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20"/>
  </p:notesMasterIdLst>
  <p:sldIdLst>
    <p:sldId id="256" r:id="rId2"/>
    <p:sldId id="278" r:id="rId3"/>
    <p:sldId id="257" r:id="rId4"/>
    <p:sldId id="262" r:id="rId5"/>
    <p:sldId id="270" r:id="rId6"/>
    <p:sldId id="269" r:id="rId7"/>
    <p:sldId id="268" r:id="rId8"/>
    <p:sldId id="267" r:id="rId9"/>
    <p:sldId id="266" r:id="rId10"/>
    <p:sldId id="265" r:id="rId11"/>
    <p:sldId id="276" r:id="rId12"/>
    <p:sldId id="264" r:id="rId13"/>
    <p:sldId id="271" r:id="rId14"/>
    <p:sldId id="263" r:id="rId15"/>
    <p:sldId id="272" r:id="rId16"/>
    <p:sldId id="275" r:id="rId17"/>
    <p:sldId id="260" r:id="rId18"/>
    <p:sldId id="261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B0B04-92CB-43DF-BA0B-0D843D36675F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650CAC-70E3-4AA2-BB14-644BD80B1C58}">
      <dgm:prSet phldrT="[Text]"/>
      <dgm:spPr/>
      <dgm:t>
        <a:bodyPr/>
        <a:lstStyle/>
        <a:p>
          <a:r>
            <a:rPr lang="en-US" dirty="0"/>
            <a:t>Pre-Contemplation</a:t>
          </a:r>
        </a:p>
      </dgm:t>
    </dgm:pt>
    <dgm:pt modelId="{BCBA6128-A55A-4416-937E-B89F7F64E599}" type="parTrans" cxnId="{DE75CB58-9D90-4D83-B8CF-EF81901CEDDD}">
      <dgm:prSet/>
      <dgm:spPr/>
      <dgm:t>
        <a:bodyPr/>
        <a:lstStyle/>
        <a:p>
          <a:endParaRPr lang="en-US"/>
        </a:p>
      </dgm:t>
    </dgm:pt>
    <dgm:pt modelId="{018C63AF-5124-4C88-8ABD-6DF2758DEA95}" type="sibTrans" cxnId="{DE75CB58-9D90-4D83-B8CF-EF81901CEDDD}">
      <dgm:prSet/>
      <dgm:spPr/>
      <dgm:t>
        <a:bodyPr/>
        <a:lstStyle/>
        <a:p>
          <a:endParaRPr lang="en-US"/>
        </a:p>
      </dgm:t>
    </dgm:pt>
    <dgm:pt modelId="{D99C5AD3-062B-45BD-B3AC-7353351C380E}">
      <dgm:prSet phldrT="[Text]"/>
      <dgm:spPr/>
      <dgm:t>
        <a:bodyPr/>
        <a:lstStyle/>
        <a:p>
          <a:r>
            <a:rPr lang="en-US" dirty="0"/>
            <a:t>Contemplation </a:t>
          </a:r>
        </a:p>
      </dgm:t>
    </dgm:pt>
    <dgm:pt modelId="{243D187B-7870-46BD-905C-99910DB5F6FB}" type="parTrans" cxnId="{3996E29E-B362-4EBE-9B12-4B1DF32ADC0B}">
      <dgm:prSet/>
      <dgm:spPr/>
      <dgm:t>
        <a:bodyPr/>
        <a:lstStyle/>
        <a:p>
          <a:endParaRPr lang="en-US"/>
        </a:p>
      </dgm:t>
    </dgm:pt>
    <dgm:pt modelId="{5F0A5235-4BF4-48A0-BC75-EE73AD622CFE}" type="sibTrans" cxnId="{3996E29E-B362-4EBE-9B12-4B1DF32ADC0B}">
      <dgm:prSet/>
      <dgm:spPr/>
      <dgm:t>
        <a:bodyPr/>
        <a:lstStyle/>
        <a:p>
          <a:endParaRPr lang="en-US"/>
        </a:p>
      </dgm:t>
    </dgm:pt>
    <dgm:pt modelId="{9B2AFB1B-2DC0-4272-9767-80F170604D0A}">
      <dgm:prSet phldrT="[Text]"/>
      <dgm:spPr/>
      <dgm:t>
        <a:bodyPr/>
        <a:lstStyle/>
        <a:p>
          <a:r>
            <a:rPr lang="en-US" dirty="0"/>
            <a:t>Determination</a:t>
          </a:r>
        </a:p>
      </dgm:t>
    </dgm:pt>
    <dgm:pt modelId="{841BFA00-EF37-48C3-B7AB-21F058BE7A73}" type="parTrans" cxnId="{97D828E6-76F9-4CA1-BE38-B0C8ED73EB12}">
      <dgm:prSet/>
      <dgm:spPr/>
      <dgm:t>
        <a:bodyPr/>
        <a:lstStyle/>
        <a:p>
          <a:endParaRPr lang="en-US"/>
        </a:p>
      </dgm:t>
    </dgm:pt>
    <dgm:pt modelId="{457D34B3-2E97-4F64-B67F-7998451CBC0A}" type="sibTrans" cxnId="{97D828E6-76F9-4CA1-BE38-B0C8ED73EB12}">
      <dgm:prSet/>
      <dgm:spPr/>
      <dgm:t>
        <a:bodyPr/>
        <a:lstStyle/>
        <a:p>
          <a:endParaRPr lang="en-US"/>
        </a:p>
      </dgm:t>
    </dgm:pt>
    <dgm:pt modelId="{0AA861D0-CFDC-4E49-A003-8C175DB79C69}">
      <dgm:prSet phldrT="[Text]"/>
      <dgm:spPr/>
      <dgm:t>
        <a:bodyPr/>
        <a:lstStyle/>
        <a:p>
          <a:r>
            <a:rPr lang="en-US" dirty="0"/>
            <a:t>“Heroin is not priority”</a:t>
          </a:r>
        </a:p>
      </dgm:t>
    </dgm:pt>
    <dgm:pt modelId="{3D39DEE1-4139-4CA0-943C-A96B702D7E64}" type="parTrans" cxnId="{878745CD-546C-4A69-9D54-47F619D652F7}">
      <dgm:prSet/>
      <dgm:spPr/>
      <dgm:t>
        <a:bodyPr/>
        <a:lstStyle/>
        <a:p>
          <a:endParaRPr lang="en-US"/>
        </a:p>
      </dgm:t>
    </dgm:pt>
    <dgm:pt modelId="{8990884E-B9D8-4E89-9D53-2CBF968F2995}" type="sibTrans" cxnId="{878745CD-546C-4A69-9D54-47F619D652F7}">
      <dgm:prSet/>
      <dgm:spPr/>
      <dgm:t>
        <a:bodyPr/>
        <a:lstStyle/>
        <a:p>
          <a:endParaRPr lang="en-US"/>
        </a:p>
      </dgm:t>
    </dgm:pt>
    <dgm:pt modelId="{C44022FD-4427-4D9F-B14D-B0A20D08BCCB}">
      <dgm:prSet phldrT="[Text]"/>
      <dgm:spPr/>
      <dgm:t>
        <a:bodyPr/>
        <a:lstStyle/>
        <a:p>
          <a:r>
            <a:rPr lang="en-US" dirty="0"/>
            <a:t>“I need to stop using”</a:t>
          </a:r>
        </a:p>
      </dgm:t>
    </dgm:pt>
    <dgm:pt modelId="{8184D064-0509-4C67-B937-0A07960E412D}" type="parTrans" cxnId="{2A8421AF-CC5A-41AE-B392-6901FCFC57AB}">
      <dgm:prSet/>
      <dgm:spPr/>
      <dgm:t>
        <a:bodyPr/>
        <a:lstStyle/>
        <a:p>
          <a:endParaRPr lang="en-US"/>
        </a:p>
      </dgm:t>
    </dgm:pt>
    <dgm:pt modelId="{18B6B5CF-3FAF-43FA-BE38-867D4534810A}" type="sibTrans" cxnId="{2A8421AF-CC5A-41AE-B392-6901FCFC57AB}">
      <dgm:prSet/>
      <dgm:spPr/>
      <dgm:t>
        <a:bodyPr/>
        <a:lstStyle/>
        <a:p>
          <a:endParaRPr lang="en-US"/>
        </a:p>
      </dgm:t>
    </dgm:pt>
    <dgm:pt modelId="{2EAD4647-B8A2-402D-B359-D230CDC456B9}">
      <dgm:prSet phldrT="[Text]"/>
      <dgm:spPr/>
      <dgm:t>
        <a:bodyPr/>
        <a:lstStyle/>
        <a:p>
          <a:r>
            <a:rPr lang="en-US" dirty="0"/>
            <a:t>“Tomorrow, I’m going to throw away all my drug paraphernalia and start going to NA”</a:t>
          </a:r>
        </a:p>
      </dgm:t>
    </dgm:pt>
    <dgm:pt modelId="{275A7B5C-D2DB-41D7-9F29-11C43DC5EA00}" type="parTrans" cxnId="{955D40EE-21CC-42A0-A786-DBA58BED2F1F}">
      <dgm:prSet/>
      <dgm:spPr/>
      <dgm:t>
        <a:bodyPr/>
        <a:lstStyle/>
        <a:p>
          <a:endParaRPr lang="en-US"/>
        </a:p>
      </dgm:t>
    </dgm:pt>
    <dgm:pt modelId="{CD77DD25-B645-4AC5-84E5-A58F3D39DEFA}" type="sibTrans" cxnId="{955D40EE-21CC-42A0-A786-DBA58BED2F1F}">
      <dgm:prSet/>
      <dgm:spPr/>
      <dgm:t>
        <a:bodyPr/>
        <a:lstStyle/>
        <a:p>
          <a:endParaRPr lang="en-US"/>
        </a:p>
      </dgm:t>
    </dgm:pt>
    <dgm:pt modelId="{878243A4-8AFC-4F50-8B5E-7662925BD70C}">
      <dgm:prSet phldrT="[Text]"/>
      <dgm:spPr/>
      <dgm:t>
        <a:bodyPr/>
        <a:lstStyle/>
        <a:p>
          <a:r>
            <a:rPr lang="en-US" dirty="0"/>
            <a:t>I actually throw out my drug paraphernalia and start attending NA</a:t>
          </a:r>
        </a:p>
      </dgm:t>
    </dgm:pt>
    <dgm:pt modelId="{A6AE13B0-3CAA-4457-B437-4A53BE90C243}" type="parTrans" cxnId="{5941E4B7-A923-4C63-9C1B-169F0E38CF40}">
      <dgm:prSet/>
      <dgm:spPr/>
      <dgm:t>
        <a:bodyPr/>
        <a:lstStyle/>
        <a:p>
          <a:endParaRPr lang="en-US"/>
        </a:p>
      </dgm:t>
    </dgm:pt>
    <dgm:pt modelId="{485CF5BC-CEE6-42D9-9F78-32D7BB44DBD9}" type="sibTrans" cxnId="{5941E4B7-A923-4C63-9C1B-169F0E38CF40}">
      <dgm:prSet/>
      <dgm:spPr/>
      <dgm:t>
        <a:bodyPr/>
        <a:lstStyle/>
        <a:p>
          <a:endParaRPr lang="en-US"/>
        </a:p>
      </dgm:t>
    </dgm:pt>
    <dgm:pt modelId="{F85DD7E3-FEF7-47BB-A676-9910B906C120}">
      <dgm:prSet phldrT="[Text]"/>
      <dgm:spPr/>
      <dgm:t>
        <a:bodyPr/>
        <a:lstStyle/>
        <a:p>
          <a:r>
            <a:rPr lang="en-US" dirty="0"/>
            <a:t>Action</a:t>
          </a:r>
        </a:p>
      </dgm:t>
    </dgm:pt>
    <dgm:pt modelId="{D11BAC15-4C37-4009-9C40-31112308E1BB}" type="parTrans" cxnId="{0DF4FCC2-19D1-4955-A336-BDBF85661B3D}">
      <dgm:prSet/>
      <dgm:spPr/>
      <dgm:t>
        <a:bodyPr/>
        <a:lstStyle/>
        <a:p>
          <a:endParaRPr lang="en-US"/>
        </a:p>
      </dgm:t>
    </dgm:pt>
    <dgm:pt modelId="{39C2A654-C3F2-4422-A96B-29CD2B515D68}" type="sibTrans" cxnId="{0DF4FCC2-19D1-4955-A336-BDBF85661B3D}">
      <dgm:prSet/>
      <dgm:spPr/>
      <dgm:t>
        <a:bodyPr/>
        <a:lstStyle/>
        <a:p>
          <a:endParaRPr lang="en-US"/>
        </a:p>
      </dgm:t>
    </dgm:pt>
    <dgm:pt modelId="{2055416B-B399-4409-82C9-DB0CE2845CC5}">
      <dgm:prSet phldrT="[Text]"/>
      <dgm:spPr/>
      <dgm:t>
        <a:bodyPr/>
        <a:lstStyle/>
        <a:p>
          <a:r>
            <a:rPr lang="en-US" dirty="0"/>
            <a:t>Maintenance</a:t>
          </a:r>
        </a:p>
      </dgm:t>
    </dgm:pt>
    <dgm:pt modelId="{20DB2692-BBDD-41DC-B37D-DEB989993B86}" type="parTrans" cxnId="{5DAB445B-3ACB-444E-BC2A-FE5029D87B69}">
      <dgm:prSet/>
      <dgm:spPr/>
      <dgm:t>
        <a:bodyPr/>
        <a:lstStyle/>
        <a:p>
          <a:endParaRPr lang="en-US"/>
        </a:p>
      </dgm:t>
    </dgm:pt>
    <dgm:pt modelId="{9ED5BF4A-64B2-4A29-A5A4-17763F1805C7}" type="sibTrans" cxnId="{5DAB445B-3ACB-444E-BC2A-FE5029D87B69}">
      <dgm:prSet/>
      <dgm:spPr/>
      <dgm:t>
        <a:bodyPr/>
        <a:lstStyle/>
        <a:p>
          <a:endParaRPr lang="en-US"/>
        </a:p>
      </dgm:t>
    </dgm:pt>
    <dgm:pt modelId="{F754C646-057B-4300-B3DE-7B94309DD289}">
      <dgm:prSet phldrT="[Text]"/>
      <dgm:spPr/>
      <dgm:t>
        <a:bodyPr/>
        <a:lstStyle/>
        <a:p>
          <a:r>
            <a:rPr lang="en-US" dirty="0"/>
            <a:t>I continue to not use heroin and attend NA</a:t>
          </a:r>
        </a:p>
      </dgm:t>
    </dgm:pt>
    <dgm:pt modelId="{22697399-97BF-4B8A-BD50-10087427D0A9}" type="parTrans" cxnId="{357C5A24-62B6-4E64-ADBE-162A479377F4}">
      <dgm:prSet/>
      <dgm:spPr/>
      <dgm:t>
        <a:bodyPr/>
        <a:lstStyle/>
        <a:p>
          <a:endParaRPr lang="en-US"/>
        </a:p>
      </dgm:t>
    </dgm:pt>
    <dgm:pt modelId="{254858AD-758C-4D36-B5BC-D034C602746D}" type="sibTrans" cxnId="{357C5A24-62B6-4E64-ADBE-162A479377F4}">
      <dgm:prSet/>
      <dgm:spPr/>
      <dgm:t>
        <a:bodyPr/>
        <a:lstStyle/>
        <a:p>
          <a:endParaRPr lang="en-US"/>
        </a:p>
      </dgm:t>
    </dgm:pt>
    <dgm:pt modelId="{69C0F8FB-48D6-46FB-B942-5AB94FD934DD}">
      <dgm:prSet phldrT="[Text]"/>
      <dgm:spPr/>
      <dgm:t>
        <a:bodyPr/>
        <a:lstStyle/>
        <a:p>
          <a:r>
            <a:rPr lang="en-US" dirty="0"/>
            <a:t>Relapse</a:t>
          </a:r>
        </a:p>
      </dgm:t>
    </dgm:pt>
    <dgm:pt modelId="{B8C9F130-D68F-472D-981A-AE4FCC81B69D}" type="parTrans" cxnId="{0F9E92FC-76F3-44D7-A7F2-B5DFEC922067}">
      <dgm:prSet/>
      <dgm:spPr/>
      <dgm:t>
        <a:bodyPr/>
        <a:lstStyle/>
        <a:p>
          <a:endParaRPr lang="en-US"/>
        </a:p>
      </dgm:t>
    </dgm:pt>
    <dgm:pt modelId="{332FA534-85D2-465E-8592-2D3A4906BDA4}" type="sibTrans" cxnId="{0F9E92FC-76F3-44D7-A7F2-B5DFEC922067}">
      <dgm:prSet/>
      <dgm:spPr/>
      <dgm:t>
        <a:bodyPr/>
        <a:lstStyle/>
        <a:p>
          <a:endParaRPr lang="en-US"/>
        </a:p>
      </dgm:t>
    </dgm:pt>
    <dgm:pt modelId="{C6108F32-743B-4C39-816F-7376F2A15162}">
      <dgm:prSet phldrT="[Text]"/>
      <dgm:spPr/>
      <dgm:t>
        <a:bodyPr/>
        <a:lstStyle/>
        <a:p>
          <a:r>
            <a:rPr lang="en-US" dirty="0"/>
            <a:t>I purposely use heroin with a friend</a:t>
          </a:r>
        </a:p>
      </dgm:t>
    </dgm:pt>
    <dgm:pt modelId="{00B4885F-B771-4E19-9DB5-3998FAC20382}" type="parTrans" cxnId="{1002B8E6-2BF5-4E73-89B1-80CB0C2A627A}">
      <dgm:prSet/>
      <dgm:spPr/>
      <dgm:t>
        <a:bodyPr/>
        <a:lstStyle/>
        <a:p>
          <a:endParaRPr lang="en-US"/>
        </a:p>
      </dgm:t>
    </dgm:pt>
    <dgm:pt modelId="{5E75F1EF-8908-4F52-9110-D6B3BBB1505D}" type="sibTrans" cxnId="{1002B8E6-2BF5-4E73-89B1-80CB0C2A627A}">
      <dgm:prSet/>
      <dgm:spPr/>
      <dgm:t>
        <a:bodyPr/>
        <a:lstStyle/>
        <a:p>
          <a:endParaRPr lang="en-US"/>
        </a:p>
      </dgm:t>
    </dgm:pt>
    <dgm:pt modelId="{7F055101-DD9E-46A1-808A-34E21992DFEA}" type="pres">
      <dgm:prSet presAssocID="{D9CB0B04-92CB-43DF-BA0B-0D843D36675F}" presName="Name0" presStyleCnt="0">
        <dgm:presLayoutVars>
          <dgm:dir/>
          <dgm:animLvl val="lvl"/>
          <dgm:resizeHandles val="exact"/>
        </dgm:presLayoutVars>
      </dgm:prSet>
      <dgm:spPr/>
    </dgm:pt>
    <dgm:pt modelId="{C40EDD0C-6DAF-4F51-AFD4-06415592384E}" type="pres">
      <dgm:prSet presAssocID="{E4650CAC-70E3-4AA2-BB14-644BD80B1C58}" presName="vertFlow" presStyleCnt="0"/>
      <dgm:spPr/>
    </dgm:pt>
    <dgm:pt modelId="{20D5F85E-1774-4D98-BB22-12E1D6DB9F85}" type="pres">
      <dgm:prSet presAssocID="{E4650CAC-70E3-4AA2-BB14-644BD80B1C58}" presName="header" presStyleLbl="node1" presStyleIdx="0" presStyleCnt="6" custScaleY="284399"/>
      <dgm:spPr/>
    </dgm:pt>
    <dgm:pt modelId="{A9822034-D1C1-447C-9635-8F161FF4C5A9}" type="pres">
      <dgm:prSet presAssocID="{3D39DEE1-4139-4CA0-943C-A96B702D7E64}" presName="parTrans" presStyleLbl="sibTrans2D1" presStyleIdx="0" presStyleCnt="6"/>
      <dgm:spPr/>
    </dgm:pt>
    <dgm:pt modelId="{54E5A878-7EDF-447F-85F7-866FE8B3F45E}" type="pres">
      <dgm:prSet presAssocID="{0AA861D0-CFDC-4E49-A003-8C175DB79C69}" presName="child" presStyleLbl="alignAccFollowNode1" presStyleIdx="0" presStyleCnt="6" custScaleY="251333">
        <dgm:presLayoutVars>
          <dgm:chMax val="0"/>
          <dgm:bulletEnabled val="1"/>
        </dgm:presLayoutVars>
      </dgm:prSet>
      <dgm:spPr/>
    </dgm:pt>
    <dgm:pt modelId="{F5F2647A-1732-4D9A-BD43-28B384B8915E}" type="pres">
      <dgm:prSet presAssocID="{E4650CAC-70E3-4AA2-BB14-644BD80B1C58}" presName="hSp" presStyleCnt="0"/>
      <dgm:spPr/>
    </dgm:pt>
    <dgm:pt modelId="{22185BDE-A8AF-4946-8694-6C61DED084AB}" type="pres">
      <dgm:prSet presAssocID="{D99C5AD3-062B-45BD-B3AC-7353351C380E}" presName="vertFlow" presStyleCnt="0"/>
      <dgm:spPr/>
    </dgm:pt>
    <dgm:pt modelId="{76FC07D4-C89B-4F85-8C1F-791005641AFA}" type="pres">
      <dgm:prSet presAssocID="{D99C5AD3-062B-45BD-B3AC-7353351C380E}" presName="header" presStyleLbl="node1" presStyleIdx="1" presStyleCnt="6" custScaleY="279146"/>
      <dgm:spPr/>
    </dgm:pt>
    <dgm:pt modelId="{A6ED36DE-5C58-4AAA-A5CA-D19FD566E1DD}" type="pres">
      <dgm:prSet presAssocID="{8184D064-0509-4C67-B937-0A07960E412D}" presName="parTrans" presStyleLbl="sibTrans2D1" presStyleIdx="1" presStyleCnt="6"/>
      <dgm:spPr/>
    </dgm:pt>
    <dgm:pt modelId="{CA5F272E-01A3-41D2-9BF1-DA68E245256B}" type="pres">
      <dgm:prSet presAssocID="{C44022FD-4427-4D9F-B14D-B0A20D08BCCB}" presName="child" presStyleLbl="alignAccFollowNode1" presStyleIdx="1" presStyleCnt="6" custScaleY="295342">
        <dgm:presLayoutVars>
          <dgm:chMax val="0"/>
          <dgm:bulletEnabled val="1"/>
        </dgm:presLayoutVars>
      </dgm:prSet>
      <dgm:spPr/>
    </dgm:pt>
    <dgm:pt modelId="{CA4FFB46-1051-4A16-B15D-39EDB5D7728A}" type="pres">
      <dgm:prSet presAssocID="{D99C5AD3-062B-45BD-B3AC-7353351C380E}" presName="hSp" presStyleCnt="0"/>
      <dgm:spPr/>
    </dgm:pt>
    <dgm:pt modelId="{C4BB2E8A-52A8-48A1-9683-B4FF0CFACD71}" type="pres">
      <dgm:prSet presAssocID="{9B2AFB1B-2DC0-4272-9767-80F170604D0A}" presName="vertFlow" presStyleCnt="0"/>
      <dgm:spPr/>
    </dgm:pt>
    <dgm:pt modelId="{340E7FF0-BE4D-4E11-8035-033B92F62DED}" type="pres">
      <dgm:prSet presAssocID="{9B2AFB1B-2DC0-4272-9767-80F170604D0A}" presName="header" presStyleLbl="node1" presStyleIdx="2" presStyleCnt="6" custScaleY="259640"/>
      <dgm:spPr/>
    </dgm:pt>
    <dgm:pt modelId="{3ACB0A8C-3416-41E9-A831-5C8AA2C3D307}" type="pres">
      <dgm:prSet presAssocID="{275A7B5C-D2DB-41D7-9F29-11C43DC5EA00}" presName="parTrans" presStyleLbl="sibTrans2D1" presStyleIdx="2" presStyleCnt="6"/>
      <dgm:spPr/>
    </dgm:pt>
    <dgm:pt modelId="{ADA654CB-DC1E-4DB8-9D61-188D673D756A}" type="pres">
      <dgm:prSet presAssocID="{2EAD4647-B8A2-402D-B359-D230CDC456B9}" presName="child" presStyleLbl="alignAccFollowNode1" presStyleIdx="2" presStyleCnt="6" custScaleY="463896">
        <dgm:presLayoutVars>
          <dgm:chMax val="0"/>
          <dgm:bulletEnabled val="1"/>
        </dgm:presLayoutVars>
      </dgm:prSet>
      <dgm:spPr/>
    </dgm:pt>
    <dgm:pt modelId="{27084758-21A4-45D3-95A2-71017ECF7D51}" type="pres">
      <dgm:prSet presAssocID="{9B2AFB1B-2DC0-4272-9767-80F170604D0A}" presName="hSp" presStyleCnt="0"/>
      <dgm:spPr/>
    </dgm:pt>
    <dgm:pt modelId="{3B5CEEC5-66AF-4A27-A5AD-8283145641BB}" type="pres">
      <dgm:prSet presAssocID="{F85DD7E3-FEF7-47BB-A676-9910B906C120}" presName="vertFlow" presStyleCnt="0"/>
      <dgm:spPr/>
    </dgm:pt>
    <dgm:pt modelId="{9F5CF7C1-4A7F-4FA1-A224-970657DC6627}" type="pres">
      <dgm:prSet presAssocID="{F85DD7E3-FEF7-47BB-A676-9910B906C120}" presName="header" presStyleLbl="node1" presStyleIdx="3" presStyleCnt="6" custScaleY="265146"/>
      <dgm:spPr/>
    </dgm:pt>
    <dgm:pt modelId="{79E11EF9-C581-48A1-AF9D-760E69FF3E72}" type="pres">
      <dgm:prSet presAssocID="{A6AE13B0-3CAA-4457-B437-4A53BE90C243}" presName="parTrans" presStyleLbl="sibTrans2D1" presStyleIdx="3" presStyleCnt="6"/>
      <dgm:spPr/>
    </dgm:pt>
    <dgm:pt modelId="{986F088A-877F-4E15-9C0C-88C7111DDDC2}" type="pres">
      <dgm:prSet presAssocID="{878243A4-8AFC-4F50-8B5E-7662925BD70C}" presName="child" presStyleLbl="alignAccFollowNode1" presStyleIdx="3" presStyleCnt="6" custScaleY="441686">
        <dgm:presLayoutVars>
          <dgm:chMax val="0"/>
          <dgm:bulletEnabled val="1"/>
        </dgm:presLayoutVars>
      </dgm:prSet>
      <dgm:spPr/>
    </dgm:pt>
    <dgm:pt modelId="{A2B70D8E-BE3D-426B-8B4B-965427321EA3}" type="pres">
      <dgm:prSet presAssocID="{F85DD7E3-FEF7-47BB-A676-9910B906C120}" presName="hSp" presStyleCnt="0"/>
      <dgm:spPr/>
    </dgm:pt>
    <dgm:pt modelId="{7A103341-071B-4C24-8346-04B007744822}" type="pres">
      <dgm:prSet presAssocID="{2055416B-B399-4409-82C9-DB0CE2845CC5}" presName="vertFlow" presStyleCnt="0"/>
      <dgm:spPr/>
    </dgm:pt>
    <dgm:pt modelId="{D5EACFA0-5201-4CF1-9917-29CFB79F8913}" type="pres">
      <dgm:prSet presAssocID="{2055416B-B399-4409-82C9-DB0CE2845CC5}" presName="header" presStyleLbl="node1" presStyleIdx="4" presStyleCnt="6" custScaleY="259641"/>
      <dgm:spPr/>
    </dgm:pt>
    <dgm:pt modelId="{9FCEE155-2B2A-40DB-8E48-8047DAF0B9A6}" type="pres">
      <dgm:prSet presAssocID="{22697399-97BF-4B8A-BD50-10087427D0A9}" presName="parTrans" presStyleLbl="sibTrans2D1" presStyleIdx="4" presStyleCnt="6"/>
      <dgm:spPr/>
    </dgm:pt>
    <dgm:pt modelId="{3D96677B-22F8-4FF9-84C3-108A2FAA2796}" type="pres">
      <dgm:prSet presAssocID="{F754C646-057B-4300-B3DE-7B94309DD289}" presName="child" presStyleLbl="alignAccFollowNode1" presStyleIdx="4" presStyleCnt="6" custScaleY="330168">
        <dgm:presLayoutVars>
          <dgm:chMax val="0"/>
          <dgm:bulletEnabled val="1"/>
        </dgm:presLayoutVars>
      </dgm:prSet>
      <dgm:spPr/>
    </dgm:pt>
    <dgm:pt modelId="{B9077D03-9E0D-4F3C-8A8A-F6D881A9FC7A}" type="pres">
      <dgm:prSet presAssocID="{2055416B-B399-4409-82C9-DB0CE2845CC5}" presName="hSp" presStyleCnt="0"/>
      <dgm:spPr/>
    </dgm:pt>
    <dgm:pt modelId="{87E9EC5D-82E4-40E9-9FB0-0D1D446B9ADF}" type="pres">
      <dgm:prSet presAssocID="{69C0F8FB-48D6-46FB-B942-5AB94FD934DD}" presName="vertFlow" presStyleCnt="0"/>
      <dgm:spPr/>
    </dgm:pt>
    <dgm:pt modelId="{253B4381-DDF0-4889-BEF5-873A864537AB}" type="pres">
      <dgm:prSet presAssocID="{69C0F8FB-48D6-46FB-B942-5AB94FD934DD}" presName="header" presStyleLbl="node1" presStyleIdx="5" presStyleCnt="6" custScaleY="271101"/>
      <dgm:spPr/>
    </dgm:pt>
    <dgm:pt modelId="{34C79E56-642A-4CCA-9094-BBDCD850D1ED}" type="pres">
      <dgm:prSet presAssocID="{00B4885F-B771-4E19-9DB5-3998FAC20382}" presName="parTrans" presStyleLbl="sibTrans2D1" presStyleIdx="5" presStyleCnt="6"/>
      <dgm:spPr/>
    </dgm:pt>
    <dgm:pt modelId="{BEBF40B9-0E85-4592-8FBD-1340C0CA5AC8}" type="pres">
      <dgm:prSet presAssocID="{C6108F32-743B-4C39-816F-7376F2A15162}" presName="child" presStyleLbl="alignAccFollowNode1" presStyleIdx="5" presStyleCnt="6" custScaleY="321313">
        <dgm:presLayoutVars>
          <dgm:chMax val="0"/>
          <dgm:bulletEnabled val="1"/>
        </dgm:presLayoutVars>
      </dgm:prSet>
      <dgm:spPr/>
    </dgm:pt>
  </dgm:ptLst>
  <dgm:cxnLst>
    <dgm:cxn modelId="{96980B0D-95CF-4698-A143-4A82506D9828}" type="presOf" srcId="{9B2AFB1B-2DC0-4272-9767-80F170604D0A}" destId="{340E7FF0-BE4D-4E11-8035-033B92F62DED}" srcOrd="0" destOrd="0" presId="urn:microsoft.com/office/officeart/2005/8/layout/lProcess1"/>
    <dgm:cxn modelId="{B694041A-1BF2-4F49-879F-E348ECE8478B}" type="presOf" srcId="{C6108F32-743B-4C39-816F-7376F2A15162}" destId="{BEBF40B9-0E85-4592-8FBD-1340C0CA5AC8}" srcOrd="0" destOrd="0" presId="urn:microsoft.com/office/officeart/2005/8/layout/lProcess1"/>
    <dgm:cxn modelId="{357C5A24-62B6-4E64-ADBE-162A479377F4}" srcId="{2055416B-B399-4409-82C9-DB0CE2845CC5}" destId="{F754C646-057B-4300-B3DE-7B94309DD289}" srcOrd="0" destOrd="0" parTransId="{22697399-97BF-4B8A-BD50-10087427D0A9}" sibTransId="{254858AD-758C-4D36-B5BC-D034C602746D}"/>
    <dgm:cxn modelId="{1C818A2F-6F63-41B0-96B1-D48A6D3D4B69}" type="presOf" srcId="{0AA861D0-CFDC-4E49-A003-8C175DB79C69}" destId="{54E5A878-7EDF-447F-85F7-866FE8B3F45E}" srcOrd="0" destOrd="0" presId="urn:microsoft.com/office/officeart/2005/8/layout/lProcess1"/>
    <dgm:cxn modelId="{DD003E40-1301-4C91-8838-870E55C606EC}" type="presOf" srcId="{3D39DEE1-4139-4CA0-943C-A96B702D7E64}" destId="{A9822034-D1C1-447C-9635-8F161FF4C5A9}" srcOrd="0" destOrd="0" presId="urn:microsoft.com/office/officeart/2005/8/layout/lProcess1"/>
    <dgm:cxn modelId="{5DAB445B-3ACB-444E-BC2A-FE5029D87B69}" srcId="{D9CB0B04-92CB-43DF-BA0B-0D843D36675F}" destId="{2055416B-B399-4409-82C9-DB0CE2845CC5}" srcOrd="4" destOrd="0" parTransId="{20DB2692-BBDD-41DC-B37D-DEB989993B86}" sibTransId="{9ED5BF4A-64B2-4A29-A5A4-17763F1805C7}"/>
    <dgm:cxn modelId="{20975F5D-2F77-4067-BE61-6F48AD186C9B}" type="presOf" srcId="{275A7B5C-D2DB-41D7-9F29-11C43DC5EA00}" destId="{3ACB0A8C-3416-41E9-A831-5C8AA2C3D307}" srcOrd="0" destOrd="0" presId="urn:microsoft.com/office/officeart/2005/8/layout/lProcess1"/>
    <dgm:cxn modelId="{A4DFC85E-65FF-4B2C-B38A-CCFAD6EBC8F7}" type="presOf" srcId="{D99C5AD3-062B-45BD-B3AC-7353351C380E}" destId="{76FC07D4-C89B-4F85-8C1F-791005641AFA}" srcOrd="0" destOrd="0" presId="urn:microsoft.com/office/officeart/2005/8/layout/lProcess1"/>
    <dgm:cxn modelId="{C5842D5F-A298-4C51-8AD2-AF7E012EBA61}" type="presOf" srcId="{2055416B-B399-4409-82C9-DB0CE2845CC5}" destId="{D5EACFA0-5201-4CF1-9917-29CFB79F8913}" srcOrd="0" destOrd="0" presId="urn:microsoft.com/office/officeart/2005/8/layout/lProcess1"/>
    <dgm:cxn modelId="{0E3FC760-4C4F-40A5-91F3-307C0084B850}" type="presOf" srcId="{F85DD7E3-FEF7-47BB-A676-9910B906C120}" destId="{9F5CF7C1-4A7F-4FA1-A224-970657DC6627}" srcOrd="0" destOrd="0" presId="urn:microsoft.com/office/officeart/2005/8/layout/lProcess1"/>
    <dgm:cxn modelId="{D9BA6546-E2B2-4CE3-BFA8-EA5CDD5F50A7}" type="presOf" srcId="{D9CB0B04-92CB-43DF-BA0B-0D843D36675F}" destId="{7F055101-DD9E-46A1-808A-34E21992DFEA}" srcOrd="0" destOrd="0" presId="urn:microsoft.com/office/officeart/2005/8/layout/lProcess1"/>
    <dgm:cxn modelId="{DE75CB58-9D90-4D83-B8CF-EF81901CEDDD}" srcId="{D9CB0B04-92CB-43DF-BA0B-0D843D36675F}" destId="{E4650CAC-70E3-4AA2-BB14-644BD80B1C58}" srcOrd="0" destOrd="0" parTransId="{BCBA6128-A55A-4416-937E-B89F7F64E599}" sibTransId="{018C63AF-5124-4C88-8ABD-6DF2758DEA95}"/>
    <dgm:cxn modelId="{5A0F5182-E622-47D0-8825-F98CB58302D0}" type="presOf" srcId="{8184D064-0509-4C67-B937-0A07960E412D}" destId="{A6ED36DE-5C58-4AAA-A5CA-D19FD566E1DD}" srcOrd="0" destOrd="0" presId="urn:microsoft.com/office/officeart/2005/8/layout/lProcess1"/>
    <dgm:cxn modelId="{449CCE96-49AD-4336-AC93-DCBE53668FEC}" type="presOf" srcId="{878243A4-8AFC-4F50-8B5E-7662925BD70C}" destId="{986F088A-877F-4E15-9C0C-88C7111DDDC2}" srcOrd="0" destOrd="0" presId="urn:microsoft.com/office/officeart/2005/8/layout/lProcess1"/>
    <dgm:cxn modelId="{3996E29E-B362-4EBE-9B12-4B1DF32ADC0B}" srcId="{D9CB0B04-92CB-43DF-BA0B-0D843D36675F}" destId="{D99C5AD3-062B-45BD-B3AC-7353351C380E}" srcOrd="1" destOrd="0" parTransId="{243D187B-7870-46BD-905C-99910DB5F6FB}" sibTransId="{5F0A5235-4BF4-48A0-BC75-EE73AD622CFE}"/>
    <dgm:cxn modelId="{F147C7AC-65B5-4098-B535-9D5FA9F26810}" type="presOf" srcId="{E4650CAC-70E3-4AA2-BB14-644BD80B1C58}" destId="{20D5F85E-1774-4D98-BB22-12E1D6DB9F85}" srcOrd="0" destOrd="0" presId="urn:microsoft.com/office/officeart/2005/8/layout/lProcess1"/>
    <dgm:cxn modelId="{2A8421AF-CC5A-41AE-B392-6901FCFC57AB}" srcId="{D99C5AD3-062B-45BD-B3AC-7353351C380E}" destId="{C44022FD-4427-4D9F-B14D-B0A20D08BCCB}" srcOrd="0" destOrd="0" parTransId="{8184D064-0509-4C67-B937-0A07960E412D}" sibTransId="{18B6B5CF-3FAF-43FA-BE38-867D4534810A}"/>
    <dgm:cxn modelId="{9DB6AAB3-F3CC-491D-96C2-640F70AB33A5}" type="presOf" srcId="{22697399-97BF-4B8A-BD50-10087427D0A9}" destId="{9FCEE155-2B2A-40DB-8E48-8047DAF0B9A6}" srcOrd="0" destOrd="0" presId="urn:microsoft.com/office/officeart/2005/8/layout/lProcess1"/>
    <dgm:cxn modelId="{F40814B4-713F-490F-B568-448B7AA85448}" type="presOf" srcId="{A6AE13B0-3CAA-4457-B437-4A53BE90C243}" destId="{79E11EF9-C581-48A1-AF9D-760E69FF3E72}" srcOrd="0" destOrd="0" presId="urn:microsoft.com/office/officeart/2005/8/layout/lProcess1"/>
    <dgm:cxn modelId="{5941E4B7-A923-4C63-9C1B-169F0E38CF40}" srcId="{F85DD7E3-FEF7-47BB-A676-9910B906C120}" destId="{878243A4-8AFC-4F50-8B5E-7662925BD70C}" srcOrd="0" destOrd="0" parTransId="{A6AE13B0-3CAA-4457-B437-4A53BE90C243}" sibTransId="{485CF5BC-CEE6-42D9-9F78-32D7BB44DBD9}"/>
    <dgm:cxn modelId="{0DB155BD-E054-4A53-B16D-1C2823902ECA}" type="presOf" srcId="{C44022FD-4427-4D9F-B14D-B0A20D08BCCB}" destId="{CA5F272E-01A3-41D2-9BF1-DA68E245256B}" srcOrd="0" destOrd="0" presId="urn:microsoft.com/office/officeart/2005/8/layout/lProcess1"/>
    <dgm:cxn modelId="{163E6BBE-D3C1-4A5E-BAF4-3E86F9953B64}" type="presOf" srcId="{69C0F8FB-48D6-46FB-B942-5AB94FD934DD}" destId="{253B4381-DDF0-4889-BEF5-873A864537AB}" srcOrd="0" destOrd="0" presId="urn:microsoft.com/office/officeart/2005/8/layout/lProcess1"/>
    <dgm:cxn modelId="{0DF4FCC2-19D1-4955-A336-BDBF85661B3D}" srcId="{D9CB0B04-92CB-43DF-BA0B-0D843D36675F}" destId="{F85DD7E3-FEF7-47BB-A676-9910B906C120}" srcOrd="3" destOrd="0" parTransId="{D11BAC15-4C37-4009-9C40-31112308E1BB}" sibTransId="{39C2A654-C3F2-4422-A96B-29CD2B515D68}"/>
    <dgm:cxn modelId="{878745CD-546C-4A69-9D54-47F619D652F7}" srcId="{E4650CAC-70E3-4AA2-BB14-644BD80B1C58}" destId="{0AA861D0-CFDC-4E49-A003-8C175DB79C69}" srcOrd="0" destOrd="0" parTransId="{3D39DEE1-4139-4CA0-943C-A96B702D7E64}" sibTransId="{8990884E-B9D8-4E89-9D53-2CBF968F2995}"/>
    <dgm:cxn modelId="{F9857CD1-B1AC-41BC-8C7D-83282CBAF17A}" type="presOf" srcId="{2EAD4647-B8A2-402D-B359-D230CDC456B9}" destId="{ADA654CB-DC1E-4DB8-9D61-188D673D756A}" srcOrd="0" destOrd="0" presId="urn:microsoft.com/office/officeart/2005/8/layout/lProcess1"/>
    <dgm:cxn modelId="{38A080D3-980B-455F-A21A-FB43D8D4BD34}" type="presOf" srcId="{F754C646-057B-4300-B3DE-7B94309DD289}" destId="{3D96677B-22F8-4FF9-84C3-108A2FAA2796}" srcOrd="0" destOrd="0" presId="urn:microsoft.com/office/officeart/2005/8/layout/lProcess1"/>
    <dgm:cxn modelId="{97D828E6-76F9-4CA1-BE38-B0C8ED73EB12}" srcId="{D9CB0B04-92CB-43DF-BA0B-0D843D36675F}" destId="{9B2AFB1B-2DC0-4272-9767-80F170604D0A}" srcOrd="2" destOrd="0" parTransId="{841BFA00-EF37-48C3-B7AB-21F058BE7A73}" sibTransId="{457D34B3-2E97-4F64-B67F-7998451CBC0A}"/>
    <dgm:cxn modelId="{1002B8E6-2BF5-4E73-89B1-80CB0C2A627A}" srcId="{69C0F8FB-48D6-46FB-B942-5AB94FD934DD}" destId="{C6108F32-743B-4C39-816F-7376F2A15162}" srcOrd="0" destOrd="0" parTransId="{00B4885F-B771-4E19-9DB5-3998FAC20382}" sibTransId="{5E75F1EF-8908-4F52-9110-D6B3BBB1505D}"/>
    <dgm:cxn modelId="{955D40EE-21CC-42A0-A786-DBA58BED2F1F}" srcId="{9B2AFB1B-2DC0-4272-9767-80F170604D0A}" destId="{2EAD4647-B8A2-402D-B359-D230CDC456B9}" srcOrd="0" destOrd="0" parTransId="{275A7B5C-D2DB-41D7-9F29-11C43DC5EA00}" sibTransId="{CD77DD25-B645-4AC5-84E5-A58F3D39DEFA}"/>
    <dgm:cxn modelId="{3A9BF7EF-DFAA-4AF6-85D5-DD3ECFC86DE1}" type="presOf" srcId="{00B4885F-B771-4E19-9DB5-3998FAC20382}" destId="{34C79E56-642A-4CCA-9094-BBDCD850D1ED}" srcOrd="0" destOrd="0" presId="urn:microsoft.com/office/officeart/2005/8/layout/lProcess1"/>
    <dgm:cxn modelId="{0F9E92FC-76F3-44D7-A7F2-B5DFEC922067}" srcId="{D9CB0B04-92CB-43DF-BA0B-0D843D36675F}" destId="{69C0F8FB-48D6-46FB-B942-5AB94FD934DD}" srcOrd="5" destOrd="0" parTransId="{B8C9F130-D68F-472D-981A-AE4FCC81B69D}" sibTransId="{332FA534-85D2-465E-8592-2D3A4906BDA4}"/>
    <dgm:cxn modelId="{688A0EA7-A021-49D7-895A-0E6506AEBC4A}" type="presParOf" srcId="{7F055101-DD9E-46A1-808A-34E21992DFEA}" destId="{C40EDD0C-6DAF-4F51-AFD4-06415592384E}" srcOrd="0" destOrd="0" presId="urn:microsoft.com/office/officeart/2005/8/layout/lProcess1"/>
    <dgm:cxn modelId="{902A83DE-732C-40EB-B2FD-5B90DE0BDBBE}" type="presParOf" srcId="{C40EDD0C-6DAF-4F51-AFD4-06415592384E}" destId="{20D5F85E-1774-4D98-BB22-12E1D6DB9F85}" srcOrd="0" destOrd="0" presId="urn:microsoft.com/office/officeart/2005/8/layout/lProcess1"/>
    <dgm:cxn modelId="{038FCAFB-A31D-43BB-B020-E147D248B7F0}" type="presParOf" srcId="{C40EDD0C-6DAF-4F51-AFD4-06415592384E}" destId="{A9822034-D1C1-447C-9635-8F161FF4C5A9}" srcOrd="1" destOrd="0" presId="urn:microsoft.com/office/officeart/2005/8/layout/lProcess1"/>
    <dgm:cxn modelId="{9A1996DF-5605-420B-B34D-CA48F64EB0C6}" type="presParOf" srcId="{C40EDD0C-6DAF-4F51-AFD4-06415592384E}" destId="{54E5A878-7EDF-447F-85F7-866FE8B3F45E}" srcOrd="2" destOrd="0" presId="urn:microsoft.com/office/officeart/2005/8/layout/lProcess1"/>
    <dgm:cxn modelId="{FAC6B8A6-EBF8-4096-BA65-BB051288412F}" type="presParOf" srcId="{7F055101-DD9E-46A1-808A-34E21992DFEA}" destId="{F5F2647A-1732-4D9A-BD43-28B384B8915E}" srcOrd="1" destOrd="0" presId="urn:microsoft.com/office/officeart/2005/8/layout/lProcess1"/>
    <dgm:cxn modelId="{FF42C2B9-8B58-4020-A7FA-AA5B598F3C60}" type="presParOf" srcId="{7F055101-DD9E-46A1-808A-34E21992DFEA}" destId="{22185BDE-A8AF-4946-8694-6C61DED084AB}" srcOrd="2" destOrd="0" presId="urn:microsoft.com/office/officeart/2005/8/layout/lProcess1"/>
    <dgm:cxn modelId="{CC66B853-33FC-4D8A-B85F-08A18A4FC019}" type="presParOf" srcId="{22185BDE-A8AF-4946-8694-6C61DED084AB}" destId="{76FC07D4-C89B-4F85-8C1F-791005641AFA}" srcOrd="0" destOrd="0" presId="urn:microsoft.com/office/officeart/2005/8/layout/lProcess1"/>
    <dgm:cxn modelId="{827B98D5-5C9F-4426-97A4-A9A48F629CB4}" type="presParOf" srcId="{22185BDE-A8AF-4946-8694-6C61DED084AB}" destId="{A6ED36DE-5C58-4AAA-A5CA-D19FD566E1DD}" srcOrd="1" destOrd="0" presId="urn:microsoft.com/office/officeart/2005/8/layout/lProcess1"/>
    <dgm:cxn modelId="{856AB0EA-814B-4B38-9700-0894B1AE394B}" type="presParOf" srcId="{22185BDE-A8AF-4946-8694-6C61DED084AB}" destId="{CA5F272E-01A3-41D2-9BF1-DA68E245256B}" srcOrd="2" destOrd="0" presId="urn:microsoft.com/office/officeart/2005/8/layout/lProcess1"/>
    <dgm:cxn modelId="{3F8DA29F-A635-4226-B6FA-0A3BF8C21653}" type="presParOf" srcId="{7F055101-DD9E-46A1-808A-34E21992DFEA}" destId="{CA4FFB46-1051-4A16-B15D-39EDB5D7728A}" srcOrd="3" destOrd="0" presId="urn:microsoft.com/office/officeart/2005/8/layout/lProcess1"/>
    <dgm:cxn modelId="{9E6FCAFB-A1C2-411F-90B2-B0D2CCDC6495}" type="presParOf" srcId="{7F055101-DD9E-46A1-808A-34E21992DFEA}" destId="{C4BB2E8A-52A8-48A1-9683-B4FF0CFACD71}" srcOrd="4" destOrd="0" presId="urn:microsoft.com/office/officeart/2005/8/layout/lProcess1"/>
    <dgm:cxn modelId="{296CDC82-BA01-480C-A928-FB3966F97144}" type="presParOf" srcId="{C4BB2E8A-52A8-48A1-9683-B4FF0CFACD71}" destId="{340E7FF0-BE4D-4E11-8035-033B92F62DED}" srcOrd="0" destOrd="0" presId="urn:microsoft.com/office/officeart/2005/8/layout/lProcess1"/>
    <dgm:cxn modelId="{1F272845-FF73-469F-9AFD-7D6F65E8C669}" type="presParOf" srcId="{C4BB2E8A-52A8-48A1-9683-B4FF0CFACD71}" destId="{3ACB0A8C-3416-41E9-A831-5C8AA2C3D307}" srcOrd="1" destOrd="0" presId="urn:microsoft.com/office/officeart/2005/8/layout/lProcess1"/>
    <dgm:cxn modelId="{32B2E31C-5ABE-4AF4-99B1-26A6871299C2}" type="presParOf" srcId="{C4BB2E8A-52A8-48A1-9683-B4FF0CFACD71}" destId="{ADA654CB-DC1E-4DB8-9D61-188D673D756A}" srcOrd="2" destOrd="0" presId="urn:microsoft.com/office/officeart/2005/8/layout/lProcess1"/>
    <dgm:cxn modelId="{2B91AC38-4EC7-4EE3-AB51-950454BE4651}" type="presParOf" srcId="{7F055101-DD9E-46A1-808A-34E21992DFEA}" destId="{27084758-21A4-45D3-95A2-71017ECF7D51}" srcOrd="5" destOrd="0" presId="urn:microsoft.com/office/officeart/2005/8/layout/lProcess1"/>
    <dgm:cxn modelId="{0B3A03FE-3E42-4B0E-961C-BF977456C51F}" type="presParOf" srcId="{7F055101-DD9E-46A1-808A-34E21992DFEA}" destId="{3B5CEEC5-66AF-4A27-A5AD-8283145641BB}" srcOrd="6" destOrd="0" presId="urn:microsoft.com/office/officeart/2005/8/layout/lProcess1"/>
    <dgm:cxn modelId="{3F6162DE-54FC-4BFE-B5BA-5AB0F12759FD}" type="presParOf" srcId="{3B5CEEC5-66AF-4A27-A5AD-8283145641BB}" destId="{9F5CF7C1-4A7F-4FA1-A224-970657DC6627}" srcOrd="0" destOrd="0" presId="urn:microsoft.com/office/officeart/2005/8/layout/lProcess1"/>
    <dgm:cxn modelId="{A6EDAC03-294C-4B61-A311-83E90D9F2E84}" type="presParOf" srcId="{3B5CEEC5-66AF-4A27-A5AD-8283145641BB}" destId="{79E11EF9-C581-48A1-AF9D-760E69FF3E72}" srcOrd="1" destOrd="0" presId="urn:microsoft.com/office/officeart/2005/8/layout/lProcess1"/>
    <dgm:cxn modelId="{11E4967D-84BA-4778-8AE9-C7F8FB442593}" type="presParOf" srcId="{3B5CEEC5-66AF-4A27-A5AD-8283145641BB}" destId="{986F088A-877F-4E15-9C0C-88C7111DDDC2}" srcOrd="2" destOrd="0" presId="urn:microsoft.com/office/officeart/2005/8/layout/lProcess1"/>
    <dgm:cxn modelId="{8C796BDD-F765-49DE-B175-1FE8740412EE}" type="presParOf" srcId="{7F055101-DD9E-46A1-808A-34E21992DFEA}" destId="{A2B70D8E-BE3D-426B-8B4B-965427321EA3}" srcOrd="7" destOrd="0" presId="urn:microsoft.com/office/officeart/2005/8/layout/lProcess1"/>
    <dgm:cxn modelId="{95D08847-6812-4D8E-92D4-B8A48FE13FB7}" type="presParOf" srcId="{7F055101-DD9E-46A1-808A-34E21992DFEA}" destId="{7A103341-071B-4C24-8346-04B007744822}" srcOrd="8" destOrd="0" presId="urn:microsoft.com/office/officeart/2005/8/layout/lProcess1"/>
    <dgm:cxn modelId="{27E5C6FE-5A2C-4F0A-9429-69362F82F20A}" type="presParOf" srcId="{7A103341-071B-4C24-8346-04B007744822}" destId="{D5EACFA0-5201-4CF1-9917-29CFB79F8913}" srcOrd="0" destOrd="0" presId="urn:microsoft.com/office/officeart/2005/8/layout/lProcess1"/>
    <dgm:cxn modelId="{7160649A-B3F2-4108-AB8A-9DDC7FC6CEAA}" type="presParOf" srcId="{7A103341-071B-4C24-8346-04B007744822}" destId="{9FCEE155-2B2A-40DB-8E48-8047DAF0B9A6}" srcOrd="1" destOrd="0" presId="urn:microsoft.com/office/officeart/2005/8/layout/lProcess1"/>
    <dgm:cxn modelId="{A3E39EA2-58D9-45B4-9446-BCA8BB859EED}" type="presParOf" srcId="{7A103341-071B-4C24-8346-04B007744822}" destId="{3D96677B-22F8-4FF9-84C3-108A2FAA2796}" srcOrd="2" destOrd="0" presId="urn:microsoft.com/office/officeart/2005/8/layout/lProcess1"/>
    <dgm:cxn modelId="{005984F5-1942-4F01-8287-900BC9EAF430}" type="presParOf" srcId="{7F055101-DD9E-46A1-808A-34E21992DFEA}" destId="{B9077D03-9E0D-4F3C-8A8A-F6D881A9FC7A}" srcOrd="9" destOrd="0" presId="urn:microsoft.com/office/officeart/2005/8/layout/lProcess1"/>
    <dgm:cxn modelId="{25C1574A-0D01-4404-95E7-DC51A47C54A6}" type="presParOf" srcId="{7F055101-DD9E-46A1-808A-34E21992DFEA}" destId="{87E9EC5D-82E4-40E9-9FB0-0D1D446B9ADF}" srcOrd="10" destOrd="0" presId="urn:microsoft.com/office/officeart/2005/8/layout/lProcess1"/>
    <dgm:cxn modelId="{6972E060-3CE4-4E16-9A68-91FB8AA0F6CE}" type="presParOf" srcId="{87E9EC5D-82E4-40E9-9FB0-0D1D446B9ADF}" destId="{253B4381-DDF0-4889-BEF5-873A864537AB}" srcOrd="0" destOrd="0" presId="urn:microsoft.com/office/officeart/2005/8/layout/lProcess1"/>
    <dgm:cxn modelId="{F0F14865-7923-4C90-B003-ABD3607FE1E4}" type="presParOf" srcId="{87E9EC5D-82E4-40E9-9FB0-0D1D446B9ADF}" destId="{34C79E56-642A-4CCA-9094-BBDCD850D1ED}" srcOrd="1" destOrd="0" presId="urn:microsoft.com/office/officeart/2005/8/layout/lProcess1"/>
    <dgm:cxn modelId="{59DBBFAD-DCFB-4AFC-98E1-954AE57792AC}" type="presParOf" srcId="{87E9EC5D-82E4-40E9-9FB0-0D1D446B9ADF}" destId="{BEBF40B9-0E85-4592-8FBD-1340C0CA5AC8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3255AE-0F53-46C9-851D-C8BE2F2F935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D6E17C4-94D4-4A0D-9E3D-207093FC31BA}">
      <dgm:prSet custT="1"/>
      <dgm:spPr/>
      <dgm:t>
        <a:bodyPr/>
        <a:lstStyle/>
        <a:p>
          <a:pPr rtl="0"/>
          <a:r>
            <a:rPr lang="en-US" sz="3200" dirty="0"/>
            <a:t>INCENTIVES: </a:t>
          </a:r>
          <a:r>
            <a:rPr lang="en-US" sz="2800" dirty="0"/>
            <a:t>Increase Behavior</a:t>
          </a:r>
          <a:r>
            <a:rPr lang="en-US" sz="3500" dirty="0"/>
            <a:t>	</a:t>
          </a:r>
        </a:p>
      </dgm:t>
    </dgm:pt>
    <dgm:pt modelId="{3901B04E-37DE-41C8-893A-5BC5FEDA169F}" type="parTrans" cxnId="{82E22EF0-CC19-479D-ABA6-8AC1B265B22B}">
      <dgm:prSet/>
      <dgm:spPr/>
      <dgm:t>
        <a:bodyPr/>
        <a:lstStyle/>
        <a:p>
          <a:endParaRPr lang="en-US"/>
        </a:p>
      </dgm:t>
    </dgm:pt>
    <dgm:pt modelId="{A82FB82E-4344-433D-A22C-5C7F5C2A94DC}" type="sibTrans" cxnId="{82E22EF0-CC19-479D-ABA6-8AC1B265B22B}">
      <dgm:prSet/>
      <dgm:spPr/>
      <dgm:t>
        <a:bodyPr/>
        <a:lstStyle/>
        <a:p>
          <a:endParaRPr lang="en-US"/>
        </a:p>
      </dgm:t>
    </dgm:pt>
    <dgm:pt modelId="{09D2BA1F-92FF-416B-9E74-E16CDF1CEB32}">
      <dgm:prSet custT="1"/>
      <dgm:spPr/>
      <dgm:t>
        <a:bodyPr/>
        <a:lstStyle/>
        <a:p>
          <a:pPr rtl="0"/>
          <a:r>
            <a:rPr lang="en-US" sz="2800" dirty="0"/>
            <a:t>THERAPEUTIC ADJUSTMENTS: Treat Behavior</a:t>
          </a:r>
          <a:r>
            <a:rPr lang="en-US" sz="3500" dirty="0"/>
            <a:t>	</a:t>
          </a:r>
        </a:p>
      </dgm:t>
    </dgm:pt>
    <dgm:pt modelId="{76207E0B-30B6-4B1B-99C3-72111918E28D}" type="parTrans" cxnId="{3958296F-1FC9-4711-91B5-379916D052CF}">
      <dgm:prSet/>
      <dgm:spPr/>
      <dgm:t>
        <a:bodyPr/>
        <a:lstStyle/>
        <a:p>
          <a:endParaRPr lang="en-US"/>
        </a:p>
      </dgm:t>
    </dgm:pt>
    <dgm:pt modelId="{7F50A511-0A23-4F53-9220-37842E6613B9}" type="sibTrans" cxnId="{3958296F-1FC9-4711-91B5-379916D052CF}">
      <dgm:prSet/>
      <dgm:spPr/>
      <dgm:t>
        <a:bodyPr/>
        <a:lstStyle/>
        <a:p>
          <a:endParaRPr lang="en-US"/>
        </a:p>
      </dgm:t>
    </dgm:pt>
    <dgm:pt modelId="{F2596B37-46FA-4B23-8562-FF3A3FD585EC}">
      <dgm:prSet custT="1"/>
      <dgm:spPr/>
      <dgm:t>
        <a:bodyPr/>
        <a:lstStyle/>
        <a:p>
          <a:pPr rtl="0"/>
          <a:r>
            <a:rPr lang="en-US" sz="2800" dirty="0"/>
            <a:t>SUPERVISION &amp; DRUG TESTING: Monitor Behavior</a:t>
          </a:r>
        </a:p>
      </dgm:t>
    </dgm:pt>
    <dgm:pt modelId="{CE792B1B-9779-4249-BA9F-9ACD76465BD6}" type="parTrans" cxnId="{198F19AC-82D9-48E4-AD2B-39247AADCC7F}">
      <dgm:prSet/>
      <dgm:spPr/>
      <dgm:t>
        <a:bodyPr/>
        <a:lstStyle/>
        <a:p>
          <a:endParaRPr lang="en-US"/>
        </a:p>
      </dgm:t>
    </dgm:pt>
    <dgm:pt modelId="{3438DBA4-E3BD-4325-BAAE-0BCFE31E1ADF}" type="sibTrans" cxnId="{198F19AC-82D9-48E4-AD2B-39247AADCC7F}">
      <dgm:prSet/>
      <dgm:spPr/>
      <dgm:t>
        <a:bodyPr/>
        <a:lstStyle/>
        <a:p>
          <a:endParaRPr lang="en-US"/>
        </a:p>
      </dgm:t>
    </dgm:pt>
    <dgm:pt modelId="{464DB2E4-3768-4669-9E63-F9E1A01B46DF}">
      <dgm:prSet custT="1"/>
      <dgm:spPr/>
      <dgm:t>
        <a:bodyPr/>
        <a:lstStyle/>
        <a:p>
          <a:pPr rtl="0"/>
          <a:r>
            <a:rPr lang="en-US" sz="3200" dirty="0"/>
            <a:t>SANCTIONS: </a:t>
          </a:r>
          <a:r>
            <a:rPr lang="en-US" sz="2800" dirty="0"/>
            <a:t>Decrease Behavior</a:t>
          </a:r>
          <a:endParaRPr lang="en-US" sz="3200" dirty="0"/>
        </a:p>
      </dgm:t>
    </dgm:pt>
    <dgm:pt modelId="{77EE5882-9EB5-4C8C-BB6E-F750BE7AC515}" type="sibTrans" cxnId="{A3816FD4-7DD1-4AE8-8807-312A3DA45015}">
      <dgm:prSet/>
      <dgm:spPr/>
      <dgm:t>
        <a:bodyPr/>
        <a:lstStyle/>
        <a:p>
          <a:endParaRPr lang="en-US"/>
        </a:p>
      </dgm:t>
    </dgm:pt>
    <dgm:pt modelId="{144CB7AD-F2C9-4738-A936-D519BEB4EB84}" type="parTrans" cxnId="{A3816FD4-7DD1-4AE8-8807-312A3DA45015}">
      <dgm:prSet/>
      <dgm:spPr/>
      <dgm:t>
        <a:bodyPr/>
        <a:lstStyle/>
        <a:p>
          <a:endParaRPr lang="en-US"/>
        </a:p>
      </dgm:t>
    </dgm:pt>
    <dgm:pt modelId="{336DFD72-6C22-4A87-818D-7C67A0805B9C}" type="pres">
      <dgm:prSet presAssocID="{073255AE-0F53-46C9-851D-C8BE2F2F935C}" presName="linear" presStyleCnt="0">
        <dgm:presLayoutVars>
          <dgm:animLvl val="lvl"/>
          <dgm:resizeHandles val="exact"/>
        </dgm:presLayoutVars>
      </dgm:prSet>
      <dgm:spPr/>
    </dgm:pt>
    <dgm:pt modelId="{3B0B8E6E-7CC1-4B82-8F4E-2EA94E95330D}" type="pres">
      <dgm:prSet presAssocID="{464DB2E4-3768-4669-9E63-F9E1A01B46DF}" presName="parentText" presStyleLbl="node1" presStyleIdx="0" presStyleCnt="4" custLinFactNeighborX="-3701" custLinFactNeighborY="-38656">
        <dgm:presLayoutVars>
          <dgm:chMax val="0"/>
          <dgm:bulletEnabled val="1"/>
        </dgm:presLayoutVars>
      </dgm:prSet>
      <dgm:spPr/>
    </dgm:pt>
    <dgm:pt modelId="{68EEC228-A52F-456D-9B3B-7936FF88A4CC}" type="pres">
      <dgm:prSet presAssocID="{77EE5882-9EB5-4C8C-BB6E-F750BE7AC515}" presName="spacer" presStyleCnt="0"/>
      <dgm:spPr/>
    </dgm:pt>
    <dgm:pt modelId="{978D1B9F-1472-47DF-84A9-AE4D02CC9D0D}" type="pres">
      <dgm:prSet presAssocID="{2D6E17C4-94D4-4A0D-9E3D-207093FC31B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297A483-2A8F-4663-A466-116370571023}" type="pres">
      <dgm:prSet presAssocID="{A82FB82E-4344-433D-A22C-5C7F5C2A94DC}" presName="spacer" presStyleCnt="0"/>
      <dgm:spPr/>
    </dgm:pt>
    <dgm:pt modelId="{814118ED-AD44-4B1A-8825-98D3ECD2EC4C}" type="pres">
      <dgm:prSet presAssocID="{09D2BA1F-92FF-416B-9E74-E16CDF1CEB3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5BE5203-BD73-47AD-A2F7-2297222F594C}" type="pres">
      <dgm:prSet presAssocID="{7F50A511-0A23-4F53-9220-37842E6613B9}" presName="spacer" presStyleCnt="0"/>
      <dgm:spPr/>
    </dgm:pt>
    <dgm:pt modelId="{C97CCE12-B55F-4D04-BBE1-E8E176EDC96D}" type="pres">
      <dgm:prSet presAssocID="{F2596B37-46FA-4B23-8562-FF3A3FD585E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D3DDA2A-3CCB-4A1A-BBBD-1951832DB955}" type="presOf" srcId="{073255AE-0F53-46C9-851D-C8BE2F2F935C}" destId="{336DFD72-6C22-4A87-818D-7C67A0805B9C}" srcOrd="0" destOrd="0" presId="urn:microsoft.com/office/officeart/2005/8/layout/vList2"/>
    <dgm:cxn modelId="{ACB66D36-E8AC-4766-9CF0-935A9C0BEE39}" type="presOf" srcId="{F2596B37-46FA-4B23-8562-FF3A3FD585EC}" destId="{C97CCE12-B55F-4D04-BBE1-E8E176EDC96D}" srcOrd="0" destOrd="0" presId="urn:microsoft.com/office/officeart/2005/8/layout/vList2"/>
    <dgm:cxn modelId="{3958296F-1FC9-4711-91B5-379916D052CF}" srcId="{073255AE-0F53-46C9-851D-C8BE2F2F935C}" destId="{09D2BA1F-92FF-416B-9E74-E16CDF1CEB32}" srcOrd="2" destOrd="0" parTransId="{76207E0B-30B6-4B1B-99C3-72111918E28D}" sibTransId="{7F50A511-0A23-4F53-9220-37842E6613B9}"/>
    <dgm:cxn modelId="{71198970-A7F9-4EEF-8576-AE8805272620}" type="presOf" srcId="{09D2BA1F-92FF-416B-9E74-E16CDF1CEB32}" destId="{814118ED-AD44-4B1A-8825-98D3ECD2EC4C}" srcOrd="0" destOrd="0" presId="urn:microsoft.com/office/officeart/2005/8/layout/vList2"/>
    <dgm:cxn modelId="{1A03F899-A13D-4620-978D-9787A7A1B131}" type="presOf" srcId="{2D6E17C4-94D4-4A0D-9E3D-207093FC31BA}" destId="{978D1B9F-1472-47DF-84A9-AE4D02CC9D0D}" srcOrd="0" destOrd="0" presId="urn:microsoft.com/office/officeart/2005/8/layout/vList2"/>
    <dgm:cxn modelId="{198F19AC-82D9-48E4-AD2B-39247AADCC7F}" srcId="{073255AE-0F53-46C9-851D-C8BE2F2F935C}" destId="{F2596B37-46FA-4B23-8562-FF3A3FD585EC}" srcOrd="3" destOrd="0" parTransId="{CE792B1B-9779-4249-BA9F-9ACD76465BD6}" sibTransId="{3438DBA4-E3BD-4325-BAAE-0BCFE31E1ADF}"/>
    <dgm:cxn modelId="{A3816FD4-7DD1-4AE8-8807-312A3DA45015}" srcId="{073255AE-0F53-46C9-851D-C8BE2F2F935C}" destId="{464DB2E4-3768-4669-9E63-F9E1A01B46DF}" srcOrd="0" destOrd="0" parTransId="{144CB7AD-F2C9-4738-A936-D519BEB4EB84}" sibTransId="{77EE5882-9EB5-4C8C-BB6E-F750BE7AC515}"/>
    <dgm:cxn modelId="{E7E7F1EB-0080-4DD1-8645-445F0565EA05}" type="presOf" srcId="{464DB2E4-3768-4669-9E63-F9E1A01B46DF}" destId="{3B0B8E6E-7CC1-4B82-8F4E-2EA94E95330D}" srcOrd="0" destOrd="0" presId="urn:microsoft.com/office/officeart/2005/8/layout/vList2"/>
    <dgm:cxn modelId="{82E22EF0-CC19-479D-ABA6-8AC1B265B22B}" srcId="{073255AE-0F53-46C9-851D-C8BE2F2F935C}" destId="{2D6E17C4-94D4-4A0D-9E3D-207093FC31BA}" srcOrd="1" destOrd="0" parTransId="{3901B04E-37DE-41C8-893A-5BC5FEDA169F}" sibTransId="{A82FB82E-4344-433D-A22C-5C7F5C2A94DC}"/>
    <dgm:cxn modelId="{8A48CC1E-E1D6-4967-B6B8-1A3ED715E295}" type="presParOf" srcId="{336DFD72-6C22-4A87-818D-7C67A0805B9C}" destId="{3B0B8E6E-7CC1-4B82-8F4E-2EA94E95330D}" srcOrd="0" destOrd="0" presId="urn:microsoft.com/office/officeart/2005/8/layout/vList2"/>
    <dgm:cxn modelId="{B27CCF6E-9BB2-4D2E-80EF-FF7296896B17}" type="presParOf" srcId="{336DFD72-6C22-4A87-818D-7C67A0805B9C}" destId="{68EEC228-A52F-456D-9B3B-7936FF88A4CC}" srcOrd="1" destOrd="0" presId="urn:microsoft.com/office/officeart/2005/8/layout/vList2"/>
    <dgm:cxn modelId="{22C2480D-E4BF-45E0-8892-D5376AE1508B}" type="presParOf" srcId="{336DFD72-6C22-4A87-818D-7C67A0805B9C}" destId="{978D1B9F-1472-47DF-84A9-AE4D02CC9D0D}" srcOrd="2" destOrd="0" presId="urn:microsoft.com/office/officeart/2005/8/layout/vList2"/>
    <dgm:cxn modelId="{0A662F14-6DF7-4D4C-85AB-A4A13191E948}" type="presParOf" srcId="{336DFD72-6C22-4A87-818D-7C67A0805B9C}" destId="{F297A483-2A8F-4663-A466-116370571023}" srcOrd="3" destOrd="0" presId="urn:microsoft.com/office/officeart/2005/8/layout/vList2"/>
    <dgm:cxn modelId="{85F374CB-52FE-4F39-81FC-F24CF51116B8}" type="presParOf" srcId="{336DFD72-6C22-4A87-818D-7C67A0805B9C}" destId="{814118ED-AD44-4B1A-8825-98D3ECD2EC4C}" srcOrd="4" destOrd="0" presId="urn:microsoft.com/office/officeart/2005/8/layout/vList2"/>
    <dgm:cxn modelId="{2F4EBE81-0D7E-4164-8496-797A28BE8F98}" type="presParOf" srcId="{336DFD72-6C22-4A87-818D-7C67A0805B9C}" destId="{A5BE5203-BD73-47AD-A2F7-2297222F594C}" srcOrd="5" destOrd="0" presId="urn:microsoft.com/office/officeart/2005/8/layout/vList2"/>
    <dgm:cxn modelId="{F128F59C-1DA5-48D3-9E70-E7922EE5B726}" type="presParOf" srcId="{336DFD72-6C22-4A87-818D-7C67A0805B9C}" destId="{C97CCE12-B55F-4D04-BBE1-E8E176EDC96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418C7F-DE68-4541-9A21-DD9718F7C684}" type="doc">
      <dgm:prSet loTypeId="urn:microsoft.com/office/officeart/2008/layout/HexagonCluster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54FBC3-14F6-42D9-8C22-981EC6AE1D28}">
      <dgm:prSet custT="1"/>
      <dgm:spPr/>
      <dgm:t>
        <a:bodyPr/>
        <a:lstStyle/>
        <a:p>
          <a:pPr rtl="0"/>
          <a:r>
            <a:rPr lang="en-US" sz="2000" b="1" dirty="0">
              <a:solidFill>
                <a:schemeClr val="tx1"/>
              </a:solidFill>
            </a:rPr>
            <a:t>What will they </a:t>
          </a:r>
          <a:r>
            <a:rPr lang="en-US" sz="2000" b="1" dirty="0">
              <a:solidFill>
                <a:schemeClr val="bg1"/>
              </a:solidFill>
            </a:rPr>
            <a:t>learn</a:t>
          </a:r>
          <a:r>
            <a:rPr lang="en-US" sz="2000" b="1" dirty="0">
              <a:solidFill>
                <a:schemeClr val="tx1"/>
              </a:solidFill>
            </a:rPr>
            <a:t> from the sanction?</a:t>
          </a:r>
        </a:p>
      </dgm:t>
    </dgm:pt>
    <dgm:pt modelId="{A22F6997-DD80-492F-B4B2-3DC98D30E299}" type="parTrans" cxnId="{79212C2E-8DD3-4AD2-AEB3-54209D699871}">
      <dgm:prSet/>
      <dgm:spPr/>
      <dgm:t>
        <a:bodyPr/>
        <a:lstStyle/>
        <a:p>
          <a:endParaRPr lang="en-US"/>
        </a:p>
      </dgm:t>
    </dgm:pt>
    <dgm:pt modelId="{6D587EC6-EB93-4687-85D0-16B860BB4505}" type="sibTrans" cxnId="{79212C2E-8DD3-4AD2-AEB3-54209D69987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E63D8CF1-BBC5-4B21-8C7E-3CA8FD5CBFA8}">
      <dgm:prSet custT="1"/>
      <dgm:spPr/>
      <dgm:t>
        <a:bodyPr/>
        <a:lstStyle/>
        <a:p>
          <a:pPr rtl="0"/>
          <a:r>
            <a:rPr lang="en-US" sz="2000" b="1" dirty="0">
              <a:solidFill>
                <a:schemeClr val="tx1"/>
              </a:solidFill>
            </a:rPr>
            <a:t>Changing behavior is the </a:t>
          </a:r>
          <a:r>
            <a:rPr lang="en-US" sz="2000" b="1" dirty="0">
              <a:solidFill>
                <a:schemeClr val="bg1"/>
              </a:solidFill>
            </a:rPr>
            <a:t>goal</a:t>
          </a:r>
          <a:r>
            <a:rPr lang="en-US" sz="2000" b="1" dirty="0">
              <a:solidFill>
                <a:schemeClr val="tx1"/>
              </a:solidFill>
            </a:rPr>
            <a:t>.</a:t>
          </a:r>
        </a:p>
      </dgm:t>
    </dgm:pt>
    <dgm:pt modelId="{A55BD0C8-A04F-4835-A5EE-4788B30FC609}" type="parTrans" cxnId="{F8133834-6735-4717-A43D-417D3C7AAFD4}">
      <dgm:prSet/>
      <dgm:spPr/>
      <dgm:t>
        <a:bodyPr/>
        <a:lstStyle/>
        <a:p>
          <a:endParaRPr lang="en-US"/>
        </a:p>
      </dgm:t>
    </dgm:pt>
    <dgm:pt modelId="{7DB40EA0-CABD-440D-B111-9C723F79D57D}" type="sibTrans" cxnId="{F8133834-6735-4717-A43D-417D3C7AAFD4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F3A0F94A-1EBE-49B4-BFF4-3EDA1EB88840}">
      <dgm:prSet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Punishment is </a:t>
          </a:r>
          <a:r>
            <a:rPr lang="en-US" b="1" dirty="0">
              <a:solidFill>
                <a:schemeClr val="bg1"/>
              </a:solidFill>
            </a:rPr>
            <a:t>NOT </a:t>
          </a:r>
          <a:r>
            <a:rPr lang="en-US" b="1" dirty="0">
              <a:solidFill>
                <a:schemeClr val="tx1"/>
              </a:solidFill>
            </a:rPr>
            <a:t>the goal of the sanction.</a:t>
          </a:r>
        </a:p>
      </dgm:t>
    </dgm:pt>
    <dgm:pt modelId="{8E201C34-CD64-43D8-89E6-AE96205E27E8}" type="parTrans" cxnId="{716E5CF9-11C4-4B80-962A-1B1681297349}">
      <dgm:prSet/>
      <dgm:spPr/>
      <dgm:t>
        <a:bodyPr/>
        <a:lstStyle/>
        <a:p>
          <a:endParaRPr lang="en-US"/>
        </a:p>
      </dgm:t>
    </dgm:pt>
    <dgm:pt modelId="{A5A1973B-1490-4851-B7BC-5EEA8FA1BBA2}" type="sibTrans" cxnId="{716E5CF9-11C4-4B80-962A-1B1681297349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093232D7-3490-470D-BC05-23F806087840}" type="pres">
      <dgm:prSet presAssocID="{DD418C7F-DE68-4541-9A21-DD9718F7C684}" presName="Name0" presStyleCnt="0">
        <dgm:presLayoutVars>
          <dgm:chMax val="21"/>
          <dgm:chPref val="21"/>
        </dgm:presLayoutVars>
      </dgm:prSet>
      <dgm:spPr/>
    </dgm:pt>
    <dgm:pt modelId="{02D144B8-0EA5-422B-82F4-7037FBE7A620}" type="pres">
      <dgm:prSet presAssocID="{7954FBC3-14F6-42D9-8C22-981EC6AE1D28}" presName="text1" presStyleCnt="0"/>
      <dgm:spPr/>
    </dgm:pt>
    <dgm:pt modelId="{8BBF07C0-A3F3-430C-9BCB-39DB6FF84BD0}" type="pres">
      <dgm:prSet presAssocID="{7954FBC3-14F6-42D9-8C22-981EC6AE1D28}" presName="textRepeatNode" presStyleLbl="alignNode1" presStyleIdx="0" presStyleCnt="3" custScaleX="114615" custScaleY="106095" custLinFactNeighborX="1793" custLinFactNeighborY="3120">
        <dgm:presLayoutVars>
          <dgm:chMax val="0"/>
          <dgm:chPref val="0"/>
          <dgm:bulletEnabled val="1"/>
        </dgm:presLayoutVars>
      </dgm:prSet>
      <dgm:spPr/>
    </dgm:pt>
    <dgm:pt modelId="{3FD326DF-165C-4E6B-8F1E-0413BBE88896}" type="pres">
      <dgm:prSet presAssocID="{7954FBC3-14F6-42D9-8C22-981EC6AE1D28}" presName="textaccent1" presStyleCnt="0"/>
      <dgm:spPr/>
    </dgm:pt>
    <dgm:pt modelId="{18D31A7C-84C0-4362-B522-97750D3C119D}" type="pres">
      <dgm:prSet presAssocID="{7954FBC3-14F6-42D9-8C22-981EC6AE1D28}" presName="accentRepeatNode" presStyleLbl="solidAlignAcc1" presStyleIdx="0" presStyleCnt="6"/>
      <dgm:spPr/>
    </dgm:pt>
    <dgm:pt modelId="{2133561F-315A-4E08-8153-C4958A2DF131}" type="pres">
      <dgm:prSet presAssocID="{6D587EC6-EB93-4687-85D0-16B860BB4505}" presName="image1" presStyleCnt="0"/>
      <dgm:spPr/>
    </dgm:pt>
    <dgm:pt modelId="{01196EA9-C5B4-438C-A9C9-D941C22B2F63}" type="pres">
      <dgm:prSet presAssocID="{6D587EC6-EB93-4687-85D0-16B860BB4505}" presName="imageRepeatNode" presStyleLbl="alignAcc1" presStyleIdx="0" presStyleCnt="3"/>
      <dgm:spPr/>
    </dgm:pt>
    <dgm:pt modelId="{9535299E-6BDF-479C-A7B5-F6508F472350}" type="pres">
      <dgm:prSet presAssocID="{6D587EC6-EB93-4687-85D0-16B860BB4505}" presName="imageaccent1" presStyleCnt="0"/>
      <dgm:spPr/>
    </dgm:pt>
    <dgm:pt modelId="{15602433-FBED-42E7-BD2F-F682697F390C}" type="pres">
      <dgm:prSet presAssocID="{6D587EC6-EB93-4687-85D0-16B860BB4505}" presName="accentRepeatNode" presStyleLbl="solidAlignAcc1" presStyleIdx="1" presStyleCnt="6"/>
      <dgm:spPr/>
    </dgm:pt>
    <dgm:pt modelId="{0602C60B-5F32-4856-8EDC-C83BC4C6C100}" type="pres">
      <dgm:prSet presAssocID="{E63D8CF1-BBC5-4B21-8C7E-3CA8FD5CBFA8}" presName="text2" presStyleCnt="0"/>
      <dgm:spPr/>
    </dgm:pt>
    <dgm:pt modelId="{48C0F907-347F-4FCC-9B97-A4DEF65211EA}" type="pres">
      <dgm:prSet presAssocID="{E63D8CF1-BBC5-4B21-8C7E-3CA8FD5CBFA8}" presName="textRepeatNode" presStyleLbl="alignNode1" presStyleIdx="1" presStyleCnt="3" custLinFactNeighborX="4035" custLinFactNeighborY="3640">
        <dgm:presLayoutVars>
          <dgm:chMax val="0"/>
          <dgm:chPref val="0"/>
          <dgm:bulletEnabled val="1"/>
        </dgm:presLayoutVars>
      </dgm:prSet>
      <dgm:spPr/>
    </dgm:pt>
    <dgm:pt modelId="{0E3FE7BB-7CE2-4983-BEB4-515FAE52414C}" type="pres">
      <dgm:prSet presAssocID="{E63D8CF1-BBC5-4B21-8C7E-3CA8FD5CBFA8}" presName="textaccent2" presStyleCnt="0"/>
      <dgm:spPr/>
    </dgm:pt>
    <dgm:pt modelId="{2E320402-CF5B-4531-90A1-5AABA3892C14}" type="pres">
      <dgm:prSet presAssocID="{E63D8CF1-BBC5-4B21-8C7E-3CA8FD5CBFA8}" presName="accentRepeatNode" presStyleLbl="solidAlignAcc1" presStyleIdx="2" presStyleCnt="6"/>
      <dgm:spPr/>
    </dgm:pt>
    <dgm:pt modelId="{69E22568-3BBC-40D6-B65D-7C85F4710B54}" type="pres">
      <dgm:prSet presAssocID="{7DB40EA0-CABD-440D-B111-9C723F79D57D}" presName="image2" presStyleCnt="0"/>
      <dgm:spPr/>
    </dgm:pt>
    <dgm:pt modelId="{5A3DE129-8318-4DC4-8ADF-F0754BE33B58}" type="pres">
      <dgm:prSet presAssocID="{7DB40EA0-CABD-440D-B111-9C723F79D57D}" presName="imageRepeatNode" presStyleLbl="alignAcc1" presStyleIdx="1" presStyleCnt="3"/>
      <dgm:spPr/>
    </dgm:pt>
    <dgm:pt modelId="{4B9DF9C9-2697-4E9A-A834-F11900361FB5}" type="pres">
      <dgm:prSet presAssocID="{7DB40EA0-CABD-440D-B111-9C723F79D57D}" presName="imageaccent2" presStyleCnt="0"/>
      <dgm:spPr/>
    </dgm:pt>
    <dgm:pt modelId="{5546D3AA-0ACA-4435-B268-291EE3EBC7AF}" type="pres">
      <dgm:prSet presAssocID="{7DB40EA0-CABD-440D-B111-9C723F79D57D}" presName="accentRepeatNode" presStyleLbl="solidAlignAcc1" presStyleIdx="3" presStyleCnt="6"/>
      <dgm:spPr/>
    </dgm:pt>
    <dgm:pt modelId="{ED40B825-EF50-4554-8890-97E5E8A33B3F}" type="pres">
      <dgm:prSet presAssocID="{F3A0F94A-1EBE-49B4-BFF4-3EDA1EB88840}" presName="text3" presStyleCnt="0"/>
      <dgm:spPr/>
    </dgm:pt>
    <dgm:pt modelId="{1EA4A112-8061-4C60-85DF-C61C5B0C97C7}" type="pres">
      <dgm:prSet presAssocID="{F3A0F94A-1EBE-49B4-BFF4-3EDA1EB88840}" presName="textRepeatNode" presStyleLbl="alignNode1" presStyleIdx="2" presStyleCnt="3" custScaleX="116730" custScaleY="114783" custLinFactNeighborX="-4345" custLinFactNeighborY="-4160">
        <dgm:presLayoutVars>
          <dgm:chMax val="0"/>
          <dgm:chPref val="0"/>
          <dgm:bulletEnabled val="1"/>
        </dgm:presLayoutVars>
      </dgm:prSet>
      <dgm:spPr/>
    </dgm:pt>
    <dgm:pt modelId="{24B11D84-03EF-46A8-8CA7-E3675EFCD38B}" type="pres">
      <dgm:prSet presAssocID="{F3A0F94A-1EBE-49B4-BFF4-3EDA1EB88840}" presName="textaccent3" presStyleCnt="0"/>
      <dgm:spPr/>
    </dgm:pt>
    <dgm:pt modelId="{33EACCE4-A7F6-45D6-8022-A7E4DEED3952}" type="pres">
      <dgm:prSet presAssocID="{F3A0F94A-1EBE-49B4-BFF4-3EDA1EB88840}" presName="accentRepeatNode" presStyleLbl="solidAlignAcc1" presStyleIdx="4" presStyleCnt="6"/>
      <dgm:spPr/>
    </dgm:pt>
    <dgm:pt modelId="{2A7553CC-F7DB-4AAD-95DE-70A3988A5063}" type="pres">
      <dgm:prSet presAssocID="{A5A1973B-1490-4851-B7BC-5EEA8FA1BBA2}" presName="image3" presStyleCnt="0"/>
      <dgm:spPr/>
    </dgm:pt>
    <dgm:pt modelId="{CC9AFE4C-BB1E-4F1E-9C1A-3A7A5E2442DB}" type="pres">
      <dgm:prSet presAssocID="{A5A1973B-1490-4851-B7BC-5EEA8FA1BBA2}" presName="imageRepeatNode" presStyleLbl="alignAcc1" presStyleIdx="2" presStyleCnt="3"/>
      <dgm:spPr/>
    </dgm:pt>
    <dgm:pt modelId="{21514834-68C5-48CD-9ED4-4387170C3F19}" type="pres">
      <dgm:prSet presAssocID="{A5A1973B-1490-4851-B7BC-5EEA8FA1BBA2}" presName="imageaccent3" presStyleCnt="0"/>
      <dgm:spPr/>
    </dgm:pt>
    <dgm:pt modelId="{0336BD5B-E699-402E-8330-8BB7C1F4213A}" type="pres">
      <dgm:prSet presAssocID="{A5A1973B-1490-4851-B7BC-5EEA8FA1BBA2}" presName="accentRepeatNode" presStyleLbl="solidAlignAcc1" presStyleIdx="5" presStyleCnt="6"/>
      <dgm:spPr/>
    </dgm:pt>
  </dgm:ptLst>
  <dgm:cxnLst>
    <dgm:cxn modelId="{3FBACE1B-8105-4F97-B4BB-0F4137D7415B}" type="presOf" srcId="{DD418C7F-DE68-4541-9A21-DD9718F7C684}" destId="{093232D7-3490-470D-BC05-23F806087840}" srcOrd="0" destOrd="0" presId="urn:microsoft.com/office/officeart/2008/layout/HexagonCluster"/>
    <dgm:cxn modelId="{E363BB27-B943-4347-A02F-BA2E3E639962}" type="presOf" srcId="{F3A0F94A-1EBE-49B4-BFF4-3EDA1EB88840}" destId="{1EA4A112-8061-4C60-85DF-C61C5B0C97C7}" srcOrd="0" destOrd="0" presId="urn:microsoft.com/office/officeart/2008/layout/HexagonCluster"/>
    <dgm:cxn modelId="{C23C9F2C-2BED-4D0E-84EC-0214E993E8DE}" type="presOf" srcId="{7DB40EA0-CABD-440D-B111-9C723F79D57D}" destId="{5A3DE129-8318-4DC4-8ADF-F0754BE33B58}" srcOrd="0" destOrd="0" presId="urn:microsoft.com/office/officeart/2008/layout/HexagonCluster"/>
    <dgm:cxn modelId="{79212C2E-8DD3-4AD2-AEB3-54209D699871}" srcId="{DD418C7F-DE68-4541-9A21-DD9718F7C684}" destId="{7954FBC3-14F6-42D9-8C22-981EC6AE1D28}" srcOrd="0" destOrd="0" parTransId="{A22F6997-DD80-492F-B4B2-3DC98D30E299}" sibTransId="{6D587EC6-EB93-4687-85D0-16B860BB4505}"/>
    <dgm:cxn modelId="{F8133834-6735-4717-A43D-417D3C7AAFD4}" srcId="{DD418C7F-DE68-4541-9A21-DD9718F7C684}" destId="{E63D8CF1-BBC5-4B21-8C7E-3CA8FD5CBFA8}" srcOrd="1" destOrd="0" parTransId="{A55BD0C8-A04F-4835-A5EE-4788B30FC609}" sibTransId="{7DB40EA0-CABD-440D-B111-9C723F79D57D}"/>
    <dgm:cxn modelId="{F1CEA767-3268-4DC7-8A20-38D2E572BF24}" type="presOf" srcId="{7954FBC3-14F6-42D9-8C22-981EC6AE1D28}" destId="{8BBF07C0-A3F3-430C-9BCB-39DB6FF84BD0}" srcOrd="0" destOrd="0" presId="urn:microsoft.com/office/officeart/2008/layout/HexagonCluster"/>
    <dgm:cxn modelId="{826534BE-C69D-43EE-BD56-91F6D28B726A}" type="presOf" srcId="{6D587EC6-EB93-4687-85D0-16B860BB4505}" destId="{01196EA9-C5B4-438C-A9C9-D941C22B2F63}" srcOrd="0" destOrd="0" presId="urn:microsoft.com/office/officeart/2008/layout/HexagonCluster"/>
    <dgm:cxn modelId="{37E25ECB-C4D1-4662-BADF-6167BC0A51FB}" type="presOf" srcId="{A5A1973B-1490-4851-B7BC-5EEA8FA1BBA2}" destId="{CC9AFE4C-BB1E-4F1E-9C1A-3A7A5E2442DB}" srcOrd="0" destOrd="0" presId="urn:microsoft.com/office/officeart/2008/layout/HexagonCluster"/>
    <dgm:cxn modelId="{CB93A2D3-C246-44F4-9421-7EC3C3DCCACB}" type="presOf" srcId="{E63D8CF1-BBC5-4B21-8C7E-3CA8FD5CBFA8}" destId="{48C0F907-347F-4FCC-9B97-A4DEF65211EA}" srcOrd="0" destOrd="0" presId="urn:microsoft.com/office/officeart/2008/layout/HexagonCluster"/>
    <dgm:cxn modelId="{716E5CF9-11C4-4B80-962A-1B1681297349}" srcId="{DD418C7F-DE68-4541-9A21-DD9718F7C684}" destId="{F3A0F94A-1EBE-49B4-BFF4-3EDA1EB88840}" srcOrd="2" destOrd="0" parTransId="{8E201C34-CD64-43D8-89E6-AE96205E27E8}" sibTransId="{A5A1973B-1490-4851-B7BC-5EEA8FA1BBA2}"/>
    <dgm:cxn modelId="{3BEF01C7-CA4B-455B-A8F9-B30A54AAC738}" type="presParOf" srcId="{093232D7-3490-470D-BC05-23F806087840}" destId="{02D144B8-0EA5-422B-82F4-7037FBE7A620}" srcOrd="0" destOrd="0" presId="urn:microsoft.com/office/officeart/2008/layout/HexagonCluster"/>
    <dgm:cxn modelId="{F37F6E31-04D2-4C0B-881B-300B68735BDF}" type="presParOf" srcId="{02D144B8-0EA5-422B-82F4-7037FBE7A620}" destId="{8BBF07C0-A3F3-430C-9BCB-39DB6FF84BD0}" srcOrd="0" destOrd="0" presId="urn:microsoft.com/office/officeart/2008/layout/HexagonCluster"/>
    <dgm:cxn modelId="{32BB21DA-1E8B-4E64-95A1-EFB6ADCFD2D4}" type="presParOf" srcId="{093232D7-3490-470D-BC05-23F806087840}" destId="{3FD326DF-165C-4E6B-8F1E-0413BBE88896}" srcOrd="1" destOrd="0" presId="urn:microsoft.com/office/officeart/2008/layout/HexagonCluster"/>
    <dgm:cxn modelId="{1D4C3528-CE83-4577-85B3-B6F877284CCD}" type="presParOf" srcId="{3FD326DF-165C-4E6B-8F1E-0413BBE88896}" destId="{18D31A7C-84C0-4362-B522-97750D3C119D}" srcOrd="0" destOrd="0" presId="urn:microsoft.com/office/officeart/2008/layout/HexagonCluster"/>
    <dgm:cxn modelId="{E43EF31F-291E-4A76-916D-43EFC1A5B6E9}" type="presParOf" srcId="{093232D7-3490-470D-BC05-23F806087840}" destId="{2133561F-315A-4E08-8153-C4958A2DF131}" srcOrd="2" destOrd="0" presId="urn:microsoft.com/office/officeart/2008/layout/HexagonCluster"/>
    <dgm:cxn modelId="{30D9BB8F-D99B-41E6-891B-9806CCC97973}" type="presParOf" srcId="{2133561F-315A-4E08-8153-C4958A2DF131}" destId="{01196EA9-C5B4-438C-A9C9-D941C22B2F63}" srcOrd="0" destOrd="0" presId="urn:microsoft.com/office/officeart/2008/layout/HexagonCluster"/>
    <dgm:cxn modelId="{785A9771-BA0B-4D3D-8E30-B9D5913F06B5}" type="presParOf" srcId="{093232D7-3490-470D-BC05-23F806087840}" destId="{9535299E-6BDF-479C-A7B5-F6508F472350}" srcOrd="3" destOrd="0" presId="urn:microsoft.com/office/officeart/2008/layout/HexagonCluster"/>
    <dgm:cxn modelId="{A075EFA2-7623-4A21-9ED4-E84E5B80C794}" type="presParOf" srcId="{9535299E-6BDF-479C-A7B5-F6508F472350}" destId="{15602433-FBED-42E7-BD2F-F682697F390C}" srcOrd="0" destOrd="0" presId="urn:microsoft.com/office/officeart/2008/layout/HexagonCluster"/>
    <dgm:cxn modelId="{FAF53C38-2426-4B18-B040-AF31A409E94E}" type="presParOf" srcId="{093232D7-3490-470D-BC05-23F806087840}" destId="{0602C60B-5F32-4856-8EDC-C83BC4C6C100}" srcOrd="4" destOrd="0" presId="urn:microsoft.com/office/officeart/2008/layout/HexagonCluster"/>
    <dgm:cxn modelId="{FAC7DAC5-0439-47F3-87D8-FE754A7986AC}" type="presParOf" srcId="{0602C60B-5F32-4856-8EDC-C83BC4C6C100}" destId="{48C0F907-347F-4FCC-9B97-A4DEF65211EA}" srcOrd="0" destOrd="0" presId="urn:microsoft.com/office/officeart/2008/layout/HexagonCluster"/>
    <dgm:cxn modelId="{71DF8008-BCA1-44C8-A4A1-BAFFE7B6201E}" type="presParOf" srcId="{093232D7-3490-470D-BC05-23F806087840}" destId="{0E3FE7BB-7CE2-4983-BEB4-515FAE52414C}" srcOrd="5" destOrd="0" presId="urn:microsoft.com/office/officeart/2008/layout/HexagonCluster"/>
    <dgm:cxn modelId="{A0EBD707-8C52-4712-82FC-20B7E5259F82}" type="presParOf" srcId="{0E3FE7BB-7CE2-4983-BEB4-515FAE52414C}" destId="{2E320402-CF5B-4531-90A1-5AABA3892C14}" srcOrd="0" destOrd="0" presId="urn:microsoft.com/office/officeart/2008/layout/HexagonCluster"/>
    <dgm:cxn modelId="{E443A431-D296-47ED-A3DF-15D4FC6F8939}" type="presParOf" srcId="{093232D7-3490-470D-BC05-23F806087840}" destId="{69E22568-3BBC-40D6-B65D-7C85F4710B54}" srcOrd="6" destOrd="0" presId="urn:microsoft.com/office/officeart/2008/layout/HexagonCluster"/>
    <dgm:cxn modelId="{33425408-FC8C-449A-9218-9C4FCBB717C6}" type="presParOf" srcId="{69E22568-3BBC-40D6-B65D-7C85F4710B54}" destId="{5A3DE129-8318-4DC4-8ADF-F0754BE33B58}" srcOrd="0" destOrd="0" presId="urn:microsoft.com/office/officeart/2008/layout/HexagonCluster"/>
    <dgm:cxn modelId="{380AF908-9A56-4967-B808-ED862730E423}" type="presParOf" srcId="{093232D7-3490-470D-BC05-23F806087840}" destId="{4B9DF9C9-2697-4E9A-A834-F11900361FB5}" srcOrd="7" destOrd="0" presId="urn:microsoft.com/office/officeart/2008/layout/HexagonCluster"/>
    <dgm:cxn modelId="{C70C2DCF-E808-4E2A-AE4C-60A7A818CC8B}" type="presParOf" srcId="{4B9DF9C9-2697-4E9A-A834-F11900361FB5}" destId="{5546D3AA-0ACA-4435-B268-291EE3EBC7AF}" srcOrd="0" destOrd="0" presId="urn:microsoft.com/office/officeart/2008/layout/HexagonCluster"/>
    <dgm:cxn modelId="{6D8B2C82-E8BB-4E41-ADED-ECB4F47D960E}" type="presParOf" srcId="{093232D7-3490-470D-BC05-23F806087840}" destId="{ED40B825-EF50-4554-8890-97E5E8A33B3F}" srcOrd="8" destOrd="0" presId="urn:microsoft.com/office/officeart/2008/layout/HexagonCluster"/>
    <dgm:cxn modelId="{EDED33D9-76C7-4ADA-9D34-C804942B5839}" type="presParOf" srcId="{ED40B825-EF50-4554-8890-97E5E8A33B3F}" destId="{1EA4A112-8061-4C60-85DF-C61C5B0C97C7}" srcOrd="0" destOrd="0" presId="urn:microsoft.com/office/officeart/2008/layout/HexagonCluster"/>
    <dgm:cxn modelId="{233CC411-25DF-4935-8C1E-515CE0510CCD}" type="presParOf" srcId="{093232D7-3490-470D-BC05-23F806087840}" destId="{24B11D84-03EF-46A8-8CA7-E3675EFCD38B}" srcOrd="9" destOrd="0" presId="urn:microsoft.com/office/officeart/2008/layout/HexagonCluster"/>
    <dgm:cxn modelId="{45226EA7-2E8B-4A9D-9034-3FD823C227CD}" type="presParOf" srcId="{24B11D84-03EF-46A8-8CA7-E3675EFCD38B}" destId="{33EACCE4-A7F6-45D6-8022-A7E4DEED3952}" srcOrd="0" destOrd="0" presId="urn:microsoft.com/office/officeart/2008/layout/HexagonCluster"/>
    <dgm:cxn modelId="{422CE363-D408-435F-BCA4-8C3DC9D9BF94}" type="presParOf" srcId="{093232D7-3490-470D-BC05-23F806087840}" destId="{2A7553CC-F7DB-4AAD-95DE-70A3988A5063}" srcOrd="10" destOrd="0" presId="urn:microsoft.com/office/officeart/2008/layout/HexagonCluster"/>
    <dgm:cxn modelId="{AECECD7F-DFE2-4448-8755-9792A3505F47}" type="presParOf" srcId="{2A7553CC-F7DB-4AAD-95DE-70A3988A5063}" destId="{CC9AFE4C-BB1E-4F1E-9C1A-3A7A5E2442DB}" srcOrd="0" destOrd="0" presId="urn:microsoft.com/office/officeart/2008/layout/HexagonCluster"/>
    <dgm:cxn modelId="{151F086C-F5AD-42D8-8558-6481D1560EF0}" type="presParOf" srcId="{093232D7-3490-470D-BC05-23F806087840}" destId="{21514834-68C5-48CD-9ED4-4387170C3F19}" srcOrd="11" destOrd="0" presId="urn:microsoft.com/office/officeart/2008/layout/HexagonCluster"/>
    <dgm:cxn modelId="{01838932-E7E9-4831-9F5E-9F52AF278752}" type="presParOf" srcId="{21514834-68C5-48CD-9ED4-4387170C3F19}" destId="{0336BD5B-E699-402E-8330-8BB7C1F4213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1A4F8A-246B-4DB3-AFE8-02BA4AC7D8D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DD536D-71D7-4F4A-B1FF-CC363642B13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b="1"/>
            <a:t>PHASE DEMOTION</a:t>
          </a:r>
          <a:endParaRPr lang="en-US"/>
        </a:p>
      </dgm:t>
    </dgm:pt>
    <dgm:pt modelId="{158E6C5D-7389-43F8-9431-13BFA2D23275}" type="parTrans" cxnId="{225BB254-72F4-45ED-A529-521EDF5C6DEC}">
      <dgm:prSet/>
      <dgm:spPr/>
      <dgm:t>
        <a:bodyPr/>
        <a:lstStyle/>
        <a:p>
          <a:endParaRPr lang="en-US"/>
        </a:p>
      </dgm:t>
    </dgm:pt>
    <dgm:pt modelId="{28667755-0350-4F4B-88E0-2BA29F78C52E}" type="sibTrans" cxnId="{225BB254-72F4-45ED-A529-521EDF5C6DEC}">
      <dgm:prSet/>
      <dgm:spPr/>
      <dgm:t>
        <a:bodyPr/>
        <a:lstStyle/>
        <a:p>
          <a:endParaRPr lang="en-US"/>
        </a:p>
      </dgm:t>
    </dgm:pt>
    <dgm:pt modelId="{52CA130F-803F-487E-90FC-5E49C549AC67}">
      <dgm:prSet custT="1"/>
      <dgm:spPr/>
      <dgm:t>
        <a:bodyPr/>
        <a:lstStyle/>
        <a:p>
          <a:pPr rtl="0"/>
          <a:r>
            <a:rPr lang="en-US" sz="1600" dirty="0"/>
            <a:t>Should </a:t>
          </a:r>
          <a:r>
            <a:rPr lang="en-US" sz="1600" b="1" dirty="0"/>
            <a:t>VERY RARELY </a:t>
          </a:r>
          <a:r>
            <a:rPr lang="en-US" sz="1600" dirty="0"/>
            <a:t>be used, </a:t>
          </a:r>
          <a:r>
            <a:rPr lang="en-US" sz="1600" b="1" dirty="0">
              <a:solidFill>
                <a:srgbClr val="D6A300"/>
              </a:solidFill>
            </a:rPr>
            <a:t>IF EVER</a:t>
          </a:r>
        </a:p>
      </dgm:t>
    </dgm:pt>
    <dgm:pt modelId="{AF15E404-0B7A-4CAC-B6C2-946C189D68FD}" type="parTrans" cxnId="{DA2B0180-B2C5-49FF-895E-07EDA8DB7FB3}">
      <dgm:prSet/>
      <dgm:spPr/>
      <dgm:t>
        <a:bodyPr/>
        <a:lstStyle/>
        <a:p>
          <a:endParaRPr lang="en-US"/>
        </a:p>
      </dgm:t>
    </dgm:pt>
    <dgm:pt modelId="{A5DCF502-4990-46F1-B98B-C3F6CDC79CDC}" type="sibTrans" cxnId="{DA2B0180-B2C5-49FF-895E-07EDA8DB7FB3}">
      <dgm:prSet/>
      <dgm:spPr/>
      <dgm:t>
        <a:bodyPr/>
        <a:lstStyle/>
        <a:p>
          <a:endParaRPr lang="en-US"/>
        </a:p>
      </dgm:t>
    </dgm:pt>
    <dgm:pt modelId="{7BC853C9-39E8-42B6-9C4E-95E9A7514E67}">
      <dgm:prSet custT="1"/>
      <dgm:spPr/>
      <dgm:t>
        <a:bodyPr/>
        <a:lstStyle/>
        <a:p>
          <a:pPr rtl="0"/>
          <a:r>
            <a:rPr lang="en-US" sz="1600" dirty="0"/>
            <a:t>Once a participant has achieved the goals and been recognized for completing a phase, they should not have to repeat the phase</a:t>
          </a:r>
        </a:p>
      </dgm:t>
    </dgm:pt>
    <dgm:pt modelId="{51D5BEB8-6718-4691-B019-43192F5D62A7}" type="parTrans" cxnId="{AE4AE341-A2F3-4E38-A216-77419A03ADDA}">
      <dgm:prSet/>
      <dgm:spPr/>
      <dgm:t>
        <a:bodyPr/>
        <a:lstStyle/>
        <a:p>
          <a:endParaRPr lang="en-US"/>
        </a:p>
      </dgm:t>
    </dgm:pt>
    <dgm:pt modelId="{377BD9D0-FDEF-4913-A88F-4DD1C9503E76}" type="sibTrans" cxnId="{AE4AE341-A2F3-4E38-A216-77419A03ADDA}">
      <dgm:prSet/>
      <dgm:spPr/>
      <dgm:t>
        <a:bodyPr/>
        <a:lstStyle/>
        <a:p>
          <a:endParaRPr lang="en-US"/>
        </a:p>
      </dgm:t>
    </dgm:pt>
    <dgm:pt modelId="{0D6CB265-E338-48FC-A4C7-D665DEC8C93D}">
      <dgm:prSet custT="1"/>
      <dgm:spPr/>
      <dgm:t>
        <a:bodyPr/>
        <a:lstStyle/>
        <a:p>
          <a:pPr rtl="0"/>
          <a:r>
            <a:rPr lang="en-US" sz="1600" dirty="0"/>
            <a:t>Most often, it is more appropriate to do a phase hold or delay in advancement until the participant has returned to pre-violation behavior</a:t>
          </a:r>
        </a:p>
      </dgm:t>
    </dgm:pt>
    <dgm:pt modelId="{58804542-570B-4DAC-88BC-90C043974239}" type="parTrans" cxnId="{C6FBF1BA-EF72-4693-8643-35DBC4862F14}">
      <dgm:prSet/>
      <dgm:spPr/>
      <dgm:t>
        <a:bodyPr/>
        <a:lstStyle/>
        <a:p>
          <a:endParaRPr lang="en-US"/>
        </a:p>
      </dgm:t>
    </dgm:pt>
    <dgm:pt modelId="{7FFA3EC5-85A7-4F21-A611-A94C27A02503}" type="sibTrans" cxnId="{C6FBF1BA-EF72-4693-8643-35DBC4862F14}">
      <dgm:prSet/>
      <dgm:spPr/>
      <dgm:t>
        <a:bodyPr/>
        <a:lstStyle/>
        <a:p>
          <a:endParaRPr lang="en-US"/>
        </a:p>
      </dgm:t>
    </dgm:pt>
    <dgm:pt modelId="{8AB342E4-573E-4B89-BB05-151C90631B4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b="1" dirty="0"/>
            <a:t>JAIL SANCTIONS</a:t>
          </a:r>
          <a:endParaRPr lang="en-US" dirty="0"/>
        </a:p>
      </dgm:t>
    </dgm:pt>
    <dgm:pt modelId="{42898041-DE93-4BF4-9DA8-E46A5073B269}" type="parTrans" cxnId="{B72E57C5-613E-4783-A73F-15636D895618}">
      <dgm:prSet/>
      <dgm:spPr/>
      <dgm:t>
        <a:bodyPr/>
        <a:lstStyle/>
        <a:p>
          <a:endParaRPr lang="en-US"/>
        </a:p>
      </dgm:t>
    </dgm:pt>
    <dgm:pt modelId="{C1B82C84-427A-46E0-BF73-AA649DE76FF3}" type="sibTrans" cxnId="{B72E57C5-613E-4783-A73F-15636D895618}">
      <dgm:prSet/>
      <dgm:spPr/>
      <dgm:t>
        <a:bodyPr/>
        <a:lstStyle/>
        <a:p>
          <a:endParaRPr lang="en-US"/>
        </a:p>
      </dgm:t>
    </dgm:pt>
    <dgm:pt modelId="{A8ED2B6C-E6EA-474C-8DD9-E4F15BF28CE2}">
      <dgm:prSet custT="1"/>
      <dgm:spPr/>
      <dgm:t>
        <a:bodyPr/>
        <a:lstStyle/>
        <a:p>
          <a:pPr rtl="0"/>
          <a:r>
            <a:rPr lang="en-US" sz="1600" b="0" dirty="0"/>
            <a:t>Often </a:t>
          </a:r>
          <a:r>
            <a:rPr lang="en-US" sz="1600" b="1" dirty="0">
              <a:solidFill>
                <a:srgbClr val="D6A300"/>
              </a:solidFill>
            </a:rPr>
            <a:t>not effective</a:t>
          </a:r>
        </a:p>
      </dgm:t>
    </dgm:pt>
    <dgm:pt modelId="{6D1ECA03-7938-41D2-8D67-23E1FB6286B1}" type="parTrans" cxnId="{4EA881D6-8E18-4E1A-9D8A-075B5D95DEA5}">
      <dgm:prSet/>
      <dgm:spPr/>
      <dgm:t>
        <a:bodyPr/>
        <a:lstStyle/>
        <a:p>
          <a:endParaRPr lang="en-US"/>
        </a:p>
      </dgm:t>
    </dgm:pt>
    <dgm:pt modelId="{A4BFDBEB-EBB9-49DB-B772-3688FF2B35D1}" type="sibTrans" cxnId="{4EA881D6-8E18-4E1A-9D8A-075B5D95DEA5}">
      <dgm:prSet/>
      <dgm:spPr/>
      <dgm:t>
        <a:bodyPr/>
        <a:lstStyle/>
        <a:p>
          <a:endParaRPr lang="en-US"/>
        </a:p>
      </dgm:t>
    </dgm:pt>
    <dgm:pt modelId="{CF462DE7-8835-4B02-81C2-166A7DE520F4}">
      <dgm:prSet custT="1"/>
      <dgm:spPr/>
      <dgm:t>
        <a:bodyPr/>
        <a:lstStyle/>
        <a:p>
          <a:pPr rtl="0"/>
          <a:r>
            <a:rPr lang="en-US" sz="1600" b="0" dirty="0"/>
            <a:t>Can make a participant’s situation much worse</a:t>
          </a:r>
        </a:p>
      </dgm:t>
    </dgm:pt>
    <dgm:pt modelId="{A774B62D-295A-451D-BE00-3957ACF2484A}" type="parTrans" cxnId="{87FCFA5C-038E-4D3A-AD87-DDB8551665AD}">
      <dgm:prSet/>
      <dgm:spPr/>
      <dgm:t>
        <a:bodyPr/>
        <a:lstStyle/>
        <a:p>
          <a:endParaRPr lang="en-US"/>
        </a:p>
      </dgm:t>
    </dgm:pt>
    <dgm:pt modelId="{2944549C-8870-425D-8214-7AA916C9A22B}" type="sibTrans" cxnId="{87FCFA5C-038E-4D3A-AD87-DDB8551665AD}">
      <dgm:prSet/>
      <dgm:spPr/>
      <dgm:t>
        <a:bodyPr/>
        <a:lstStyle/>
        <a:p>
          <a:endParaRPr lang="en-US"/>
        </a:p>
      </dgm:t>
    </dgm:pt>
    <dgm:pt modelId="{60C3B271-B854-4A5E-A168-126B317D2ED7}">
      <dgm:prSet custT="1"/>
      <dgm:spPr/>
      <dgm:t>
        <a:bodyPr/>
        <a:lstStyle/>
        <a:p>
          <a:pPr rtl="0"/>
          <a:r>
            <a:rPr lang="en-US" sz="1600" b="0" dirty="0"/>
            <a:t>Should be reserved for serious infractions</a:t>
          </a:r>
        </a:p>
      </dgm:t>
    </dgm:pt>
    <dgm:pt modelId="{E7A09C42-AA52-4C4C-ABE6-F5A554249616}" type="parTrans" cxnId="{32B3C3F9-7EBF-4F7B-B110-084439F1B775}">
      <dgm:prSet/>
      <dgm:spPr/>
      <dgm:t>
        <a:bodyPr/>
        <a:lstStyle/>
        <a:p>
          <a:endParaRPr lang="en-US"/>
        </a:p>
      </dgm:t>
    </dgm:pt>
    <dgm:pt modelId="{E55D6341-6C13-40E2-BDA5-0F74AB213821}" type="sibTrans" cxnId="{32B3C3F9-7EBF-4F7B-B110-084439F1B775}">
      <dgm:prSet/>
      <dgm:spPr/>
      <dgm:t>
        <a:bodyPr/>
        <a:lstStyle/>
        <a:p>
          <a:endParaRPr lang="en-US"/>
        </a:p>
      </dgm:t>
    </dgm:pt>
    <dgm:pt modelId="{91165D5C-6244-4355-82D7-169BAE875335}">
      <dgm:prSet custT="1"/>
      <dgm:spPr/>
      <dgm:t>
        <a:bodyPr/>
        <a:lstStyle/>
        <a:p>
          <a:pPr rtl="0"/>
          <a:r>
            <a:rPr lang="en-US" sz="1600" b="0" dirty="0"/>
            <a:t>Public Safety</a:t>
          </a:r>
        </a:p>
      </dgm:t>
    </dgm:pt>
    <dgm:pt modelId="{4936EF85-038D-4D73-A182-5C050AE83F1D}" type="parTrans" cxnId="{485A2892-0E2C-4B65-9B59-59259B1B75CF}">
      <dgm:prSet/>
      <dgm:spPr/>
      <dgm:t>
        <a:bodyPr/>
        <a:lstStyle/>
        <a:p>
          <a:endParaRPr lang="en-US"/>
        </a:p>
      </dgm:t>
    </dgm:pt>
    <dgm:pt modelId="{779115CE-4EAD-469C-99AC-3D081C4B460F}" type="sibTrans" cxnId="{485A2892-0E2C-4B65-9B59-59259B1B75CF}">
      <dgm:prSet/>
      <dgm:spPr/>
      <dgm:t>
        <a:bodyPr/>
        <a:lstStyle/>
        <a:p>
          <a:endParaRPr lang="en-US"/>
        </a:p>
      </dgm:t>
    </dgm:pt>
    <dgm:pt modelId="{A7276746-260C-4F0E-B9A8-14AC0E4AAEAA}">
      <dgm:prSet custT="1"/>
      <dgm:spPr/>
      <dgm:t>
        <a:bodyPr/>
        <a:lstStyle/>
        <a:p>
          <a:pPr rtl="0"/>
          <a:r>
            <a:rPr lang="en-US" sz="1600" b="0" dirty="0"/>
            <a:t>Illegal Activity</a:t>
          </a:r>
        </a:p>
      </dgm:t>
    </dgm:pt>
    <dgm:pt modelId="{205BA506-1CC1-4209-8867-36FBC4AA4F5A}" type="parTrans" cxnId="{DFDE386A-4F06-4CF0-81B5-CC212E61CF1F}">
      <dgm:prSet/>
      <dgm:spPr/>
      <dgm:t>
        <a:bodyPr/>
        <a:lstStyle/>
        <a:p>
          <a:endParaRPr lang="en-US"/>
        </a:p>
      </dgm:t>
    </dgm:pt>
    <dgm:pt modelId="{84745F34-D737-46DD-BF09-A751FCE2ED06}" type="sibTrans" cxnId="{DFDE386A-4F06-4CF0-81B5-CC212E61CF1F}">
      <dgm:prSet/>
      <dgm:spPr/>
      <dgm:t>
        <a:bodyPr/>
        <a:lstStyle/>
        <a:p>
          <a:endParaRPr lang="en-US"/>
        </a:p>
      </dgm:t>
    </dgm:pt>
    <dgm:pt modelId="{BB65D5CE-FD9A-4C87-A25D-318DC30DBBEE}">
      <dgm:prSet custT="1"/>
      <dgm:spPr/>
      <dgm:t>
        <a:bodyPr/>
        <a:lstStyle/>
        <a:p>
          <a:pPr rtl="0"/>
          <a:r>
            <a:rPr lang="en-US" sz="1600" b="0" dirty="0"/>
            <a:t>Preventative detention is illegal</a:t>
          </a:r>
        </a:p>
      </dgm:t>
    </dgm:pt>
    <dgm:pt modelId="{C0F43CD5-E415-4697-8063-D00D5D4EF53E}" type="parTrans" cxnId="{C75FB52C-1233-48FF-BE31-8D26A30B750E}">
      <dgm:prSet/>
      <dgm:spPr/>
      <dgm:t>
        <a:bodyPr/>
        <a:lstStyle/>
        <a:p>
          <a:endParaRPr lang="en-US"/>
        </a:p>
      </dgm:t>
    </dgm:pt>
    <dgm:pt modelId="{7ED3A2FF-3120-4E77-9040-7C6A99074328}" type="sibTrans" cxnId="{C75FB52C-1233-48FF-BE31-8D26A30B750E}">
      <dgm:prSet/>
      <dgm:spPr/>
      <dgm:t>
        <a:bodyPr/>
        <a:lstStyle/>
        <a:p>
          <a:endParaRPr lang="en-US"/>
        </a:p>
      </dgm:t>
    </dgm:pt>
    <dgm:pt modelId="{51E6ECC3-940D-4F92-AE81-6C1B51858A60}">
      <dgm:prSet/>
      <dgm:spPr/>
      <dgm:t>
        <a:bodyPr/>
        <a:lstStyle/>
        <a:p>
          <a:pPr rtl="0"/>
          <a:endParaRPr lang="en-US" sz="1500"/>
        </a:p>
      </dgm:t>
    </dgm:pt>
    <dgm:pt modelId="{0900AE4C-4A30-467A-89CE-8D2486B721C3}" type="parTrans" cxnId="{89A81119-571B-4257-A102-99B19EF75CC0}">
      <dgm:prSet/>
      <dgm:spPr/>
      <dgm:t>
        <a:bodyPr/>
        <a:lstStyle/>
        <a:p>
          <a:endParaRPr lang="en-US"/>
        </a:p>
      </dgm:t>
    </dgm:pt>
    <dgm:pt modelId="{12908B57-0AAD-47E5-9F76-C1ED2368D07B}" type="sibTrans" cxnId="{89A81119-571B-4257-A102-99B19EF75CC0}">
      <dgm:prSet/>
      <dgm:spPr/>
      <dgm:t>
        <a:bodyPr/>
        <a:lstStyle/>
        <a:p>
          <a:endParaRPr lang="en-US"/>
        </a:p>
      </dgm:t>
    </dgm:pt>
    <dgm:pt modelId="{689AC1A7-2A73-47CA-B587-BDAD1583A19F}">
      <dgm:prSet/>
      <dgm:spPr/>
      <dgm:t>
        <a:bodyPr/>
        <a:lstStyle/>
        <a:p>
          <a:pPr rtl="0"/>
          <a:endParaRPr lang="en-US" sz="1500" dirty="0"/>
        </a:p>
      </dgm:t>
    </dgm:pt>
    <dgm:pt modelId="{552AB621-F157-4504-8122-07376907CC46}" type="parTrans" cxnId="{938DB4FE-D2B2-4C95-9E61-3BACEF42754A}">
      <dgm:prSet/>
      <dgm:spPr/>
      <dgm:t>
        <a:bodyPr/>
        <a:lstStyle/>
        <a:p>
          <a:endParaRPr lang="en-US"/>
        </a:p>
      </dgm:t>
    </dgm:pt>
    <dgm:pt modelId="{FC1AD894-B3AA-4680-AD20-0223770B6A11}" type="sibTrans" cxnId="{938DB4FE-D2B2-4C95-9E61-3BACEF42754A}">
      <dgm:prSet/>
      <dgm:spPr/>
      <dgm:t>
        <a:bodyPr/>
        <a:lstStyle/>
        <a:p>
          <a:endParaRPr lang="en-US"/>
        </a:p>
      </dgm:t>
    </dgm:pt>
    <dgm:pt modelId="{92931BF6-4CEF-49E9-99B0-2D7EA6F6CB1D}">
      <dgm:prSet/>
      <dgm:spPr/>
      <dgm:t>
        <a:bodyPr/>
        <a:lstStyle/>
        <a:p>
          <a:pPr rtl="0"/>
          <a:endParaRPr lang="en-US" sz="1500" dirty="0"/>
        </a:p>
      </dgm:t>
    </dgm:pt>
    <dgm:pt modelId="{6B03A241-2298-44F2-AB22-75A02E3A8253}" type="parTrans" cxnId="{4BF742E0-B5AF-4AD9-8D8C-9A18F4A0CB50}">
      <dgm:prSet/>
      <dgm:spPr/>
      <dgm:t>
        <a:bodyPr/>
        <a:lstStyle/>
        <a:p>
          <a:endParaRPr lang="en-US"/>
        </a:p>
      </dgm:t>
    </dgm:pt>
    <dgm:pt modelId="{01B1763A-A720-40BB-9603-8C4158DBA57A}" type="sibTrans" cxnId="{4BF742E0-B5AF-4AD9-8D8C-9A18F4A0CB50}">
      <dgm:prSet/>
      <dgm:spPr/>
      <dgm:t>
        <a:bodyPr/>
        <a:lstStyle/>
        <a:p>
          <a:endParaRPr lang="en-US"/>
        </a:p>
      </dgm:t>
    </dgm:pt>
    <dgm:pt modelId="{B71B816A-25F8-499B-98DC-0C8BD85F38A6}" type="pres">
      <dgm:prSet presAssocID="{6F1A4F8A-246B-4DB3-AFE8-02BA4AC7D8D6}" presName="linear" presStyleCnt="0">
        <dgm:presLayoutVars>
          <dgm:animLvl val="lvl"/>
          <dgm:resizeHandles val="exact"/>
        </dgm:presLayoutVars>
      </dgm:prSet>
      <dgm:spPr/>
    </dgm:pt>
    <dgm:pt modelId="{7975D024-F45B-4141-90A6-3C04197D86A8}" type="pres">
      <dgm:prSet presAssocID="{15DD536D-71D7-4F4A-B1FF-CC363642B13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EE480B3-9686-4B49-8B86-110293C21EE0}" type="pres">
      <dgm:prSet presAssocID="{15DD536D-71D7-4F4A-B1FF-CC363642B13A}" presName="childText" presStyleLbl="revTx" presStyleIdx="0" presStyleCnt="2">
        <dgm:presLayoutVars>
          <dgm:bulletEnabled val="1"/>
        </dgm:presLayoutVars>
      </dgm:prSet>
      <dgm:spPr/>
    </dgm:pt>
    <dgm:pt modelId="{98425F2E-60B7-4527-9B76-5825707AC7EB}" type="pres">
      <dgm:prSet presAssocID="{8AB342E4-573E-4B89-BB05-151C90631B4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7ED69CC-1A83-49E1-BBD2-0CAD41BE408F}" type="pres">
      <dgm:prSet presAssocID="{8AB342E4-573E-4B89-BB05-151C90631B4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9A81119-571B-4257-A102-99B19EF75CC0}" srcId="{15DD536D-71D7-4F4A-B1FF-CC363642B13A}" destId="{51E6ECC3-940D-4F92-AE81-6C1B51858A60}" srcOrd="0" destOrd="0" parTransId="{0900AE4C-4A30-467A-89CE-8D2486B721C3}" sibTransId="{12908B57-0AAD-47E5-9F76-C1ED2368D07B}"/>
    <dgm:cxn modelId="{C75FB52C-1233-48FF-BE31-8D26A30B750E}" srcId="{8AB342E4-573E-4B89-BB05-151C90631B4F}" destId="{BB65D5CE-FD9A-4C87-A25D-318DC30DBBEE}" srcOrd="4" destOrd="0" parTransId="{C0F43CD5-E415-4697-8063-D00D5D4EF53E}" sibTransId="{7ED3A2FF-3120-4E77-9040-7C6A99074328}"/>
    <dgm:cxn modelId="{87FCFA5C-038E-4D3A-AD87-DDB8551665AD}" srcId="{8AB342E4-573E-4B89-BB05-151C90631B4F}" destId="{CF462DE7-8835-4B02-81C2-166A7DE520F4}" srcOrd="2" destOrd="0" parTransId="{A774B62D-295A-451D-BE00-3957ACF2484A}" sibTransId="{2944549C-8870-425D-8214-7AA916C9A22B}"/>
    <dgm:cxn modelId="{AE4AE341-A2F3-4E38-A216-77419A03ADDA}" srcId="{15DD536D-71D7-4F4A-B1FF-CC363642B13A}" destId="{7BC853C9-39E8-42B6-9C4E-95E9A7514E67}" srcOrd="2" destOrd="0" parTransId="{51D5BEB8-6718-4691-B019-43192F5D62A7}" sibTransId="{377BD9D0-FDEF-4913-A88F-4DD1C9503E76}"/>
    <dgm:cxn modelId="{9AFF4144-23FD-458C-B358-C9D46DCF0771}" type="presOf" srcId="{6F1A4F8A-246B-4DB3-AFE8-02BA4AC7D8D6}" destId="{B71B816A-25F8-499B-98DC-0C8BD85F38A6}" srcOrd="0" destOrd="0" presId="urn:microsoft.com/office/officeart/2005/8/layout/vList2"/>
    <dgm:cxn modelId="{DFDE386A-4F06-4CF0-81B5-CC212E61CF1F}" srcId="{60C3B271-B854-4A5E-A168-126B317D2ED7}" destId="{A7276746-260C-4F0E-B9A8-14AC0E4AAEAA}" srcOrd="1" destOrd="0" parTransId="{205BA506-1CC1-4209-8867-36FBC4AA4F5A}" sibTransId="{84745F34-D737-46DD-BF09-A751FCE2ED06}"/>
    <dgm:cxn modelId="{225BB254-72F4-45ED-A529-521EDF5C6DEC}" srcId="{6F1A4F8A-246B-4DB3-AFE8-02BA4AC7D8D6}" destId="{15DD536D-71D7-4F4A-B1FF-CC363642B13A}" srcOrd="0" destOrd="0" parTransId="{158E6C5D-7389-43F8-9431-13BFA2D23275}" sibTransId="{28667755-0350-4F4B-88E0-2BA29F78C52E}"/>
    <dgm:cxn modelId="{2BF87958-B920-442A-880B-8E7AA2DFDEAB}" type="presOf" srcId="{A8ED2B6C-E6EA-474C-8DD9-E4F15BF28CE2}" destId="{47ED69CC-1A83-49E1-BBD2-0CAD41BE408F}" srcOrd="0" destOrd="1" presId="urn:microsoft.com/office/officeart/2005/8/layout/vList2"/>
    <dgm:cxn modelId="{DA2B0180-B2C5-49FF-895E-07EDA8DB7FB3}" srcId="{15DD536D-71D7-4F4A-B1FF-CC363642B13A}" destId="{52CA130F-803F-487E-90FC-5E49C549AC67}" srcOrd="1" destOrd="0" parTransId="{AF15E404-0B7A-4CAC-B6C2-946C189D68FD}" sibTransId="{A5DCF502-4990-46F1-B98B-C3F6CDC79CDC}"/>
    <dgm:cxn modelId="{5D5F8383-6F02-4F60-88F3-DC6EC04EA59C}" type="presOf" srcId="{689AC1A7-2A73-47CA-B587-BDAD1583A19F}" destId="{1EE480B3-9686-4B49-8B86-110293C21EE0}" srcOrd="0" destOrd="4" presId="urn:microsoft.com/office/officeart/2005/8/layout/vList2"/>
    <dgm:cxn modelId="{9C248D84-AF86-4DE8-89EF-628B68CB700E}" type="presOf" srcId="{7BC853C9-39E8-42B6-9C4E-95E9A7514E67}" destId="{1EE480B3-9686-4B49-8B86-110293C21EE0}" srcOrd="0" destOrd="2" presId="urn:microsoft.com/office/officeart/2005/8/layout/vList2"/>
    <dgm:cxn modelId="{2718BE91-08DC-4DFC-8C8D-2BC7D3D59710}" type="presOf" srcId="{51E6ECC3-940D-4F92-AE81-6C1B51858A60}" destId="{1EE480B3-9686-4B49-8B86-110293C21EE0}" srcOrd="0" destOrd="0" presId="urn:microsoft.com/office/officeart/2005/8/layout/vList2"/>
    <dgm:cxn modelId="{485A2892-0E2C-4B65-9B59-59259B1B75CF}" srcId="{60C3B271-B854-4A5E-A168-126B317D2ED7}" destId="{91165D5C-6244-4355-82D7-169BAE875335}" srcOrd="0" destOrd="0" parTransId="{4936EF85-038D-4D73-A182-5C050AE83F1D}" sibTransId="{779115CE-4EAD-469C-99AC-3D081C4B460F}"/>
    <dgm:cxn modelId="{E4FE9895-7739-4665-95BB-0AB40BCB2524}" type="presOf" srcId="{CF462DE7-8835-4B02-81C2-166A7DE520F4}" destId="{47ED69CC-1A83-49E1-BBD2-0CAD41BE408F}" srcOrd="0" destOrd="2" presId="urn:microsoft.com/office/officeart/2005/8/layout/vList2"/>
    <dgm:cxn modelId="{C6FBF1BA-EF72-4693-8643-35DBC4862F14}" srcId="{15DD536D-71D7-4F4A-B1FF-CC363642B13A}" destId="{0D6CB265-E338-48FC-A4C7-D665DEC8C93D}" srcOrd="3" destOrd="0" parTransId="{58804542-570B-4DAC-88BC-90C043974239}" sibTransId="{7FFA3EC5-85A7-4F21-A611-A94C27A02503}"/>
    <dgm:cxn modelId="{38CF9DBB-3A26-4769-92DF-53A391C3035E}" type="presOf" srcId="{60C3B271-B854-4A5E-A168-126B317D2ED7}" destId="{47ED69CC-1A83-49E1-BBD2-0CAD41BE408F}" srcOrd="0" destOrd="3" presId="urn:microsoft.com/office/officeart/2005/8/layout/vList2"/>
    <dgm:cxn modelId="{533367BD-1BAE-4CC3-9281-16171B827601}" type="presOf" srcId="{52CA130F-803F-487E-90FC-5E49C549AC67}" destId="{1EE480B3-9686-4B49-8B86-110293C21EE0}" srcOrd="0" destOrd="1" presId="urn:microsoft.com/office/officeart/2005/8/layout/vList2"/>
    <dgm:cxn modelId="{B72E57C5-613E-4783-A73F-15636D895618}" srcId="{6F1A4F8A-246B-4DB3-AFE8-02BA4AC7D8D6}" destId="{8AB342E4-573E-4B89-BB05-151C90631B4F}" srcOrd="1" destOrd="0" parTransId="{42898041-DE93-4BF4-9DA8-E46A5073B269}" sibTransId="{C1B82C84-427A-46E0-BF73-AA649DE76FF3}"/>
    <dgm:cxn modelId="{D4E97BCE-E7D1-4379-9DFF-BA14800EBBF3}" type="presOf" srcId="{A7276746-260C-4F0E-B9A8-14AC0E4AAEAA}" destId="{47ED69CC-1A83-49E1-BBD2-0CAD41BE408F}" srcOrd="0" destOrd="5" presId="urn:microsoft.com/office/officeart/2005/8/layout/vList2"/>
    <dgm:cxn modelId="{A4C5A9D3-3C2C-4684-A01B-7D7899809523}" type="presOf" srcId="{15DD536D-71D7-4F4A-B1FF-CC363642B13A}" destId="{7975D024-F45B-4141-90A6-3C04197D86A8}" srcOrd="0" destOrd="0" presId="urn:microsoft.com/office/officeart/2005/8/layout/vList2"/>
    <dgm:cxn modelId="{4EA881D6-8E18-4E1A-9D8A-075B5D95DEA5}" srcId="{8AB342E4-573E-4B89-BB05-151C90631B4F}" destId="{A8ED2B6C-E6EA-474C-8DD9-E4F15BF28CE2}" srcOrd="1" destOrd="0" parTransId="{6D1ECA03-7938-41D2-8D67-23E1FB6286B1}" sibTransId="{A4BFDBEB-EBB9-49DB-B772-3688FF2B35D1}"/>
    <dgm:cxn modelId="{04D59ED8-BB39-4F9B-8825-A33346634934}" type="presOf" srcId="{BB65D5CE-FD9A-4C87-A25D-318DC30DBBEE}" destId="{47ED69CC-1A83-49E1-BBD2-0CAD41BE408F}" srcOrd="0" destOrd="6" presId="urn:microsoft.com/office/officeart/2005/8/layout/vList2"/>
    <dgm:cxn modelId="{B5785DE0-1F4A-41DA-A6FE-2A761CF570D2}" type="presOf" srcId="{8AB342E4-573E-4B89-BB05-151C90631B4F}" destId="{98425F2E-60B7-4527-9B76-5825707AC7EB}" srcOrd="0" destOrd="0" presId="urn:microsoft.com/office/officeart/2005/8/layout/vList2"/>
    <dgm:cxn modelId="{4BF742E0-B5AF-4AD9-8D8C-9A18F4A0CB50}" srcId="{8AB342E4-573E-4B89-BB05-151C90631B4F}" destId="{92931BF6-4CEF-49E9-99B0-2D7EA6F6CB1D}" srcOrd="0" destOrd="0" parTransId="{6B03A241-2298-44F2-AB22-75A02E3A8253}" sibTransId="{01B1763A-A720-40BB-9603-8C4158DBA57A}"/>
    <dgm:cxn modelId="{0E12DFE3-D8E7-4321-9051-AB4D3A93867B}" type="presOf" srcId="{92931BF6-4CEF-49E9-99B0-2D7EA6F6CB1D}" destId="{47ED69CC-1A83-49E1-BBD2-0CAD41BE408F}" srcOrd="0" destOrd="0" presId="urn:microsoft.com/office/officeart/2005/8/layout/vList2"/>
    <dgm:cxn modelId="{4B6B3DE8-A94B-4BF0-A852-E21BCF087829}" type="presOf" srcId="{91165D5C-6244-4355-82D7-169BAE875335}" destId="{47ED69CC-1A83-49E1-BBD2-0CAD41BE408F}" srcOrd="0" destOrd="4" presId="urn:microsoft.com/office/officeart/2005/8/layout/vList2"/>
    <dgm:cxn modelId="{32B3C3F9-7EBF-4F7B-B110-084439F1B775}" srcId="{8AB342E4-573E-4B89-BB05-151C90631B4F}" destId="{60C3B271-B854-4A5E-A168-126B317D2ED7}" srcOrd="3" destOrd="0" parTransId="{E7A09C42-AA52-4C4C-ABE6-F5A554249616}" sibTransId="{E55D6341-6C13-40E2-BDA5-0F74AB213821}"/>
    <dgm:cxn modelId="{6A4293FC-4EC8-4B66-9DF6-02BE482529D9}" type="presOf" srcId="{0D6CB265-E338-48FC-A4C7-D665DEC8C93D}" destId="{1EE480B3-9686-4B49-8B86-110293C21EE0}" srcOrd="0" destOrd="3" presId="urn:microsoft.com/office/officeart/2005/8/layout/vList2"/>
    <dgm:cxn modelId="{938DB4FE-D2B2-4C95-9E61-3BACEF42754A}" srcId="{15DD536D-71D7-4F4A-B1FF-CC363642B13A}" destId="{689AC1A7-2A73-47CA-B587-BDAD1583A19F}" srcOrd="4" destOrd="0" parTransId="{552AB621-F157-4504-8122-07376907CC46}" sibTransId="{FC1AD894-B3AA-4680-AD20-0223770B6A11}"/>
    <dgm:cxn modelId="{D081B201-3838-42C7-A398-2F34C78F89B3}" type="presParOf" srcId="{B71B816A-25F8-499B-98DC-0C8BD85F38A6}" destId="{7975D024-F45B-4141-90A6-3C04197D86A8}" srcOrd="0" destOrd="0" presId="urn:microsoft.com/office/officeart/2005/8/layout/vList2"/>
    <dgm:cxn modelId="{4C815FB9-30A9-461B-BBD7-D26DE243351B}" type="presParOf" srcId="{B71B816A-25F8-499B-98DC-0C8BD85F38A6}" destId="{1EE480B3-9686-4B49-8B86-110293C21EE0}" srcOrd="1" destOrd="0" presId="urn:microsoft.com/office/officeart/2005/8/layout/vList2"/>
    <dgm:cxn modelId="{DF0C02AB-F94F-48B7-9A34-CB31421874ED}" type="presParOf" srcId="{B71B816A-25F8-499B-98DC-0C8BD85F38A6}" destId="{98425F2E-60B7-4527-9B76-5825707AC7EB}" srcOrd="2" destOrd="0" presId="urn:microsoft.com/office/officeart/2005/8/layout/vList2"/>
    <dgm:cxn modelId="{D818465C-7825-40D2-A196-8ECC5C444852}" type="presParOf" srcId="{B71B816A-25F8-499B-98DC-0C8BD85F38A6}" destId="{47ED69CC-1A83-49E1-BBD2-0CAD41BE408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5F85E-1774-4D98-BB22-12E1D6DB9F85}">
      <dsp:nvSpPr>
        <dsp:cNvPr id="0" name=""/>
        <dsp:cNvSpPr/>
      </dsp:nvSpPr>
      <dsp:spPr>
        <a:xfrm>
          <a:off x="8393" y="1293758"/>
          <a:ext cx="1480452" cy="1052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Pre-Contemplation</a:t>
          </a:r>
        </a:p>
      </dsp:txBody>
      <dsp:txXfrm>
        <a:off x="39223" y="1324588"/>
        <a:ext cx="1418792" cy="990938"/>
      </dsp:txXfrm>
    </dsp:sp>
    <dsp:sp modelId="{A9822034-D1C1-447C-9635-8F161FF4C5A9}">
      <dsp:nvSpPr>
        <dsp:cNvPr id="0" name=""/>
        <dsp:cNvSpPr/>
      </dsp:nvSpPr>
      <dsp:spPr>
        <a:xfrm rot="5400000">
          <a:off x="716234" y="2378742"/>
          <a:ext cx="64769" cy="6476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5A878-7EDF-447F-85F7-866FE8B3F45E}">
      <dsp:nvSpPr>
        <dsp:cNvPr id="0" name=""/>
        <dsp:cNvSpPr/>
      </dsp:nvSpPr>
      <dsp:spPr>
        <a:xfrm>
          <a:off x="8393" y="2475896"/>
          <a:ext cx="1480452" cy="9302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“Heroin is not priority”</a:t>
          </a:r>
        </a:p>
      </dsp:txBody>
      <dsp:txXfrm>
        <a:off x="35638" y="2503141"/>
        <a:ext cx="1425962" cy="875726"/>
      </dsp:txXfrm>
    </dsp:sp>
    <dsp:sp modelId="{76FC07D4-C89B-4F85-8C1F-791005641AFA}">
      <dsp:nvSpPr>
        <dsp:cNvPr id="0" name=""/>
        <dsp:cNvSpPr/>
      </dsp:nvSpPr>
      <dsp:spPr>
        <a:xfrm>
          <a:off x="1696109" y="1293758"/>
          <a:ext cx="1480452" cy="1033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Contemplation </a:t>
          </a:r>
        </a:p>
      </dsp:txBody>
      <dsp:txXfrm>
        <a:off x="1726369" y="1324018"/>
        <a:ext cx="1419932" cy="972636"/>
      </dsp:txXfrm>
    </dsp:sp>
    <dsp:sp modelId="{A6ED36DE-5C58-4AAA-A5CA-D19FD566E1DD}">
      <dsp:nvSpPr>
        <dsp:cNvPr id="0" name=""/>
        <dsp:cNvSpPr/>
      </dsp:nvSpPr>
      <dsp:spPr>
        <a:xfrm rot="5400000">
          <a:off x="2403951" y="2359300"/>
          <a:ext cx="64769" cy="6476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F272E-01A3-41D2-9BF1-DA68E245256B}">
      <dsp:nvSpPr>
        <dsp:cNvPr id="0" name=""/>
        <dsp:cNvSpPr/>
      </dsp:nvSpPr>
      <dsp:spPr>
        <a:xfrm>
          <a:off x="1696109" y="2456454"/>
          <a:ext cx="1480452" cy="10930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“I need to stop using”</a:t>
          </a:r>
        </a:p>
      </dsp:txBody>
      <dsp:txXfrm>
        <a:off x="1728125" y="2488470"/>
        <a:ext cx="1416420" cy="1029067"/>
      </dsp:txXfrm>
    </dsp:sp>
    <dsp:sp modelId="{340E7FF0-BE4D-4E11-8035-033B92F62DED}">
      <dsp:nvSpPr>
        <dsp:cNvPr id="0" name=""/>
        <dsp:cNvSpPr/>
      </dsp:nvSpPr>
      <dsp:spPr>
        <a:xfrm>
          <a:off x="3383825" y="1293758"/>
          <a:ext cx="1480452" cy="960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Determination</a:t>
          </a:r>
        </a:p>
      </dsp:txBody>
      <dsp:txXfrm>
        <a:off x="3411971" y="1321904"/>
        <a:ext cx="1424160" cy="904669"/>
      </dsp:txXfrm>
    </dsp:sp>
    <dsp:sp modelId="{3ACB0A8C-3416-41E9-A831-5C8AA2C3D307}">
      <dsp:nvSpPr>
        <dsp:cNvPr id="0" name=""/>
        <dsp:cNvSpPr/>
      </dsp:nvSpPr>
      <dsp:spPr>
        <a:xfrm rot="5400000">
          <a:off x="4091667" y="2287105"/>
          <a:ext cx="64769" cy="6476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654CB-DC1E-4DB8-9D61-188D673D756A}">
      <dsp:nvSpPr>
        <dsp:cNvPr id="0" name=""/>
        <dsp:cNvSpPr/>
      </dsp:nvSpPr>
      <dsp:spPr>
        <a:xfrm>
          <a:off x="3383825" y="2384260"/>
          <a:ext cx="1480452" cy="17169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“Tomorrow, I’m going to throw away all my drug paraphernalia and start going to NA”</a:t>
          </a:r>
        </a:p>
      </dsp:txBody>
      <dsp:txXfrm>
        <a:off x="3427186" y="2427621"/>
        <a:ext cx="1393730" cy="1630218"/>
      </dsp:txXfrm>
    </dsp:sp>
    <dsp:sp modelId="{9F5CF7C1-4A7F-4FA1-A224-970657DC6627}">
      <dsp:nvSpPr>
        <dsp:cNvPr id="0" name=""/>
        <dsp:cNvSpPr/>
      </dsp:nvSpPr>
      <dsp:spPr>
        <a:xfrm>
          <a:off x="5071542" y="1293758"/>
          <a:ext cx="1480452" cy="981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Action</a:t>
          </a:r>
        </a:p>
      </dsp:txBody>
      <dsp:txXfrm>
        <a:off x="5100284" y="1322500"/>
        <a:ext cx="1422968" cy="923856"/>
      </dsp:txXfrm>
    </dsp:sp>
    <dsp:sp modelId="{79E11EF9-C581-48A1-AF9D-760E69FF3E72}">
      <dsp:nvSpPr>
        <dsp:cNvPr id="0" name=""/>
        <dsp:cNvSpPr/>
      </dsp:nvSpPr>
      <dsp:spPr>
        <a:xfrm rot="5400000">
          <a:off x="5779383" y="2307484"/>
          <a:ext cx="64769" cy="6476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F088A-877F-4E15-9C0C-88C7111DDDC2}">
      <dsp:nvSpPr>
        <dsp:cNvPr id="0" name=""/>
        <dsp:cNvSpPr/>
      </dsp:nvSpPr>
      <dsp:spPr>
        <a:xfrm>
          <a:off x="5071542" y="2404639"/>
          <a:ext cx="1480452" cy="163473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 actually throw out my drug paraphernalia and start attending NA</a:t>
          </a:r>
        </a:p>
      </dsp:txBody>
      <dsp:txXfrm>
        <a:off x="5114903" y="2448000"/>
        <a:ext cx="1393730" cy="1548016"/>
      </dsp:txXfrm>
    </dsp:sp>
    <dsp:sp modelId="{D5EACFA0-5201-4CF1-9917-29CFB79F8913}">
      <dsp:nvSpPr>
        <dsp:cNvPr id="0" name=""/>
        <dsp:cNvSpPr/>
      </dsp:nvSpPr>
      <dsp:spPr>
        <a:xfrm>
          <a:off x="6759258" y="1293758"/>
          <a:ext cx="1480452" cy="960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Maintenance</a:t>
          </a:r>
        </a:p>
      </dsp:txBody>
      <dsp:txXfrm>
        <a:off x="6787404" y="1321904"/>
        <a:ext cx="1424160" cy="904673"/>
      </dsp:txXfrm>
    </dsp:sp>
    <dsp:sp modelId="{9FCEE155-2B2A-40DB-8E48-8047DAF0B9A6}">
      <dsp:nvSpPr>
        <dsp:cNvPr id="0" name=""/>
        <dsp:cNvSpPr/>
      </dsp:nvSpPr>
      <dsp:spPr>
        <a:xfrm rot="5400000">
          <a:off x="7467100" y="2287109"/>
          <a:ext cx="64769" cy="6476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6677B-22F8-4FF9-84C3-108A2FAA2796}">
      <dsp:nvSpPr>
        <dsp:cNvPr id="0" name=""/>
        <dsp:cNvSpPr/>
      </dsp:nvSpPr>
      <dsp:spPr>
        <a:xfrm>
          <a:off x="6759258" y="2384264"/>
          <a:ext cx="1480452" cy="12219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 continue to not use heroin and attend NA</a:t>
          </a:r>
        </a:p>
      </dsp:txBody>
      <dsp:txXfrm>
        <a:off x="6795049" y="2420055"/>
        <a:ext cx="1408870" cy="1150413"/>
      </dsp:txXfrm>
    </dsp:sp>
    <dsp:sp modelId="{253B4381-DDF0-4889-BEF5-873A864537AB}">
      <dsp:nvSpPr>
        <dsp:cNvPr id="0" name=""/>
        <dsp:cNvSpPr/>
      </dsp:nvSpPr>
      <dsp:spPr>
        <a:xfrm>
          <a:off x="8446974" y="1293758"/>
          <a:ext cx="1480452" cy="1003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Relapse</a:t>
          </a:r>
        </a:p>
      </dsp:txBody>
      <dsp:txXfrm>
        <a:off x="8476362" y="1323146"/>
        <a:ext cx="1421676" cy="944604"/>
      </dsp:txXfrm>
    </dsp:sp>
    <dsp:sp modelId="{34C79E56-642A-4CCA-9094-BBDCD850D1ED}">
      <dsp:nvSpPr>
        <dsp:cNvPr id="0" name=""/>
        <dsp:cNvSpPr/>
      </dsp:nvSpPr>
      <dsp:spPr>
        <a:xfrm rot="5400000">
          <a:off x="9154816" y="2329524"/>
          <a:ext cx="64769" cy="6476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F40B9-0E85-4592-8FBD-1340C0CA5AC8}">
      <dsp:nvSpPr>
        <dsp:cNvPr id="0" name=""/>
        <dsp:cNvSpPr/>
      </dsp:nvSpPr>
      <dsp:spPr>
        <a:xfrm>
          <a:off x="8446974" y="2426679"/>
          <a:ext cx="1480452" cy="118922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 purposely use heroin with a friend</a:t>
          </a:r>
        </a:p>
      </dsp:txBody>
      <dsp:txXfrm>
        <a:off x="8481805" y="2461510"/>
        <a:ext cx="1410790" cy="1119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B8E6E-7CC1-4B82-8F4E-2EA94E95330D}">
      <dsp:nvSpPr>
        <dsp:cNvPr id="0" name=""/>
        <dsp:cNvSpPr/>
      </dsp:nvSpPr>
      <dsp:spPr>
        <a:xfrm>
          <a:off x="0" y="0"/>
          <a:ext cx="11029615" cy="82368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SANCTIONS: </a:t>
          </a:r>
          <a:r>
            <a:rPr lang="en-US" sz="2800" kern="1200" dirty="0"/>
            <a:t>Decrease Behavior</a:t>
          </a:r>
          <a:endParaRPr lang="en-US" sz="3200" kern="1200" dirty="0"/>
        </a:p>
      </dsp:txBody>
      <dsp:txXfrm>
        <a:off x="40209" y="40209"/>
        <a:ext cx="10949197" cy="743262"/>
      </dsp:txXfrm>
    </dsp:sp>
    <dsp:sp modelId="{978D1B9F-1472-47DF-84A9-AE4D02CC9D0D}">
      <dsp:nvSpPr>
        <dsp:cNvPr id="0" name=""/>
        <dsp:cNvSpPr/>
      </dsp:nvSpPr>
      <dsp:spPr>
        <a:xfrm>
          <a:off x="0" y="952111"/>
          <a:ext cx="11029615" cy="823680"/>
        </a:xfrm>
        <a:prstGeom prst="roundRect">
          <a:avLst/>
        </a:prstGeom>
        <a:solidFill>
          <a:schemeClr val="accent1">
            <a:shade val="50000"/>
            <a:hueOff val="243025"/>
            <a:satOff val="-27516"/>
            <a:lumOff val="2798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INCENTIVES: </a:t>
          </a:r>
          <a:r>
            <a:rPr lang="en-US" sz="2800" kern="1200" dirty="0"/>
            <a:t>Increase Behavior</a:t>
          </a:r>
          <a:r>
            <a:rPr lang="en-US" sz="3500" kern="1200" dirty="0"/>
            <a:t>	</a:t>
          </a:r>
        </a:p>
      </dsp:txBody>
      <dsp:txXfrm>
        <a:off x="40209" y="992320"/>
        <a:ext cx="10949197" cy="743262"/>
      </dsp:txXfrm>
    </dsp:sp>
    <dsp:sp modelId="{814118ED-AD44-4B1A-8825-98D3ECD2EC4C}">
      <dsp:nvSpPr>
        <dsp:cNvPr id="0" name=""/>
        <dsp:cNvSpPr/>
      </dsp:nvSpPr>
      <dsp:spPr>
        <a:xfrm>
          <a:off x="0" y="1902511"/>
          <a:ext cx="11029615" cy="823680"/>
        </a:xfrm>
        <a:prstGeom prst="roundRect">
          <a:avLst/>
        </a:prstGeom>
        <a:solidFill>
          <a:schemeClr val="accent1">
            <a:shade val="50000"/>
            <a:hueOff val="486051"/>
            <a:satOff val="-55033"/>
            <a:lumOff val="5596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THERAPEUTIC ADJUSTMENTS: Treat Behavior</a:t>
          </a:r>
          <a:r>
            <a:rPr lang="en-US" sz="3500" kern="1200" dirty="0"/>
            <a:t>	</a:t>
          </a:r>
        </a:p>
      </dsp:txBody>
      <dsp:txXfrm>
        <a:off x="40209" y="1942720"/>
        <a:ext cx="10949197" cy="743262"/>
      </dsp:txXfrm>
    </dsp:sp>
    <dsp:sp modelId="{C97CCE12-B55F-4D04-BBE1-E8E176EDC96D}">
      <dsp:nvSpPr>
        <dsp:cNvPr id="0" name=""/>
        <dsp:cNvSpPr/>
      </dsp:nvSpPr>
      <dsp:spPr>
        <a:xfrm>
          <a:off x="0" y="2852911"/>
          <a:ext cx="11029615" cy="823680"/>
        </a:xfrm>
        <a:prstGeom prst="roundRect">
          <a:avLst/>
        </a:prstGeom>
        <a:solidFill>
          <a:schemeClr val="accent1">
            <a:shade val="50000"/>
            <a:hueOff val="243025"/>
            <a:satOff val="-27516"/>
            <a:lumOff val="2798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SUPERVISION &amp; DRUG TESTING: Monitor Behavior</a:t>
          </a:r>
        </a:p>
      </dsp:txBody>
      <dsp:txXfrm>
        <a:off x="40209" y="2893120"/>
        <a:ext cx="10949197" cy="7432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F07C0-A3F3-430C-9BCB-39DB6FF84BD0}">
      <dsp:nvSpPr>
        <dsp:cNvPr id="0" name=""/>
        <dsp:cNvSpPr/>
      </dsp:nvSpPr>
      <dsp:spPr>
        <a:xfrm>
          <a:off x="1456168" y="2684663"/>
          <a:ext cx="2087122" cy="166569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What will they </a:t>
          </a:r>
          <a:r>
            <a:rPr lang="en-US" sz="2000" b="1" kern="1200" dirty="0">
              <a:solidFill>
                <a:schemeClr val="bg1"/>
              </a:solidFill>
            </a:rPr>
            <a:t>learn</a:t>
          </a:r>
          <a:r>
            <a:rPr lang="en-US" sz="2000" b="1" kern="1200" dirty="0">
              <a:solidFill>
                <a:schemeClr val="tx1"/>
              </a:solidFill>
            </a:rPr>
            <a:t> from the sanction?</a:t>
          </a:r>
        </a:p>
      </dsp:txBody>
      <dsp:txXfrm>
        <a:off x="1768903" y="2934252"/>
        <a:ext cx="1461652" cy="1166521"/>
      </dsp:txXfrm>
    </dsp:sp>
    <dsp:sp modelId="{18D31A7C-84C0-4362-B522-97750D3C119D}">
      <dsp:nvSpPr>
        <dsp:cNvPr id="0" name=""/>
        <dsp:cNvSpPr/>
      </dsp:nvSpPr>
      <dsp:spPr>
        <a:xfrm>
          <a:off x="1603893" y="3376651"/>
          <a:ext cx="213204" cy="1837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96EA9-C5B4-438C-A9C9-D941C22B2F63}">
      <dsp:nvSpPr>
        <dsp:cNvPr id="0" name=""/>
        <dsp:cNvSpPr/>
      </dsp:nvSpPr>
      <dsp:spPr>
        <a:xfrm>
          <a:off x="0" y="1840242"/>
          <a:ext cx="1820985" cy="15700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02433-FBED-42E7-BD2F-F682697F390C}">
      <dsp:nvSpPr>
        <dsp:cNvPr id="0" name=""/>
        <dsp:cNvSpPr/>
      </dsp:nvSpPr>
      <dsp:spPr>
        <a:xfrm>
          <a:off x="1239695" y="3202851"/>
          <a:ext cx="213204" cy="1837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122342"/>
              <a:satOff val="6507"/>
              <a:lumOff val="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0F907-347F-4FCC-9B97-A4DEF65211EA}">
      <dsp:nvSpPr>
        <dsp:cNvPr id="0" name=""/>
        <dsp:cNvSpPr/>
      </dsp:nvSpPr>
      <dsp:spPr>
        <a:xfrm>
          <a:off x="3181465" y="1878725"/>
          <a:ext cx="1820985" cy="1570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305854"/>
            <a:satOff val="16268"/>
            <a:lumOff val="4705"/>
            <a:alphaOff val="0"/>
          </a:schemeClr>
        </a:solidFill>
        <a:ln w="22225" cap="rnd" cmpd="sng" algn="ctr">
          <a:solidFill>
            <a:schemeClr val="accent2">
              <a:hueOff val="-305854"/>
              <a:satOff val="16268"/>
              <a:lumOff val="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Changing behavior is the </a:t>
          </a:r>
          <a:r>
            <a:rPr lang="en-US" sz="2000" b="1" kern="1200" dirty="0">
              <a:solidFill>
                <a:schemeClr val="bg1"/>
              </a:solidFill>
            </a:rPr>
            <a:t>goal</a:t>
          </a:r>
          <a:r>
            <a:rPr lang="en-US" sz="2000" b="1" kern="1200" dirty="0">
              <a:solidFill>
                <a:schemeClr val="tx1"/>
              </a:solidFill>
            </a:rPr>
            <a:t>.</a:t>
          </a:r>
        </a:p>
      </dsp:txBody>
      <dsp:txXfrm>
        <a:off x="3464048" y="2122361"/>
        <a:ext cx="1255819" cy="1082735"/>
      </dsp:txXfrm>
    </dsp:sp>
    <dsp:sp modelId="{2E320402-CF5B-4531-90A1-5AABA3892C14}">
      <dsp:nvSpPr>
        <dsp:cNvPr id="0" name=""/>
        <dsp:cNvSpPr/>
      </dsp:nvSpPr>
      <dsp:spPr>
        <a:xfrm>
          <a:off x="4352868" y="3182526"/>
          <a:ext cx="213204" cy="1837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244683"/>
              <a:satOff val="13014"/>
              <a:lumOff val="3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DE129-8318-4DC4-8ADF-F0754BE33B58}">
      <dsp:nvSpPr>
        <dsp:cNvPr id="0" name=""/>
        <dsp:cNvSpPr/>
      </dsp:nvSpPr>
      <dsp:spPr>
        <a:xfrm>
          <a:off x="4659390" y="2683525"/>
          <a:ext cx="1820985" cy="15700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2225" cap="rnd" cmpd="sng" algn="ctr">
          <a:solidFill>
            <a:schemeClr val="accent2">
              <a:hueOff val="-305854"/>
              <a:satOff val="16268"/>
              <a:lumOff val="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6D3AA-0ACA-4435-B268-291EE3EBC7AF}">
      <dsp:nvSpPr>
        <dsp:cNvPr id="0" name=""/>
        <dsp:cNvSpPr/>
      </dsp:nvSpPr>
      <dsp:spPr>
        <a:xfrm>
          <a:off x="4706697" y="3376651"/>
          <a:ext cx="213204" cy="1837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367025"/>
              <a:satOff val="19521"/>
              <a:lumOff val="5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4A112-8061-4C60-85DF-C61C5B0C97C7}">
      <dsp:nvSpPr>
        <dsp:cNvPr id="0" name=""/>
        <dsp:cNvSpPr/>
      </dsp:nvSpPr>
      <dsp:spPr>
        <a:xfrm>
          <a:off x="1325139" y="782002"/>
          <a:ext cx="2125636" cy="180210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611709"/>
            <a:satOff val="32535"/>
            <a:lumOff val="9411"/>
            <a:alphaOff val="0"/>
          </a:schemeClr>
        </a:solidFill>
        <a:ln w="22225" cap="rnd" cmpd="sng" algn="ctr">
          <a:solidFill>
            <a:schemeClr val="accent2">
              <a:hueOff val="-611709"/>
              <a:satOff val="32535"/>
              <a:lumOff val="94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Punishment is </a:t>
          </a:r>
          <a:r>
            <a:rPr lang="en-US" sz="1900" b="1" kern="1200" dirty="0">
              <a:solidFill>
                <a:schemeClr val="bg1"/>
              </a:solidFill>
            </a:rPr>
            <a:t>NOT </a:t>
          </a:r>
          <a:r>
            <a:rPr lang="en-US" sz="1900" b="1" kern="1200" dirty="0">
              <a:solidFill>
                <a:schemeClr val="tx1"/>
              </a:solidFill>
            </a:rPr>
            <a:t>the goal of the sanction.</a:t>
          </a:r>
        </a:p>
      </dsp:txBody>
      <dsp:txXfrm>
        <a:off x="1652450" y="1059495"/>
        <a:ext cx="1471014" cy="1247115"/>
      </dsp:txXfrm>
    </dsp:sp>
    <dsp:sp modelId="{33EACCE4-A7F6-45D6-8022-A7E4DEED3952}">
      <dsp:nvSpPr>
        <dsp:cNvPr id="0" name=""/>
        <dsp:cNvSpPr/>
      </dsp:nvSpPr>
      <dsp:spPr>
        <a:xfrm>
          <a:off x="2791097" y="997375"/>
          <a:ext cx="213204" cy="1837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489367"/>
              <a:satOff val="26028"/>
              <a:lumOff val="7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AFE4C-BB1E-4F1E-9C1A-3A7A5E2442DB}">
      <dsp:nvSpPr>
        <dsp:cNvPr id="0" name=""/>
        <dsp:cNvSpPr/>
      </dsp:nvSpPr>
      <dsp:spPr>
        <a:xfrm>
          <a:off x="3107988" y="105561"/>
          <a:ext cx="1820985" cy="15700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2225" cap="rnd" cmpd="sng" algn="ctr">
          <a:solidFill>
            <a:schemeClr val="accent2">
              <a:hueOff val="-611709"/>
              <a:satOff val="32535"/>
              <a:lumOff val="94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6BD5B-E699-402E-8330-8BB7C1F4213A}">
      <dsp:nvSpPr>
        <dsp:cNvPr id="0" name=""/>
        <dsp:cNvSpPr/>
      </dsp:nvSpPr>
      <dsp:spPr>
        <a:xfrm>
          <a:off x="3161775" y="794954"/>
          <a:ext cx="213204" cy="1837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611709"/>
              <a:satOff val="32535"/>
              <a:lumOff val="94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5D024-F45B-4141-90A6-3C04197D86A8}">
      <dsp:nvSpPr>
        <dsp:cNvPr id="0" name=""/>
        <dsp:cNvSpPr/>
      </dsp:nvSpPr>
      <dsp:spPr>
        <a:xfrm>
          <a:off x="0" y="17736"/>
          <a:ext cx="11029616" cy="444600"/>
        </a:xfrm>
        <a:prstGeom prst="roundRect">
          <a:avLst/>
        </a:prstGeom>
        <a:solidFill>
          <a:schemeClr val="accent1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PHASE DEMOTION</a:t>
          </a:r>
          <a:endParaRPr lang="en-US" sz="1900" kern="1200"/>
        </a:p>
      </dsp:txBody>
      <dsp:txXfrm>
        <a:off x="21704" y="39440"/>
        <a:ext cx="10986208" cy="401192"/>
      </dsp:txXfrm>
    </dsp:sp>
    <dsp:sp modelId="{1EE480B3-9686-4B49-8B86-110293C21EE0}">
      <dsp:nvSpPr>
        <dsp:cNvPr id="0" name=""/>
        <dsp:cNvSpPr/>
      </dsp:nvSpPr>
      <dsp:spPr>
        <a:xfrm>
          <a:off x="0" y="462336"/>
          <a:ext cx="11029616" cy="1691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190" tIns="20320" rIns="113792" bIns="2032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Should </a:t>
          </a:r>
          <a:r>
            <a:rPr lang="en-US" sz="1600" b="1" kern="1200" dirty="0"/>
            <a:t>VERY RARELY </a:t>
          </a:r>
          <a:r>
            <a:rPr lang="en-US" sz="1600" kern="1200" dirty="0"/>
            <a:t>be used, </a:t>
          </a:r>
          <a:r>
            <a:rPr lang="en-US" sz="1600" b="1" kern="1200" dirty="0">
              <a:solidFill>
                <a:srgbClr val="D6A300"/>
              </a:solidFill>
            </a:rPr>
            <a:t>IF EVER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Once a participant has achieved the goals and been recognized for completing a phase, they should not have to repeat the phase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Most often, it is more appropriate to do a phase hold or delay in advancement until the participant has returned to pre-violation behavior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</dsp:txBody>
      <dsp:txXfrm>
        <a:off x="0" y="462336"/>
        <a:ext cx="11029616" cy="1691189"/>
      </dsp:txXfrm>
    </dsp:sp>
    <dsp:sp modelId="{98425F2E-60B7-4527-9B76-5825707AC7EB}">
      <dsp:nvSpPr>
        <dsp:cNvPr id="0" name=""/>
        <dsp:cNvSpPr/>
      </dsp:nvSpPr>
      <dsp:spPr>
        <a:xfrm>
          <a:off x="0" y="2153526"/>
          <a:ext cx="11029616" cy="444600"/>
        </a:xfrm>
        <a:prstGeom prst="roundRect">
          <a:avLst/>
        </a:prstGeom>
        <a:solidFill>
          <a:schemeClr val="accent1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JAIL SANCTIONS</a:t>
          </a:r>
          <a:endParaRPr lang="en-US" sz="1900" kern="1200" dirty="0"/>
        </a:p>
      </dsp:txBody>
      <dsp:txXfrm>
        <a:off x="21704" y="2175230"/>
        <a:ext cx="10986208" cy="401192"/>
      </dsp:txXfrm>
    </dsp:sp>
    <dsp:sp modelId="{47ED69CC-1A83-49E1-BBD2-0CAD41BE408F}">
      <dsp:nvSpPr>
        <dsp:cNvPr id="0" name=""/>
        <dsp:cNvSpPr/>
      </dsp:nvSpPr>
      <dsp:spPr>
        <a:xfrm>
          <a:off x="0" y="2598126"/>
          <a:ext cx="11029616" cy="1809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190" tIns="20320" rIns="113792" bIns="2032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/>
            <a:t>Often </a:t>
          </a:r>
          <a:r>
            <a:rPr lang="en-US" sz="1600" b="1" kern="1200" dirty="0">
              <a:solidFill>
                <a:srgbClr val="D6A300"/>
              </a:solidFill>
            </a:rPr>
            <a:t>not effective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/>
            <a:t>Can make a participant’s situation much worse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/>
            <a:t>Should be reserved for serious infractions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/>
            <a:t>Public Safety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/>
            <a:t>Illegal Activity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/>
            <a:t>Preventative detention is illegal</a:t>
          </a:r>
        </a:p>
      </dsp:txBody>
      <dsp:txXfrm>
        <a:off x="0" y="2598126"/>
        <a:ext cx="11029616" cy="1809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4452ED-FA8A-47FC-B3BC-4FF65F36F02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DE7C1B-0C5D-4B85-BBAB-FA32168FD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9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E7C1B-0C5D-4B85-BBAB-FA32168FDD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25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E7C1B-0C5D-4B85-BBAB-FA32168FDD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4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5CFDDE-44A1-40FA-8126-A28A5B567272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7D82F41-E29D-4751-BD91-456F6C4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09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FDDE-44A1-40FA-8126-A28A5B567272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2F41-E29D-4751-BD91-456F6C4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0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5CFDDE-44A1-40FA-8126-A28A5B567272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7D82F41-E29D-4751-BD91-456F6C4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3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FDDE-44A1-40FA-8126-A28A5B567272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7D82F41-E29D-4751-BD91-456F6C4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6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5CFDDE-44A1-40FA-8126-A28A5B567272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7D82F41-E29D-4751-BD91-456F6C4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8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FDDE-44A1-40FA-8126-A28A5B567272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2F41-E29D-4751-BD91-456F6C4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9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FDDE-44A1-40FA-8126-A28A5B567272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2F41-E29D-4751-BD91-456F6C4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0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FDDE-44A1-40FA-8126-A28A5B567272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2F41-E29D-4751-BD91-456F6C44BF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2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FDDE-44A1-40FA-8126-A28A5B567272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2F41-E29D-4751-BD91-456F6C4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16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5CFDDE-44A1-40FA-8126-A28A5B567272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7D82F41-E29D-4751-BD91-456F6C4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91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FDDE-44A1-40FA-8126-A28A5B567272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2F41-E29D-4751-BD91-456F6C4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3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85CFDDE-44A1-40FA-8126-A28A5B567272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7D82F41-E29D-4751-BD91-456F6C44BF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371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387" y="718459"/>
            <a:ext cx="9192429" cy="1951264"/>
          </a:xfrm>
        </p:spPr>
        <p:txBody>
          <a:bodyPr>
            <a:normAutofit fontScale="90000"/>
          </a:bodyPr>
          <a:lstStyle/>
          <a:p>
            <a:br>
              <a:rPr lang="en-US" sz="4000" dirty="0">
                <a:solidFill>
                  <a:schemeClr val="tx1"/>
                </a:solidFill>
              </a:rPr>
            </a:br>
            <a:br>
              <a:rPr lang="en-US" sz="4000" dirty="0">
                <a:solidFill>
                  <a:schemeClr val="tx1"/>
                </a:solidFill>
              </a:rPr>
            </a:br>
            <a:br>
              <a:rPr lang="en-US" sz="4000" dirty="0">
                <a:solidFill>
                  <a:schemeClr val="tx1"/>
                </a:solidFill>
              </a:rPr>
            </a:br>
            <a:br>
              <a:rPr lang="en-US" sz="4000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Standard 14 – 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cap="none" dirty="0">
                <a:solidFill>
                  <a:schemeClr val="tx1"/>
                </a:solidFill>
              </a:rPr>
              <a:t>Applying Incentives, Sanctions &amp; Therapeutic Adjustments</a:t>
            </a:r>
            <a:endParaRPr lang="en-US" sz="4900" cap="none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537" y="3314700"/>
            <a:ext cx="10694656" cy="2857500"/>
          </a:xfrm>
        </p:spPr>
        <p:txBody>
          <a:bodyPr>
            <a:normAutofit/>
          </a:bodyPr>
          <a:lstStyle/>
          <a:p>
            <a:pPr algn="just"/>
            <a:r>
              <a:rPr lang="en-US" sz="2600" cap="none" dirty="0">
                <a:solidFill>
                  <a:schemeClr val="bg1"/>
                </a:solidFill>
              </a:rPr>
              <a:t>Incentives and sanctions for participants’ behavior should be administered following </a:t>
            </a:r>
            <a:r>
              <a:rPr lang="en-US" sz="2600" cap="none" dirty="0">
                <a:solidFill>
                  <a:srgbClr val="D6A300"/>
                </a:solidFill>
              </a:rPr>
              <a:t>evidence-based</a:t>
            </a:r>
            <a:r>
              <a:rPr lang="en-US" sz="2600" cap="none" dirty="0">
                <a:solidFill>
                  <a:schemeClr val="bg1"/>
                </a:solidFill>
              </a:rPr>
              <a:t> principles of effective behavior modification. </a:t>
            </a:r>
          </a:p>
        </p:txBody>
      </p:sp>
    </p:spTree>
    <p:extLst>
      <p:ext uri="{BB962C8B-B14F-4D97-AF65-F5344CB8AC3E}">
        <p14:creationId xmlns:p14="http://schemas.microsoft.com/office/powerpoint/2010/main" val="313877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7879" y="2955471"/>
            <a:ext cx="10523764" cy="2269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in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Understand: this is </a:t>
            </a:r>
            <a:r>
              <a:rPr lang="en-US" sz="4000" dirty="0">
                <a:ln w="0"/>
                <a:solidFill>
                  <a:srgbClr val="D6A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about them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not about you.</a:t>
            </a:r>
          </a:p>
          <a:p>
            <a:pPr marL="0" indent="0" algn="ctr">
              <a:buNone/>
            </a:pPr>
            <a:r>
              <a:rPr lang="en-US" sz="4000" i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Responses are in the </a:t>
            </a:r>
            <a:r>
              <a:rPr lang="en-US" sz="4000" i="1" dirty="0">
                <a:ln w="0"/>
                <a:solidFill>
                  <a:srgbClr val="D6A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eyes of the behaver</a:t>
            </a:r>
            <a:r>
              <a:rPr lang="en-US" sz="4000" i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not you.</a:t>
            </a:r>
          </a:p>
        </p:txBody>
      </p:sp>
    </p:spTree>
    <p:extLst>
      <p:ext uri="{BB962C8B-B14F-4D97-AF65-F5344CB8AC3E}">
        <p14:creationId xmlns:p14="http://schemas.microsoft.com/office/powerpoint/2010/main" val="2987959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1" r="40278"/>
          <a:stretch/>
        </p:blipFill>
        <p:spPr>
          <a:xfrm>
            <a:off x="581192" y="2233959"/>
            <a:ext cx="5853765" cy="4077032"/>
          </a:xfrm>
          <a:prstGeom prst="rect">
            <a:avLst/>
          </a:prstGeom>
        </p:spPr>
      </p:pic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/>
          <a:srcRect l="59441"/>
          <a:stretch/>
        </p:blipFill>
        <p:spPr>
          <a:xfrm>
            <a:off x="7021286" y="2567234"/>
            <a:ext cx="3590379" cy="34988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716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857950" y="5537460"/>
            <a:ext cx="3295662" cy="593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857950" y="4178725"/>
            <a:ext cx="3295662" cy="1221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57951" y="2272688"/>
            <a:ext cx="3295662" cy="797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37927" y="4161192"/>
            <a:ext cx="3613723" cy="1555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46092" y="2263688"/>
            <a:ext cx="3613723" cy="798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0901" y="2256223"/>
            <a:ext cx="3613723" cy="798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incentives and sanctions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04" y="3053668"/>
            <a:ext cx="3617436" cy="327365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1">
              <a:spcAft>
                <a:spcPts val="384"/>
              </a:spcAft>
            </a:pPr>
            <a:r>
              <a:rPr lang="en-US" sz="1800" b="1" dirty="0">
                <a:solidFill>
                  <a:srgbClr val="D6A300"/>
                </a:solidFill>
              </a:rPr>
              <a:t>Aim for a 4:1 or higher ratio</a:t>
            </a:r>
          </a:p>
          <a:p>
            <a:pPr lvl="1">
              <a:spcAft>
                <a:spcPts val="384"/>
              </a:spcAft>
            </a:pPr>
            <a:r>
              <a:rPr lang="en-US" sz="1800" dirty="0"/>
              <a:t>Behaviors must be addressed </a:t>
            </a:r>
            <a:r>
              <a:rPr lang="en-US" sz="1800" dirty="0">
                <a:solidFill>
                  <a:srgbClr val="D6A300"/>
                </a:solidFill>
              </a:rPr>
              <a:t>promptly</a:t>
            </a:r>
          </a:p>
          <a:p>
            <a:pPr lvl="1">
              <a:spcAft>
                <a:spcPts val="384"/>
              </a:spcAft>
            </a:pPr>
            <a:r>
              <a:rPr lang="en-US" sz="1800" b="1" dirty="0">
                <a:solidFill>
                  <a:srgbClr val="D6A300"/>
                </a:solidFill>
              </a:rPr>
              <a:t>Failing to address </a:t>
            </a:r>
            <a:r>
              <a:rPr lang="en-US" sz="1800" dirty="0"/>
              <a:t>to address negative behavior </a:t>
            </a:r>
            <a:r>
              <a:rPr lang="en-US" sz="1800" b="1" dirty="0">
                <a:solidFill>
                  <a:srgbClr val="D6A300"/>
                </a:solidFill>
              </a:rPr>
              <a:t>condones it</a:t>
            </a:r>
            <a:endParaRPr lang="en-US" sz="1800" dirty="0"/>
          </a:p>
          <a:p>
            <a:pPr lvl="1">
              <a:spcAft>
                <a:spcPts val="384"/>
              </a:spcAft>
            </a:pPr>
            <a:r>
              <a:rPr lang="en-US" sz="1800" b="1" dirty="0">
                <a:solidFill>
                  <a:srgbClr val="D6A300"/>
                </a:solidFill>
              </a:rPr>
              <a:t>Failing to address </a:t>
            </a:r>
            <a:r>
              <a:rPr lang="en-US" sz="1800" dirty="0"/>
              <a:t>positive behavior decreases the likelihood it will be repeated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46907" y="2254136"/>
            <a:ext cx="3405869" cy="816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Incentivize Productive Behavior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58929" y="3066510"/>
            <a:ext cx="3588804" cy="9088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Increase magnitude for subsequent violations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514022" y="2224767"/>
            <a:ext cx="16329" cy="2963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565564" y="2224767"/>
            <a:ext cx="16329" cy="2963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71673" y="2132334"/>
            <a:ext cx="16329" cy="2963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304478" y="2224767"/>
            <a:ext cx="16329" cy="2963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466731" y="2224767"/>
            <a:ext cx="3639743" cy="7851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Each Positive And Negative Behavior Must Be Addressed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195505" y="2259600"/>
            <a:ext cx="3639743" cy="7851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Sanctions Proximal Goal Violations Consistently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241012" y="4178726"/>
            <a:ext cx="3510638" cy="1386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Use </a:t>
            </a:r>
            <a:r>
              <a:rPr lang="en-US" b="1" dirty="0">
                <a:solidFill>
                  <a:srgbClr val="D6A300"/>
                </a:solidFill>
              </a:rPr>
              <a:t>Therapeutic Adjustments </a:t>
            </a:r>
            <a:r>
              <a:rPr lang="en-US" dirty="0">
                <a:solidFill>
                  <a:schemeClr val="bg1"/>
                </a:solidFill>
              </a:rPr>
              <a:t>And Low Level Sanctions For Distal Goal Violations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854735" y="4161192"/>
            <a:ext cx="3298877" cy="1239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Consider</a:t>
            </a:r>
            <a:r>
              <a:rPr lang="en-US" dirty="0"/>
              <a:t> </a:t>
            </a:r>
            <a:r>
              <a:rPr lang="en-US" b="1" dirty="0">
                <a:solidFill>
                  <a:srgbClr val="D6A300"/>
                </a:solidFill>
              </a:rPr>
              <a:t>Needs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dirty="0"/>
              <a:t> </a:t>
            </a:r>
            <a:r>
              <a:rPr lang="en-US" b="1" dirty="0">
                <a:solidFill>
                  <a:srgbClr val="D6A300"/>
                </a:solidFill>
              </a:rPr>
              <a:t>Responsivity Factors </a:t>
            </a:r>
            <a:r>
              <a:rPr lang="en-US" dirty="0">
                <a:solidFill>
                  <a:schemeClr val="bg1"/>
                </a:solidFill>
              </a:rPr>
              <a:t>When Applying Incentives And Sanctions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835248" y="5565416"/>
            <a:ext cx="3318364" cy="46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D6A300"/>
                </a:solidFill>
              </a:rPr>
              <a:t>Reliable</a:t>
            </a:r>
            <a:r>
              <a:rPr lang="en-US" b="1" dirty="0"/>
              <a:t> </a:t>
            </a:r>
            <a:r>
              <a:rPr lang="en-US" dirty="0">
                <a:solidFill>
                  <a:schemeClr val="bg1"/>
                </a:solidFill>
              </a:rPr>
              <a:t>Monitoring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835248" y="3075737"/>
            <a:ext cx="3298877" cy="89150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rgbClr val="D6A300"/>
                </a:solidFill>
              </a:rPr>
              <a:t>Decrease magnitude of incentives </a:t>
            </a:r>
            <a:r>
              <a:rPr lang="en-US" dirty="0"/>
              <a:t>for subsequent productive behaviors</a:t>
            </a:r>
          </a:p>
        </p:txBody>
      </p:sp>
    </p:spTree>
    <p:extLst>
      <p:ext uri="{BB962C8B-B14F-4D97-AF65-F5344CB8AC3E}">
        <p14:creationId xmlns:p14="http://schemas.microsoft.com/office/powerpoint/2010/main" val="2496494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incentives and sanctions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53294"/>
            <a:ext cx="11029615" cy="48169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</a:rPr>
              <a:t>Unearned Leniency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Withhold sanctions only to reward positive behavior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</a:rPr>
              <a:t>Magnitude Of Rewards And Sanctions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Avoid</a:t>
            </a:r>
            <a:r>
              <a:rPr lang="en-US" dirty="0">
                <a:solidFill>
                  <a:schemeClr val="tx1"/>
                </a:solidFill>
              </a:rPr>
              <a:t> habituation and ceiling effects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</a:rPr>
              <a:t>Fairness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Incentives and sanctions must be perceived as fair to be effective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</a:rPr>
              <a:t>Specificity</a:t>
            </a:r>
            <a:endParaRPr lang="en-US" b="1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Infractions and achievements should be </a:t>
            </a:r>
            <a:r>
              <a:rPr lang="en-US" b="1" dirty="0">
                <a:solidFill>
                  <a:schemeClr val="tx1"/>
                </a:solidFill>
              </a:rPr>
              <a:t>clearly defined </a:t>
            </a:r>
            <a:r>
              <a:rPr lang="en-US" dirty="0">
                <a:solidFill>
                  <a:schemeClr val="tx1"/>
                </a:solidFill>
              </a:rPr>
              <a:t>in objectively measurable behavior terms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Incentives and sanctions should also be </a:t>
            </a:r>
            <a:r>
              <a:rPr lang="en-US" b="1" dirty="0">
                <a:solidFill>
                  <a:schemeClr val="tx1"/>
                </a:solidFill>
              </a:rPr>
              <a:t>clearly defined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</a:rPr>
              <a:t>Consider </a:t>
            </a:r>
            <a:r>
              <a:rPr lang="en-US" sz="2000" b="1" dirty="0">
                <a:solidFill>
                  <a:srgbClr val="D6A300"/>
                </a:solidFill>
              </a:rPr>
              <a:t>Needs And Responsivity Factors </a:t>
            </a:r>
            <a:r>
              <a:rPr lang="en-US" sz="2000" b="1" dirty="0">
                <a:solidFill>
                  <a:schemeClr val="tx1"/>
                </a:solidFill>
              </a:rPr>
              <a:t>When Applying Incentives And Sanctions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</a:rPr>
              <a:t>Noncompliance Vs. Non-responsiveness</a:t>
            </a:r>
          </a:p>
        </p:txBody>
      </p:sp>
    </p:spTree>
    <p:extLst>
      <p:ext uri="{BB962C8B-B14F-4D97-AF65-F5344CB8AC3E}">
        <p14:creationId xmlns:p14="http://schemas.microsoft.com/office/powerpoint/2010/main" val="103598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incentives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286" y="2150004"/>
            <a:ext cx="9405256" cy="446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67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18214" y="2001438"/>
            <a:ext cx="6795407" cy="1592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Fishbowl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1565" y="3624943"/>
            <a:ext cx="7259243" cy="2309958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Can include a variety of low, medium, and high value incentives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Important for the participant to know the behavior they displayed, which allowed them to draw from the fishbowl</a:t>
            </a:r>
          </a:p>
          <a:p>
            <a:r>
              <a:rPr lang="en-US" sz="2000" dirty="0">
                <a:solidFill>
                  <a:schemeClr val="tx1"/>
                </a:solidFill>
              </a:rPr>
              <a:t>Important to be </a:t>
            </a:r>
            <a:r>
              <a:rPr lang="en-US" sz="2000" b="1" dirty="0">
                <a:solidFill>
                  <a:schemeClr val="tx1"/>
                </a:solidFill>
              </a:rPr>
              <a:t>reinforced by the judge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917370"/>
            <a:ext cx="3359634" cy="235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65864" y="2147208"/>
            <a:ext cx="6417129" cy="1624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“Research indicates that the fishbowl procedure can bring about </a:t>
            </a:r>
            <a:r>
              <a:rPr lang="en-US" sz="2400" dirty="0">
                <a:solidFill>
                  <a:srgbClr val="D6A300"/>
                </a:solidFill>
              </a:rPr>
              <a:t>comparable</a:t>
            </a:r>
            <a:r>
              <a:rPr lang="en-US" sz="2400" dirty="0">
                <a:solidFill>
                  <a:schemeClr val="bg1"/>
                </a:solidFill>
              </a:rPr>
              <a:t>, or even </a:t>
            </a:r>
            <a:r>
              <a:rPr lang="en-US" sz="2400" dirty="0">
                <a:solidFill>
                  <a:srgbClr val="D6A300"/>
                </a:solidFill>
              </a:rPr>
              <a:t>better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rgbClr val="D6A300"/>
                </a:solidFill>
              </a:rPr>
              <a:t>outcomes</a:t>
            </a:r>
            <a:r>
              <a:rPr lang="en-US" sz="2400" dirty="0">
                <a:solidFill>
                  <a:schemeClr val="bg1"/>
                </a:solidFill>
              </a:rPr>
              <a:t> than providing participants with rewards for every achievement.” –</a:t>
            </a:r>
            <a:r>
              <a:rPr lang="en-US" sz="2400" i="1" dirty="0">
                <a:solidFill>
                  <a:schemeClr val="bg1"/>
                </a:solidFill>
              </a:rPr>
              <a:t>Judicial </a:t>
            </a:r>
            <a:r>
              <a:rPr lang="en-US" sz="2400" i="1" dirty="0" err="1">
                <a:solidFill>
                  <a:schemeClr val="bg1"/>
                </a:solidFill>
              </a:rPr>
              <a:t>Benchbook</a:t>
            </a:r>
            <a:endParaRPr lang="en-US" sz="2400" i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09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in mind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64724364"/>
              </p:ext>
            </p:extLst>
          </p:nvPr>
        </p:nvGraphicFramePr>
        <p:xfrm>
          <a:off x="2645228" y="2034681"/>
          <a:ext cx="6480376" cy="4406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7341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about sanctions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6046220"/>
              </p:ext>
            </p:extLst>
          </p:nvPr>
        </p:nvGraphicFramePr>
        <p:xfrm>
          <a:off x="581193" y="2065564"/>
          <a:ext cx="11029616" cy="4425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41" y="4736646"/>
            <a:ext cx="22383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15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</a:t>
            </a: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4561" y="2004599"/>
            <a:ext cx="6702878" cy="46141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14466" y="6399705"/>
            <a:ext cx="2113356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Drug Court Review, Vol. VIII, p. 33</a:t>
            </a:r>
          </a:p>
        </p:txBody>
      </p:sp>
    </p:spTree>
    <p:extLst>
      <p:ext uri="{BB962C8B-B14F-4D97-AF65-F5344CB8AC3E}">
        <p14:creationId xmlns:p14="http://schemas.microsoft.com/office/powerpoint/2010/main" val="424217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bother?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29" y="2058154"/>
            <a:ext cx="4270601" cy="28418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58" y="3928484"/>
            <a:ext cx="4229780" cy="2579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4040643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7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modification</a:t>
            </a:r>
          </a:p>
        </p:txBody>
      </p:sp>
      <p:pic>
        <p:nvPicPr>
          <p:cNvPr id="1028" name="Picture 4" descr="Image result for hands reaching for carr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689" y="2318960"/>
            <a:ext cx="5167539" cy="3445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94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2411" y="5430286"/>
            <a:ext cx="8025493" cy="721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change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2411" y="5560173"/>
            <a:ext cx="7891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Focus on Moving to the Next Stage, Not the End Goal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29167969"/>
              </p:ext>
            </p:extLst>
          </p:nvPr>
        </p:nvGraphicFramePr>
        <p:xfrm>
          <a:off x="783885" y="702156"/>
          <a:ext cx="9935821" cy="539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8712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works?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095" y="2109007"/>
            <a:ext cx="5841684" cy="3678303"/>
          </a:xfrm>
        </p:spPr>
        <p:txBody>
          <a:bodyPr>
            <a:noAutofit/>
          </a:bodyPr>
          <a:lstStyle/>
          <a:p>
            <a:r>
              <a:rPr lang="en-US" sz="2000" b="1" dirty="0"/>
              <a:t>Contingency Management</a:t>
            </a:r>
          </a:p>
          <a:p>
            <a:pPr lvl="1"/>
            <a:r>
              <a:rPr lang="en-US" sz="1800" dirty="0">
                <a:solidFill>
                  <a:srgbClr val="D6A300"/>
                </a:solidFill>
              </a:rPr>
              <a:t>Receiving incentives </a:t>
            </a:r>
            <a:r>
              <a:rPr lang="en-US" sz="1800" dirty="0"/>
              <a:t>for meeting specific behavior goals</a:t>
            </a:r>
          </a:p>
          <a:p>
            <a:r>
              <a:rPr lang="en-US" sz="2000" b="1" dirty="0"/>
              <a:t>Proximal vs. Distal Goals</a:t>
            </a:r>
          </a:p>
          <a:p>
            <a:pPr lvl="1"/>
            <a:r>
              <a:rPr lang="en-US" sz="1800" dirty="0"/>
              <a:t>Distal goals are broken into </a:t>
            </a:r>
            <a:r>
              <a:rPr lang="en-US" sz="1800" dirty="0">
                <a:solidFill>
                  <a:srgbClr val="D6A300"/>
                </a:solidFill>
              </a:rPr>
              <a:t>smaller</a:t>
            </a:r>
            <a:r>
              <a:rPr lang="en-US" sz="1800" dirty="0"/>
              <a:t>, easier to </a:t>
            </a:r>
            <a:r>
              <a:rPr lang="en-US" sz="1800" dirty="0">
                <a:solidFill>
                  <a:srgbClr val="D6A300"/>
                </a:solidFill>
              </a:rPr>
              <a:t>achieve goals</a:t>
            </a:r>
          </a:p>
          <a:p>
            <a:pPr lvl="1"/>
            <a:r>
              <a:rPr lang="en-US" sz="1800" dirty="0"/>
              <a:t>Distal goals become </a:t>
            </a:r>
            <a:r>
              <a:rPr lang="en-US" sz="1800" dirty="0">
                <a:solidFill>
                  <a:srgbClr val="D6A300"/>
                </a:solidFill>
              </a:rPr>
              <a:t>proximal</a:t>
            </a:r>
            <a:r>
              <a:rPr lang="en-US" sz="1800" dirty="0"/>
              <a:t> in advanced phases</a:t>
            </a:r>
          </a:p>
          <a:p>
            <a:r>
              <a:rPr lang="en-US" sz="2000" b="1" dirty="0"/>
              <a:t>Graduated Incentives and Sanctions</a:t>
            </a:r>
          </a:p>
          <a:p>
            <a:pPr lvl="1"/>
            <a:r>
              <a:rPr lang="en-US" sz="1800" dirty="0"/>
              <a:t>Avoid habituation and ceiling effects</a:t>
            </a:r>
          </a:p>
        </p:txBody>
      </p:sp>
      <p:pic>
        <p:nvPicPr>
          <p:cNvPr id="2050" name="Picture 2" descr="http://www.psychology.net.in/wp-content/uploads/2017/01/behavior-modificatio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231880"/>
            <a:ext cx="4863704" cy="3432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656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modification in treatment courts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845565"/>
              </p:ext>
            </p:extLst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279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92686" y="1991839"/>
            <a:ext cx="3829050" cy="990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192" y="2006023"/>
            <a:ext cx="3664237" cy="937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Certainty &amp; Celerity</a:t>
            </a:r>
          </a:p>
        </p:txBody>
      </p:sp>
      <p:pic>
        <p:nvPicPr>
          <p:cNvPr id="3074" name="Picture 2" descr="Image result for det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9" y="3509200"/>
            <a:ext cx="4192360" cy="279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09025" y="2038679"/>
            <a:ext cx="462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Consistent Detection (Celerity)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321" y="3019658"/>
            <a:ext cx="46237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Detection allows the </a:t>
            </a:r>
            <a:r>
              <a:rPr lang="en-US" sz="2000" b="1" dirty="0">
                <a:solidFill>
                  <a:srgbClr val="D6A300"/>
                </a:solidFill>
              </a:rPr>
              <a:t>gathering of information </a:t>
            </a:r>
            <a:r>
              <a:rPr lang="en-US" sz="2000" dirty="0"/>
              <a:t>needed by the Judge and Team </a:t>
            </a:r>
            <a:r>
              <a:rPr lang="en-US" sz="2000" b="1" dirty="0"/>
              <a:t>to determine an appropriate response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298" y="2006834"/>
            <a:ext cx="3601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Reliable Detection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(Certainty)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09026" y="3155257"/>
            <a:ext cx="462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Behavior is </a:t>
            </a:r>
            <a:r>
              <a:rPr lang="en-US" sz="2000" b="1" dirty="0"/>
              <a:t>connected</a:t>
            </a:r>
            <a:r>
              <a:rPr lang="en-US" sz="2000" dirty="0"/>
              <a:t> to an </a:t>
            </a:r>
            <a:r>
              <a:rPr lang="en-US" sz="2000" b="1" dirty="0">
                <a:solidFill>
                  <a:srgbClr val="D6A300"/>
                </a:solidFill>
              </a:rPr>
              <a:t>immediate consequence</a:t>
            </a:r>
          </a:p>
        </p:txBody>
      </p:sp>
    </p:spTree>
    <p:extLst>
      <p:ext uri="{BB962C8B-B14F-4D97-AF65-F5344CB8AC3E}">
        <p14:creationId xmlns:p14="http://schemas.microsoft.com/office/powerpoint/2010/main" val="68982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</a:t>
            </a:r>
          </a:p>
        </p:txBody>
      </p:sp>
      <p:pic>
        <p:nvPicPr>
          <p:cNvPr id="5" name="Content Placeholder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671" y="2000250"/>
            <a:ext cx="977265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84584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/>
          <a:lstStyle/>
          <a:p>
            <a:r>
              <a:rPr lang="en-US" dirty="0"/>
              <a:t>Insert Title Here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6" y="766082"/>
            <a:ext cx="4893130" cy="5561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/>
          <a:srcRect l="1924" t="1453" r="1416" b="2119"/>
          <a:stretch/>
        </p:blipFill>
        <p:spPr>
          <a:xfrm>
            <a:off x="6506936" y="701675"/>
            <a:ext cx="5070021" cy="5625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311609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612</TotalTime>
  <Words>597</Words>
  <Application>Microsoft Office PowerPoint</Application>
  <PresentationFormat>Widescreen</PresentationFormat>
  <Paragraphs>99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Gill Sans MT</vt:lpstr>
      <vt:lpstr>Wingdings</vt:lpstr>
      <vt:lpstr>Wingdings 2</vt:lpstr>
      <vt:lpstr>Dividend</vt:lpstr>
      <vt:lpstr>      Standard 14 –  Applying Incentives, Sanctions &amp; Therapeutic Adjustments</vt:lpstr>
      <vt:lpstr>Why bother?</vt:lpstr>
      <vt:lpstr>Behavior modification</vt:lpstr>
      <vt:lpstr>Stages of change</vt:lpstr>
      <vt:lpstr>What works?</vt:lpstr>
      <vt:lpstr>Behavior modification in treatment courts</vt:lpstr>
      <vt:lpstr>Certainty &amp; Celerity</vt:lpstr>
      <vt:lpstr>fairness</vt:lpstr>
      <vt:lpstr>Insert Title Here</vt:lpstr>
      <vt:lpstr>Keep in mind</vt:lpstr>
      <vt:lpstr>Considerations</vt:lpstr>
      <vt:lpstr>Applying incentives and sanctions</vt:lpstr>
      <vt:lpstr>Applying incentives and sanctions</vt:lpstr>
      <vt:lpstr>Importance of incentives</vt:lpstr>
      <vt:lpstr>Fishbowl</vt:lpstr>
      <vt:lpstr>Keep in mind</vt:lpstr>
      <vt:lpstr>A word about sanctions</vt:lpstr>
      <vt:lpstr>Jail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Team Members -Wisconsin Treatment Court Standards Training</dc:title>
  <dc:creator>Tupper, Sara</dc:creator>
  <cp:lastModifiedBy>Kierzek, Heather J.</cp:lastModifiedBy>
  <cp:revision>50</cp:revision>
  <cp:lastPrinted>2019-09-05T20:03:44Z</cp:lastPrinted>
  <dcterms:created xsi:type="dcterms:W3CDTF">2019-06-06T16:17:55Z</dcterms:created>
  <dcterms:modified xsi:type="dcterms:W3CDTF">2019-10-02T23:25:02Z</dcterms:modified>
</cp:coreProperties>
</file>