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Java 21.1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4" r:id="rId6"/>
    <p:sldId id="266" r:id="rId7"/>
    <p:sldId id="268" r:id="rId8"/>
    <p:sldId id="270" r:id="rId9"/>
    <p:sldId id="272" r:id="rId10"/>
    <p:sldId id="274" r:id="rId11"/>
    <p:sldId id="276" r:id="rId12"/>
    <p:sldId id="278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00"/>
    <p:restoredTop sz="0"/>
  </p:normalViewPr>
  <p:slideViewPr>
    <p:cSldViewPr>
      <p:cViewPr>
        <p:scale>
          <a:sx n="100" d="100"/>
          <a:sy n="100" d="100"/>
        </p:scale>
        <p:origin x="0" y="0"/>
      </p:cViewPr>
    </p:cSldViewPr>
  </p:slideViewPr>
  <p:notesViewPr>
    <p:cSldViewPr>
      <p:cViewPr>
        <p:scale>
          <a:sx n="100" d="100"/>
          <a:sy n="100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tags" Target="tags/tag1.xml" /><Relationship Id="rId15" Type="http://schemas.openxmlformats.org/officeDocument/2006/relationships/presProps" Target="presProps.xml" /><Relationship Id="rId16" Type="http://schemas.openxmlformats.org/officeDocument/2006/relationships/viewProps" Target="viewProps.xml" /><Relationship Id="rId17" Type="http://schemas.openxmlformats.org/officeDocument/2006/relationships/theme" Target="theme/theme1.xml" /><Relationship Id="rId18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 title="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4A6287A-CC77-4F29-90A5-C4CD371CA81E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 title="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5A05794-D3F7-44A9-A815-FA076935AC9B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 title="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 title="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FF4D3E6-2656-47FA-AC48-100C332DD66E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7C8325D-5401-493D-992D-78ACB95FA22B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13C901B-8BFF-4890-A31C-1F9D8481A40C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 title="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E2EF936B-A9E9-48C2-9572-B006A0FCE38B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 title="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 title="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 title="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 title="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70559599-7A2D-48D5-988D-D4680937F12D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8" name="Footer Placeholder 7" title="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 title="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 title="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60836581-9792-41C5-9E59-BF21D9073A16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4" name="Footer Placeholder 3" title="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 title="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 title="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BFC4AFAA-B276-41CD-8937-376534F0EA19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3" name="Footer Placeholder 2" title="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 title="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 title="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B93BC4A3-EB30-43E2-9795-D81A83145A2D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title="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 title="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827458C5-9951-49C2-B3B6-F3701DD38912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 title="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1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8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9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pic>
        <p:nvPicPr>
          <p:cNvPr id="2" name="New picture" title="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pic>
        <p:nvPicPr>
          <p:cNvPr id="2" name="New picture" title="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pic>
        <p:nvPicPr>
          <p:cNvPr id="2" name="New picture" title="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pic>
        <p:nvPicPr>
          <p:cNvPr id="2" name="New picture" title="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pic>
        <p:nvPicPr>
          <p:cNvPr id="2" name="New picture" title="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pic>
        <p:nvPicPr>
          <p:cNvPr id="2" name="New picture" title="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pic>
        <p:nvPicPr>
          <p:cNvPr id="2" name="New picture" title="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pic>
        <p:nvPicPr>
          <p:cNvPr id="2" name="New picture" title="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pic>
        <p:nvPicPr>
          <p:cNvPr id="2" name="New picture" title="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pic>
        <p:nvPicPr>
          <p:cNvPr id="2" name="New picture" title="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pic>
        <p:nvPicPr>
          <p:cNvPr id="2" name="New picture" title="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pic>
        <p:nvPicPr>
          <p:cNvPr id="2" name="New picture" title="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OS" val="Unix 3.10 unknown"/>
  <p:tag name="AS_RELEASE_DATE" val="2021.10.31"/>
  <p:tag name="AS_TITLE" val="Aspose.Slides for Java"/>
  <p:tag name="AS_VERSION" val="21.10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0</Paragraphs>
  <Slides>12</Slides>
  <Notes>0</Notes>
  <TotalTime>1</TotalTime>
  <HiddenSlides>0</HiddenSlides>
  <MMClips>0</MMClips>
  <ScaleCrop>0</ScaleCrop>
  <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baseType="lpstr" size="15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Java</Application>
  <AppVersion>21.1000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2022-10-04T18:16:59.407</cp:lastPrinted>
  <dcterms:created xsi:type="dcterms:W3CDTF">2022-10-04T22:16:59Z</dcterms:created>
  <dcterms:modified xsi:type="dcterms:W3CDTF">2022-10-04T22:17:04Z</dcterms:modified>
</cp:coreProperties>
</file>