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  <p:sldId id="326" r:id="rId37"/>
    <p:sldId id="328" r:id="rId38"/>
    <p:sldId id="330" r:id="rId39"/>
    <p:sldId id="332" r:id="rId40"/>
    <p:sldId id="334" r:id="rId41"/>
    <p:sldId id="336" r:id="rId42"/>
    <p:sldId id="338" r:id="rId43"/>
    <p:sldId id="340" r:id="rId44"/>
    <p:sldId id="342" r:id="rId45"/>
    <p:sldId id="344" r:id="rId46"/>
    <p:sldId id="346" r:id="rId47"/>
    <p:sldId id="348" r:id="rId48"/>
    <p:sldId id="350" r:id="rId49"/>
    <p:sldId id="352" r:id="rId50"/>
    <p:sldId id="354" r:id="rId51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03" d="100"/>
          <a:sy n="103" d="100"/>
        </p:scale>
        <p:origin x="21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ACCC64-91A1-4A07-ABDA-08CE73F9C09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8DDA2B-367E-4D9E-98BB-00CDA348ACB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2CC025-C2E1-4D6F-BF97-E3AC79ECCE2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238C83-9EB3-4412-9944-93A8E518BB6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088017-8A8E-40B9-822B-6753B01BFC7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1A1DCD6-4A53-4431-82DB-7E950138395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3ACA094-B374-47D0-B722-02560742EB4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5A91AF9-FFB4-4B61-A7A4-AA531466D0D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E5DE5A4-570E-48B5-BC8A-F5C084FB53C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14EB8CA-1C25-4384-8443-C6C74B97607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486AE42-78BF-4C91-B448-A068441E05F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50" y="642939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On-screen Show (16:9)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Jessica de la Cruz</cp:lastModifiedBy>
  <cp:revision>2</cp:revision>
  <cp:lastPrinted>2022-10-04T18:16:42Z</cp:lastPrinted>
  <dcterms:created xsi:type="dcterms:W3CDTF">2022-10-04T22:16:42Z</dcterms:created>
  <dcterms:modified xsi:type="dcterms:W3CDTF">2022-10-06T19:24:12Z</dcterms:modified>
</cp:coreProperties>
</file>