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1" r:id="rId3"/>
    <p:sldId id="270" r:id="rId4"/>
    <p:sldId id="263" r:id="rId5"/>
    <p:sldId id="274" r:id="rId6"/>
    <p:sldId id="275" r:id="rId7"/>
    <p:sldId id="276" r:id="rId8"/>
    <p:sldId id="277" r:id="rId9"/>
    <p:sldId id="278" r:id="rId10"/>
    <p:sldId id="279" r:id="rId11"/>
    <p:sldId id="280" r:id="rId12"/>
    <p:sldId id="282" r:id="rId13"/>
    <p:sldId id="283" r:id="rId14"/>
    <p:sldId id="284" r:id="rId15"/>
    <p:sldId id="286" r:id="rId16"/>
    <p:sldId id="287" r:id="rId17"/>
    <p:sldId id="288" r:id="rId18"/>
    <p:sldId id="289" r:id="rId19"/>
    <p:sldId id="290" r:id="rId20"/>
    <p:sldId id="291" r:id="rId21"/>
    <p:sldId id="292" r:id="rId22"/>
    <p:sldId id="293" r:id="rId23"/>
    <p:sldId id="294" r:id="rId24"/>
    <p:sldId id="295" r:id="rId25"/>
    <p:sldId id="297" r:id="rId26"/>
    <p:sldId id="296" r:id="rId27"/>
    <p:sldId id="300" r:id="rId28"/>
    <p:sldId id="298" r:id="rId29"/>
    <p:sldId id="299" r:id="rId30"/>
    <p:sldId id="301" r:id="rId31"/>
    <p:sldId id="302" r:id="rId32"/>
    <p:sldId id="303" r:id="rId33"/>
    <p:sldId id="304" r:id="rId34"/>
    <p:sldId id="305" r:id="rId35"/>
    <p:sldId id="306" r:id="rId36"/>
    <p:sldId id="307" r:id="rId37"/>
    <p:sldId id="507" r:id="rId38"/>
    <p:sldId id="5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24D"/>
    <a:srgbClr val="55B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62D26-3335-7940-ACCB-D94C30635714}" v="772" dt="2023-10-12T15:57:39.938"/>
    <p1510:client id="{D1FE2B8D-B5DA-4E20-87C0-272A0004EA41}" v="37" dt="2023-10-12T16:14:52.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DeClerck" userId="ea52d73d-3a55-43b7-a1c5-51454cb5a937" providerId="ADAL" clId="{D1FE2B8D-B5DA-4E20-87C0-272A0004EA41}"/>
    <pc:docChg chg="undo custSel addSld delSld modSld sldOrd">
      <pc:chgData name="Taylor DeClerck" userId="ea52d73d-3a55-43b7-a1c5-51454cb5a937" providerId="ADAL" clId="{D1FE2B8D-B5DA-4E20-87C0-272A0004EA41}" dt="2023-10-12T16:14:52.320" v="3213" actId="113"/>
      <pc:docMkLst>
        <pc:docMk/>
      </pc:docMkLst>
      <pc:sldChg chg="addSp delSp modSp mod modNotesTx">
        <pc:chgData name="Taylor DeClerck" userId="ea52d73d-3a55-43b7-a1c5-51454cb5a937" providerId="ADAL" clId="{D1FE2B8D-B5DA-4E20-87C0-272A0004EA41}" dt="2023-10-06T15:08:53.268" v="2883" actId="20577"/>
        <pc:sldMkLst>
          <pc:docMk/>
          <pc:sldMk cId="1057583910" sldId="256"/>
        </pc:sldMkLst>
        <pc:spChg chg="mod">
          <ac:chgData name="Taylor DeClerck" userId="ea52d73d-3a55-43b7-a1c5-51454cb5a937" providerId="ADAL" clId="{D1FE2B8D-B5DA-4E20-87C0-272A0004EA41}" dt="2023-09-18T13:36:05.631" v="384" actId="6549"/>
          <ac:spMkLst>
            <pc:docMk/>
            <pc:sldMk cId="1057583910" sldId="256"/>
            <ac:spMk id="2" creationId="{67482680-3824-4642-9797-3DCF09EB5F1F}"/>
          </ac:spMkLst>
        </pc:spChg>
        <pc:spChg chg="mod">
          <ac:chgData name="Taylor DeClerck" userId="ea52d73d-3a55-43b7-a1c5-51454cb5a937" providerId="ADAL" clId="{D1FE2B8D-B5DA-4E20-87C0-272A0004EA41}" dt="2023-09-18T13:33:25.336" v="169" actId="20577"/>
          <ac:spMkLst>
            <pc:docMk/>
            <pc:sldMk cId="1057583910" sldId="256"/>
            <ac:spMk id="3" creationId="{4A90BCAE-166C-4E14-85E2-5E4E462A0A03}"/>
          </ac:spMkLst>
        </pc:spChg>
        <pc:spChg chg="add del mod">
          <ac:chgData name="Taylor DeClerck" userId="ea52d73d-3a55-43b7-a1c5-51454cb5a937" providerId="ADAL" clId="{D1FE2B8D-B5DA-4E20-87C0-272A0004EA41}" dt="2023-09-18T13:36:28.155" v="390" actId="255"/>
          <ac:spMkLst>
            <pc:docMk/>
            <pc:sldMk cId="1057583910" sldId="256"/>
            <ac:spMk id="4" creationId="{039BBB70-E73B-4287-8B46-4A28A859E555}"/>
          </ac:spMkLst>
        </pc:spChg>
      </pc:sldChg>
      <pc:sldChg chg="del">
        <pc:chgData name="Taylor DeClerck" userId="ea52d73d-3a55-43b7-a1c5-51454cb5a937" providerId="ADAL" clId="{D1FE2B8D-B5DA-4E20-87C0-272A0004EA41}" dt="2023-09-18T15:12:14.969" v="397" actId="47"/>
        <pc:sldMkLst>
          <pc:docMk/>
          <pc:sldMk cId="210645487" sldId="257"/>
        </pc:sldMkLst>
      </pc:sldChg>
      <pc:sldChg chg="del">
        <pc:chgData name="Taylor DeClerck" userId="ea52d73d-3a55-43b7-a1c5-51454cb5a937" providerId="ADAL" clId="{D1FE2B8D-B5DA-4E20-87C0-272A0004EA41}" dt="2023-09-18T15:12:15.320" v="398" actId="47"/>
        <pc:sldMkLst>
          <pc:docMk/>
          <pc:sldMk cId="2416958113" sldId="258"/>
        </pc:sldMkLst>
      </pc:sldChg>
      <pc:sldChg chg="del">
        <pc:chgData name="Taylor DeClerck" userId="ea52d73d-3a55-43b7-a1c5-51454cb5a937" providerId="ADAL" clId="{D1FE2B8D-B5DA-4E20-87C0-272A0004EA41}" dt="2023-09-18T15:12:15.669" v="399" actId="47"/>
        <pc:sldMkLst>
          <pc:docMk/>
          <pc:sldMk cId="3550916751" sldId="259"/>
        </pc:sldMkLst>
      </pc:sldChg>
      <pc:sldChg chg="del">
        <pc:chgData name="Taylor DeClerck" userId="ea52d73d-3a55-43b7-a1c5-51454cb5a937" providerId="ADAL" clId="{D1FE2B8D-B5DA-4E20-87C0-272A0004EA41}" dt="2023-09-18T15:12:15.870" v="400" actId="47"/>
        <pc:sldMkLst>
          <pc:docMk/>
          <pc:sldMk cId="1274890012" sldId="260"/>
        </pc:sldMkLst>
      </pc:sldChg>
      <pc:sldChg chg="ord modNotesTx">
        <pc:chgData name="Taylor DeClerck" userId="ea52d73d-3a55-43b7-a1c5-51454cb5a937" providerId="ADAL" clId="{D1FE2B8D-B5DA-4E20-87C0-272A0004EA41}" dt="2023-10-06T15:08:56.217" v="2889" actId="20577"/>
        <pc:sldMkLst>
          <pc:docMk/>
          <pc:sldMk cId="4014327293" sldId="261"/>
        </pc:sldMkLst>
      </pc:sldChg>
      <pc:sldChg chg="del">
        <pc:chgData name="Taylor DeClerck" userId="ea52d73d-3a55-43b7-a1c5-51454cb5a937" providerId="ADAL" clId="{D1FE2B8D-B5DA-4E20-87C0-272A0004EA41}" dt="2023-09-18T15:12:16.052" v="401" actId="47"/>
        <pc:sldMkLst>
          <pc:docMk/>
          <pc:sldMk cId="1627845184" sldId="262"/>
        </pc:sldMkLst>
      </pc:sldChg>
      <pc:sldChg chg="addSp delSp modSp mod ord modClrScheme chgLayout modNotesTx">
        <pc:chgData name="Taylor DeClerck" userId="ea52d73d-3a55-43b7-a1c5-51454cb5a937" providerId="ADAL" clId="{D1FE2B8D-B5DA-4E20-87C0-272A0004EA41}" dt="2023-10-06T15:46:28.525" v="2927" actId="20577"/>
        <pc:sldMkLst>
          <pc:docMk/>
          <pc:sldMk cId="4189306788" sldId="263"/>
        </pc:sldMkLst>
        <pc:spChg chg="mod ord">
          <ac:chgData name="Taylor DeClerck" userId="ea52d73d-3a55-43b7-a1c5-51454cb5a937" providerId="ADAL" clId="{D1FE2B8D-B5DA-4E20-87C0-272A0004EA41}" dt="2023-09-18T15:15:10.631" v="659" actId="700"/>
          <ac:spMkLst>
            <pc:docMk/>
            <pc:sldMk cId="4189306788" sldId="263"/>
            <ac:spMk id="2" creationId="{62FE6002-7F3C-4A36-B547-C664A8D4115B}"/>
          </ac:spMkLst>
        </pc:spChg>
        <pc:spChg chg="mod ord">
          <ac:chgData name="Taylor DeClerck" userId="ea52d73d-3a55-43b7-a1c5-51454cb5a937" providerId="ADAL" clId="{D1FE2B8D-B5DA-4E20-87C0-272A0004EA41}" dt="2023-09-18T15:15:10.631" v="659" actId="700"/>
          <ac:spMkLst>
            <pc:docMk/>
            <pc:sldMk cId="4189306788" sldId="263"/>
            <ac:spMk id="3" creationId="{98DC52D7-B853-4A11-8933-A62CFCF6C1A2}"/>
          </ac:spMkLst>
        </pc:spChg>
        <pc:spChg chg="add del mod ord">
          <ac:chgData name="Taylor DeClerck" userId="ea52d73d-3a55-43b7-a1c5-51454cb5a937" providerId="ADAL" clId="{D1FE2B8D-B5DA-4E20-87C0-272A0004EA41}" dt="2023-09-18T15:15:10.631" v="659" actId="700"/>
          <ac:spMkLst>
            <pc:docMk/>
            <pc:sldMk cId="4189306788" sldId="263"/>
            <ac:spMk id="4" creationId="{13E80B95-521D-4F0A-BF4A-02E964566CB5}"/>
          </ac:spMkLst>
        </pc:spChg>
        <pc:spChg chg="add del mod ord">
          <ac:chgData name="Taylor DeClerck" userId="ea52d73d-3a55-43b7-a1c5-51454cb5a937" providerId="ADAL" clId="{D1FE2B8D-B5DA-4E20-87C0-272A0004EA41}" dt="2023-09-18T15:15:10.631" v="659" actId="700"/>
          <ac:spMkLst>
            <pc:docMk/>
            <pc:sldMk cId="4189306788" sldId="263"/>
            <ac:spMk id="5" creationId="{355CCBBD-CD8B-442B-82E1-2ED676938E40}"/>
          </ac:spMkLst>
        </pc:spChg>
      </pc:sldChg>
      <pc:sldChg chg="del">
        <pc:chgData name="Taylor DeClerck" userId="ea52d73d-3a55-43b7-a1c5-51454cb5a937" providerId="ADAL" clId="{D1FE2B8D-B5DA-4E20-87C0-272A0004EA41}" dt="2023-09-18T15:12:16.252" v="402" actId="47"/>
        <pc:sldMkLst>
          <pc:docMk/>
          <pc:sldMk cId="2199749133" sldId="264"/>
        </pc:sldMkLst>
      </pc:sldChg>
      <pc:sldChg chg="del">
        <pc:chgData name="Taylor DeClerck" userId="ea52d73d-3a55-43b7-a1c5-51454cb5a937" providerId="ADAL" clId="{D1FE2B8D-B5DA-4E20-87C0-272A0004EA41}" dt="2023-09-18T15:12:16.435" v="403" actId="47"/>
        <pc:sldMkLst>
          <pc:docMk/>
          <pc:sldMk cId="4040074900" sldId="265"/>
        </pc:sldMkLst>
      </pc:sldChg>
      <pc:sldChg chg="del">
        <pc:chgData name="Taylor DeClerck" userId="ea52d73d-3a55-43b7-a1c5-51454cb5a937" providerId="ADAL" clId="{D1FE2B8D-B5DA-4E20-87C0-272A0004EA41}" dt="2023-09-18T15:12:16.619" v="404" actId="47"/>
        <pc:sldMkLst>
          <pc:docMk/>
          <pc:sldMk cId="2881404731" sldId="266"/>
        </pc:sldMkLst>
      </pc:sldChg>
      <pc:sldChg chg="del">
        <pc:chgData name="Taylor DeClerck" userId="ea52d73d-3a55-43b7-a1c5-51454cb5a937" providerId="ADAL" clId="{D1FE2B8D-B5DA-4E20-87C0-272A0004EA41}" dt="2023-09-18T15:12:16.953" v="405" actId="47"/>
        <pc:sldMkLst>
          <pc:docMk/>
          <pc:sldMk cId="1750123384" sldId="267"/>
        </pc:sldMkLst>
      </pc:sldChg>
      <pc:sldChg chg="del">
        <pc:chgData name="Taylor DeClerck" userId="ea52d73d-3a55-43b7-a1c5-51454cb5a937" providerId="ADAL" clId="{D1FE2B8D-B5DA-4E20-87C0-272A0004EA41}" dt="2023-09-18T15:12:17.136" v="406" actId="47"/>
        <pc:sldMkLst>
          <pc:docMk/>
          <pc:sldMk cId="699419" sldId="268"/>
        </pc:sldMkLst>
      </pc:sldChg>
      <pc:sldChg chg="del">
        <pc:chgData name="Taylor DeClerck" userId="ea52d73d-3a55-43b7-a1c5-51454cb5a937" providerId="ADAL" clId="{D1FE2B8D-B5DA-4E20-87C0-272A0004EA41}" dt="2023-09-18T15:12:17.319" v="407" actId="47"/>
        <pc:sldMkLst>
          <pc:docMk/>
          <pc:sldMk cId="678510027" sldId="269"/>
        </pc:sldMkLst>
      </pc:sldChg>
      <pc:sldChg chg="del">
        <pc:chgData name="Taylor DeClerck" userId="ea52d73d-3a55-43b7-a1c5-51454cb5a937" providerId="ADAL" clId="{D1FE2B8D-B5DA-4E20-87C0-272A0004EA41}" dt="2023-09-18T15:12:17.469" v="408" actId="47"/>
        <pc:sldMkLst>
          <pc:docMk/>
          <pc:sldMk cId="2850034881" sldId="270"/>
        </pc:sldMkLst>
      </pc:sldChg>
      <pc:sldChg chg="add">
        <pc:chgData name="Taylor DeClerck" userId="ea52d73d-3a55-43b7-a1c5-51454cb5a937" providerId="ADAL" clId="{D1FE2B8D-B5DA-4E20-87C0-272A0004EA41}" dt="2023-10-06T15:09:16.659" v="2906"/>
        <pc:sldMkLst>
          <pc:docMk/>
          <pc:sldMk cId="4088223072" sldId="270"/>
        </pc:sldMkLst>
      </pc:sldChg>
      <pc:sldChg chg="del">
        <pc:chgData name="Taylor DeClerck" userId="ea52d73d-3a55-43b7-a1c5-51454cb5a937" providerId="ADAL" clId="{D1FE2B8D-B5DA-4E20-87C0-272A0004EA41}" dt="2023-09-18T15:12:17.735" v="409" actId="47"/>
        <pc:sldMkLst>
          <pc:docMk/>
          <pc:sldMk cId="2120138261" sldId="271"/>
        </pc:sldMkLst>
      </pc:sldChg>
      <pc:sldChg chg="del">
        <pc:chgData name="Taylor DeClerck" userId="ea52d73d-3a55-43b7-a1c5-51454cb5a937" providerId="ADAL" clId="{D1FE2B8D-B5DA-4E20-87C0-272A0004EA41}" dt="2023-09-18T15:12:18.103" v="410" actId="47"/>
        <pc:sldMkLst>
          <pc:docMk/>
          <pc:sldMk cId="12232960" sldId="272"/>
        </pc:sldMkLst>
      </pc:sldChg>
      <pc:sldChg chg="addSp delSp modSp del mod ord modClrScheme chgLayout">
        <pc:chgData name="Taylor DeClerck" userId="ea52d73d-3a55-43b7-a1c5-51454cb5a937" providerId="ADAL" clId="{D1FE2B8D-B5DA-4E20-87C0-272A0004EA41}" dt="2023-10-06T13:37:32.734" v="2869" actId="2696"/>
        <pc:sldMkLst>
          <pc:docMk/>
          <pc:sldMk cId="1623352529" sldId="273"/>
        </pc:sldMkLst>
        <pc:spChg chg="del mod ord">
          <ac:chgData name="Taylor DeClerck" userId="ea52d73d-3a55-43b7-a1c5-51454cb5a937" providerId="ADAL" clId="{D1FE2B8D-B5DA-4E20-87C0-272A0004EA41}" dt="2023-10-06T13:37:26.168" v="2868" actId="700"/>
          <ac:spMkLst>
            <pc:docMk/>
            <pc:sldMk cId="1623352529" sldId="273"/>
            <ac:spMk id="2" creationId="{FDEB93F1-D652-4EDF-9F57-CE24D900B8E2}"/>
          </ac:spMkLst>
        </pc:spChg>
        <pc:spChg chg="add mod ord">
          <ac:chgData name="Taylor DeClerck" userId="ea52d73d-3a55-43b7-a1c5-51454cb5a937" providerId="ADAL" clId="{D1FE2B8D-B5DA-4E20-87C0-272A0004EA41}" dt="2023-10-06T13:37:26.168" v="2868" actId="700"/>
          <ac:spMkLst>
            <pc:docMk/>
            <pc:sldMk cId="1623352529" sldId="273"/>
            <ac:spMk id="3" creationId="{CC8BBABA-BC9F-4D20-AB74-CAA9DADA96DD}"/>
          </ac:spMkLst>
        </pc:spChg>
        <pc:spChg chg="add mod ord">
          <ac:chgData name="Taylor DeClerck" userId="ea52d73d-3a55-43b7-a1c5-51454cb5a937" providerId="ADAL" clId="{D1FE2B8D-B5DA-4E20-87C0-272A0004EA41}" dt="2023-10-06T13:37:26.168" v="2868" actId="700"/>
          <ac:spMkLst>
            <pc:docMk/>
            <pc:sldMk cId="1623352529" sldId="273"/>
            <ac:spMk id="4" creationId="{FB834E10-E864-4298-A1A5-846646838668}"/>
          </ac:spMkLst>
        </pc:spChg>
        <pc:spChg chg="add mod ord">
          <ac:chgData name="Taylor DeClerck" userId="ea52d73d-3a55-43b7-a1c5-51454cb5a937" providerId="ADAL" clId="{D1FE2B8D-B5DA-4E20-87C0-272A0004EA41}" dt="2023-10-06T13:37:26.168" v="2868" actId="700"/>
          <ac:spMkLst>
            <pc:docMk/>
            <pc:sldMk cId="1623352529" sldId="273"/>
            <ac:spMk id="5" creationId="{929EE314-3A95-4D1A-931F-E76596D15AD4}"/>
          </ac:spMkLst>
        </pc:spChg>
      </pc:sldChg>
      <pc:sldChg chg="delSp modSp new mod">
        <pc:chgData name="Taylor DeClerck" userId="ea52d73d-3a55-43b7-a1c5-51454cb5a937" providerId="ADAL" clId="{D1FE2B8D-B5DA-4E20-87C0-272A0004EA41}" dt="2023-09-18T17:30:39.928" v="1363" actId="403"/>
        <pc:sldMkLst>
          <pc:docMk/>
          <pc:sldMk cId="1514902070" sldId="274"/>
        </pc:sldMkLst>
        <pc:spChg chg="del">
          <ac:chgData name="Taylor DeClerck" userId="ea52d73d-3a55-43b7-a1c5-51454cb5a937" providerId="ADAL" clId="{D1FE2B8D-B5DA-4E20-87C0-272A0004EA41}" dt="2023-09-18T15:15:17.017" v="661" actId="478"/>
          <ac:spMkLst>
            <pc:docMk/>
            <pc:sldMk cId="1514902070" sldId="274"/>
            <ac:spMk id="2" creationId="{7830BE63-4088-4F35-B4BB-05FE29DB99CE}"/>
          </ac:spMkLst>
        </pc:spChg>
        <pc:spChg chg="mod">
          <ac:chgData name="Taylor DeClerck" userId="ea52d73d-3a55-43b7-a1c5-51454cb5a937" providerId="ADAL" clId="{D1FE2B8D-B5DA-4E20-87C0-272A0004EA41}" dt="2023-09-18T17:30:39.928" v="1363" actId="403"/>
          <ac:spMkLst>
            <pc:docMk/>
            <pc:sldMk cId="1514902070" sldId="274"/>
            <ac:spMk id="3" creationId="{13DF4B49-7378-45F2-9BFC-3586E28D28A8}"/>
          </ac:spMkLst>
        </pc:spChg>
      </pc:sldChg>
      <pc:sldChg chg="addSp delSp modSp new mod modNotesTx">
        <pc:chgData name="Taylor DeClerck" userId="ea52d73d-3a55-43b7-a1c5-51454cb5a937" providerId="ADAL" clId="{D1FE2B8D-B5DA-4E20-87C0-272A0004EA41}" dt="2023-09-18T15:22:50.099" v="743"/>
        <pc:sldMkLst>
          <pc:docMk/>
          <pc:sldMk cId="4290888547" sldId="275"/>
        </pc:sldMkLst>
        <pc:spChg chg="mod">
          <ac:chgData name="Taylor DeClerck" userId="ea52d73d-3a55-43b7-a1c5-51454cb5a937" providerId="ADAL" clId="{D1FE2B8D-B5DA-4E20-87C0-272A0004EA41}" dt="2023-09-18T15:21:54.658" v="740" actId="207"/>
          <ac:spMkLst>
            <pc:docMk/>
            <pc:sldMk cId="4290888547" sldId="275"/>
            <ac:spMk id="2" creationId="{8394EFE5-A4FC-48C3-B7F1-C0995EC78E71}"/>
          </ac:spMkLst>
        </pc:spChg>
        <pc:spChg chg="del">
          <ac:chgData name="Taylor DeClerck" userId="ea52d73d-3a55-43b7-a1c5-51454cb5a937" providerId="ADAL" clId="{D1FE2B8D-B5DA-4E20-87C0-272A0004EA41}" dt="2023-09-18T15:20:35.602" v="686"/>
          <ac:spMkLst>
            <pc:docMk/>
            <pc:sldMk cId="4290888547" sldId="275"/>
            <ac:spMk id="3" creationId="{AC390C02-B48E-4D8A-8A0F-258A0B69F128}"/>
          </ac:spMkLst>
        </pc:spChg>
        <pc:picChg chg="add mod">
          <ac:chgData name="Taylor DeClerck" userId="ea52d73d-3a55-43b7-a1c5-51454cb5a937" providerId="ADAL" clId="{D1FE2B8D-B5DA-4E20-87C0-272A0004EA41}" dt="2023-09-18T15:22:00.479" v="741" actId="1036"/>
          <ac:picMkLst>
            <pc:docMk/>
            <pc:sldMk cId="4290888547" sldId="275"/>
            <ac:picMk id="6" creationId="{9DCFF7B3-392E-4CD4-B744-4B5A72143974}"/>
          </ac:picMkLst>
        </pc:picChg>
        <pc:picChg chg="add del">
          <ac:chgData name="Taylor DeClerck" userId="ea52d73d-3a55-43b7-a1c5-51454cb5a937" providerId="ADAL" clId="{D1FE2B8D-B5DA-4E20-87C0-272A0004EA41}" dt="2023-09-18T15:21:15.028" v="727" actId="22"/>
          <ac:picMkLst>
            <pc:docMk/>
            <pc:sldMk cId="4290888547" sldId="275"/>
            <ac:picMk id="8" creationId="{E733F2E4-7C5F-4F79-AC1C-8AF20DA5DA57}"/>
          </ac:picMkLst>
        </pc:picChg>
      </pc:sldChg>
      <pc:sldChg chg="addSp modSp new mod modNotesTx">
        <pc:chgData name="Taylor DeClerck" userId="ea52d73d-3a55-43b7-a1c5-51454cb5a937" providerId="ADAL" clId="{D1FE2B8D-B5DA-4E20-87C0-272A0004EA41}" dt="2023-09-18T15:25:55.673" v="871" actId="1076"/>
        <pc:sldMkLst>
          <pc:docMk/>
          <pc:sldMk cId="3501961636" sldId="276"/>
        </pc:sldMkLst>
        <pc:spChg chg="mod ord">
          <ac:chgData name="Taylor DeClerck" userId="ea52d73d-3a55-43b7-a1c5-51454cb5a937" providerId="ADAL" clId="{D1FE2B8D-B5DA-4E20-87C0-272A0004EA41}" dt="2023-09-18T15:24:23.743" v="861" actId="403"/>
          <ac:spMkLst>
            <pc:docMk/>
            <pc:sldMk cId="3501961636" sldId="276"/>
            <ac:spMk id="2" creationId="{2A14841F-9D45-4BF0-AEBB-68AC94EEF34F}"/>
          </ac:spMkLst>
        </pc:spChg>
        <pc:spChg chg="mod">
          <ac:chgData name="Taylor DeClerck" userId="ea52d73d-3a55-43b7-a1c5-51454cb5a937" providerId="ADAL" clId="{D1FE2B8D-B5DA-4E20-87C0-272A0004EA41}" dt="2023-09-18T15:24:18.920" v="859" actId="313"/>
          <ac:spMkLst>
            <pc:docMk/>
            <pc:sldMk cId="3501961636" sldId="276"/>
            <ac:spMk id="3" creationId="{C8416A3D-6416-4860-9B40-BB16BEDF887B}"/>
          </ac:spMkLst>
        </pc:spChg>
        <pc:spChg chg="add mod">
          <ac:chgData name="Taylor DeClerck" userId="ea52d73d-3a55-43b7-a1c5-51454cb5a937" providerId="ADAL" clId="{D1FE2B8D-B5DA-4E20-87C0-272A0004EA41}" dt="2023-09-18T15:24:40.325" v="864" actId="20577"/>
          <ac:spMkLst>
            <pc:docMk/>
            <pc:sldMk cId="3501961636" sldId="276"/>
            <ac:spMk id="5" creationId="{7ECD53D5-2046-4FBC-BA75-DE9AAE6C4AB8}"/>
          </ac:spMkLst>
        </pc:spChg>
        <pc:spChg chg="add mod">
          <ac:chgData name="Taylor DeClerck" userId="ea52d73d-3a55-43b7-a1c5-51454cb5a937" providerId="ADAL" clId="{D1FE2B8D-B5DA-4E20-87C0-272A0004EA41}" dt="2023-09-18T15:25:55.673" v="871" actId="1076"/>
          <ac:spMkLst>
            <pc:docMk/>
            <pc:sldMk cId="3501961636" sldId="276"/>
            <ac:spMk id="7" creationId="{7D4F86C5-4C54-4FAA-A9F1-3F3D7FDA89C3}"/>
          </ac:spMkLst>
        </pc:spChg>
        <pc:picChg chg="add mod">
          <ac:chgData name="Taylor DeClerck" userId="ea52d73d-3a55-43b7-a1c5-51454cb5a937" providerId="ADAL" clId="{D1FE2B8D-B5DA-4E20-87C0-272A0004EA41}" dt="2023-09-18T15:25:44.504" v="869" actId="1076"/>
          <ac:picMkLst>
            <pc:docMk/>
            <pc:sldMk cId="3501961636" sldId="276"/>
            <ac:picMk id="6" creationId="{B79206CB-0D3F-42F1-999B-318032906695}"/>
          </ac:picMkLst>
        </pc:picChg>
      </pc:sldChg>
      <pc:sldChg chg="addSp delSp modSp new mod">
        <pc:chgData name="Taylor DeClerck" userId="ea52d73d-3a55-43b7-a1c5-51454cb5a937" providerId="ADAL" clId="{D1FE2B8D-B5DA-4E20-87C0-272A0004EA41}" dt="2023-09-28T16:47:20.327" v="2753" actId="20577"/>
        <pc:sldMkLst>
          <pc:docMk/>
          <pc:sldMk cId="4173753548" sldId="277"/>
        </pc:sldMkLst>
        <pc:spChg chg="mod">
          <ac:chgData name="Taylor DeClerck" userId="ea52d73d-3a55-43b7-a1c5-51454cb5a937" providerId="ADAL" clId="{D1FE2B8D-B5DA-4E20-87C0-272A0004EA41}" dt="2023-09-28T16:47:20.327" v="2753" actId="20577"/>
          <ac:spMkLst>
            <pc:docMk/>
            <pc:sldMk cId="4173753548" sldId="277"/>
            <ac:spMk id="2" creationId="{675E95E4-63BE-45BC-8021-F2D7C6423C17}"/>
          </ac:spMkLst>
        </pc:spChg>
        <pc:spChg chg="del">
          <ac:chgData name="Taylor DeClerck" userId="ea52d73d-3a55-43b7-a1c5-51454cb5a937" providerId="ADAL" clId="{D1FE2B8D-B5DA-4E20-87C0-272A0004EA41}" dt="2023-09-18T15:28:25.752" v="910"/>
          <ac:spMkLst>
            <pc:docMk/>
            <pc:sldMk cId="4173753548" sldId="277"/>
            <ac:spMk id="3" creationId="{E011DB62-D676-418E-8FF5-9379F25C263F}"/>
          </ac:spMkLst>
        </pc:spChg>
        <pc:picChg chg="add mod modCrop">
          <ac:chgData name="Taylor DeClerck" userId="ea52d73d-3a55-43b7-a1c5-51454cb5a937" providerId="ADAL" clId="{D1FE2B8D-B5DA-4E20-87C0-272A0004EA41}" dt="2023-09-18T15:29:36.592" v="931" actId="1076"/>
          <ac:picMkLst>
            <pc:docMk/>
            <pc:sldMk cId="4173753548" sldId="277"/>
            <ac:picMk id="6" creationId="{C81A11A1-365B-474E-A066-F47149C7F3C1}"/>
          </ac:picMkLst>
        </pc:picChg>
        <pc:picChg chg="add mod modCrop">
          <ac:chgData name="Taylor DeClerck" userId="ea52d73d-3a55-43b7-a1c5-51454cb5a937" providerId="ADAL" clId="{D1FE2B8D-B5DA-4E20-87C0-272A0004EA41}" dt="2023-09-18T15:29:34.926" v="930" actId="1076"/>
          <ac:picMkLst>
            <pc:docMk/>
            <pc:sldMk cId="4173753548" sldId="277"/>
            <ac:picMk id="8" creationId="{694A2D41-6399-4E47-8B7E-C96021A7CA96}"/>
          </ac:picMkLst>
        </pc:picChg>
      </pc:sldChg>
      <pc:sldChg chg="addSp delSp modSp new mod modClrScheme chgLayout modNotesTx">
        <pc:chgData name="Taylor DeClerck" userId="ea52d73d-3a55-43b7-a1c5-51454cb5a937" providerId="ADAL" clId="{D1FE2B8D-B5DA-4E20-87C0-272A0004EA41}" dt="2023-09-18T17:25:12.493" v="1199"/>
        <pc:sldMkLst>
          <pc:docMk/>
          <pc:sldMk cId="3946278082" sldId="278"/>
        </pc:sldMkLst>
        <pc:spChg chg="mod ord">
          <ac:chgData name="Taylor DeClerck" userId="ea52d73d-3a55-43b7-a1c5-51454cb5a937" providerId="ADAL" clId="{D1FE2B8D-B5DA-4E20-87C0-272A0004EA41}" dt="2023-09-18T17:23:34.722" v="1188" actId="700"/>
          <ac:spMkLst>
            <pc:docMk/>
            <pc:sldMk cId="3946278082" sldId="278"/>
            <ac:spMk id="2" creationId="{5F77659B-E97F-40A1-A0D3-3421BDEA630F}"/>
          </ac:spMkLst>
        </pc:spChg>
        <pc:spChg chg="del mod ord">
          <ac:chgData name="Taylor DeClerck" userId="ea52d73d-3a55-43b7-a1c5-51454cb5a937" providerId="ADAL" clId="{D1FE2B8D-B5DA-4E20-87C0-272A0004EA41}" dt="2023-09-18T17:18:52.819" v="956" actId="700"/>
          <ac:spMkLst>
            <pc:docMk/>
            <pc:sldMk cId="3946278082" sldId="278"/>
            <ac:spMk id="3" creationId="{3C752CFB-0E8A-4AC9-BE9D-93C7A04925CF}"/>
          </ac:spMkLst>
        </pc:spChg>
        <pc:spChg chg="del mod ord">
          <ac:chgData name="Taylor DeClerck" userId="ea52d73d-3a55-43b7-a1c5-51454cb5a937" providerId="ADAL" clId="{D1FE2B8D-B5DA-4E20-87C0-272A0004EA41}" dt="2023-09-18T17:18:52.819" v="956" actId="700"/>
          <ac:spMkLst>
            <pc:docMk/>
            <pc:sldMk cId="3946278082" sldId="278"/>
            <ac:spMk id="4" creationId="{AF585E41-9F15-4812-A8BE-C4274D74DD69}"/>
          </ac:spMkLst>
        </pc:spChg>
        <pc:spChg chg="add mod ord">
          <ac:chgData name="Taylor DeClerck" userId="ea52d73d-3a55-43b7-a1c5-51454cb5a937" providerId="ADAL" clId="{D1FE2B8D-B5DA-4E20-87C0-272A0004EA41}" dt="2023-09-18T17:24:28.574" v="1198" actId="1076"/>
          <ac:spMkLst>
            <pc:docMk/>
            <pc:sldMk cId="3946278082" sldId="278"/>
            <ac:spMk id="5" creationId="{FAC16824-1469-4630-98E2-7FB586875752}"/>
          </ac:spMkLst>
        </pc:spChg>
        <pc:spChg chg="add del mod ord">
          <ac:chgData name="Taylor DeClerck" userId="ea52d73d-3a55-43b7-a1c5-51454cb5a937" providerId="ADAL" clId="{D1FE2B8D-B5DA-4E20-87C0-272A0004EA41}" dt="2023-09-18T17:23:25.253" v="1187" actId="700"/>
          <ac:spMkLst>
            <pc:docMk/>
            <pc:sldMk cId="3946278082" sldId="278"/>
            <ac:spMk id="6" creationId="{07D2305B-7B86-4333-9A1F-9A4D37C36D2F}"/>
          </ac:spMkLst>
        </pc:spChg>
        <pc:spChg chg="add del mod ord">
          <ac:chgData name="Taylor DeClerck" userId="ea52d73d-3a55-43b7-a1c5-51454cb5a937" providerId="ADAL" clId="{D1FE2B8D-B5DA-4E20-87C0-272A0004EA41}" dt="2023-09-18T17:23:34.722" v="1188" actId="700"/>
          <ac:spMkLst>
            <pc:docMk/>
            <pc:sldMk cId="3946278082" sldId="278"/>
            <ac:spMk id="8" creationId="{71C749F6-80F5-4B14-980D-5C888F57FAAB}"/>
          </ac:spMkLst>
        </pc:spChg>
        <pc:spChg chg="add mod ord">
          <ac:chgData name="Taylor DeClerck" userId="ea52d73d-3a55-43b7-a1c5-51454cb5a937" providerId="ADAL" clId="{D1FE2B8D-B5DA-4E20-87C0-272A0004EA41}" dt="2023-09-18T17:23:34.722" v="1188" actId="700"/>
          <ac:spMkLst>
            <pc:docMk/>
            <pc:sldMk cId="3946278082" sldId="278"/>
            <ac:spMk id="9" creationId="{614C02EA-C710-4204-93C1-6A51E26F55C8}"/>
          </ac:spMkLst>
        </pc:spChg>
        <pc:spChg chg="add del mod ord">
          <ac:chgData name="Taylor DeClerck" userId="ea52d73d-3a55-43b7-a1c5-51454cb5a937" providerId="ADAL" clId="{D1FE2B8D-B5DA-4E20-87C0-272A0004EA41}" dt="2023-09-18T17:23:57.913" v="1192"/>
          <ac:spMkLst>
            <pc:docMk/>
            <pc:sldMk cId="3946278082" sldId="278"/>
            <ac:spMk id="10" creationId="{260E9A3E-A25A-4363-9BAF-A33D3D8230A2}"/>
          </ac:spMkLst>
        </pc:spChg>
        <pc:spChg chg="add mod">
          <ac:chgData name="Taylor DeClerck" userId="ea52d73d-3a55-43b7-a1c5-51454cb5a937" providerId="ADAL" clId="{D1FE2B8D-B5DA-4E20-87C0-272A0004EA41}" dt="2023-09-18T17:24:12.803" v="1195" actId="207"/>
          <ac:spMkLst>
            <pc:docMk/>
            <pc:sldMk cId="3946278082" sldId="278"/>
            <ac:spMk id="13" creationId="{27D1326F-B659-47C0-A19B-85BD48CF2E4B}"/>
          </ac:spMkLst>
        </pc:spChg>
        <pc:picChg chg="add del mod">
          <ac:chgData name="Taylor DeClerck" userId="ea52d73d-3a55-43b7-a1c5-51454cb5a937" providerId="ADAL" clId="{D1FE2B8D-B5DA-4E20-87C0-272A0004EA41}" dt="2023-09-18T17:23:47.180" v="1191" actId="478"/>
          <ac:picMkLst>
            <pc:docMk/>
            <pc:sldMk cId="3946278082" sldId="278"/>
            <ac:picMk id="7" creationId="{FDE0C36F-9FD1-47CF-8F69-42FD2460DF78}"/>
          </ac:picMkLst>
        </pc:picChg>
        <pc:picChg chg="add mod">
          <ac:chgData name="Taylor DeClerck" userId="ea52d73d-3a55-43b7-a1c5-51454cb5a937" providerId="ADAL" clId="{D1FE2B8D-B5DA-4E20-87C0-272A0004EA41}" dt="2023-09-18T17:24:22.612" v="1197" actId="1076"/>
          <ac:picMkLst>
            <pc:docMk/>
            <pc:sldMk cId="3946278082" sldId="278"/>
            <ac:picMk id="11" creationId="{8715EAD2-8455-4945-9327-2C2FAE703E00}"/>
          </ac:picMkLst>
        </pc:picChg>
      </pc:sldChg>
      <pc:sldChg chg="addSp delSp modSp new mod modClrScheme chgLayout modNotesTx">
        <pc:chgData name="Taylor DeClerck" userId="ea52d73d-3a55-43b7-a1c5-51454cb5a937" providerId="ADAL" clId="{D1FE2B8D-B5DA-4E20-87C0-272A0004EA41}" dt="2023-09-18T17:28:25.227" v="1323"/>
        <pc:sldMkLst>
          <pc:docMk/>
          <pc:sldMk cId="768111892" sldId="279"/>
        </pc:sldMkLst>
        <pc:spChg chg="mod ord">
          <ac:chgData name="Taylor DeClerck" userId="ea52d73d-3a55-43b7-a1c5-51454cb5a937" providerId="ADAL" clId="{D1FE2B8D-B5DA-4E20-87C0-272A0004EA41}" dt="2023-09-18T17:28:15.734" v="1322" actId="14100"/>
          <ac:spMkLst>
            <pc:docMk/>
            <pc:sldMk cId="768111892" sldId="279"/>
            <ac:spMk id="2" creationId="{8BE9760C-13B3-4605-BFBD-620F8B0A812F}"/>
          </ac:spMkLst>
        </pc:spChg>
        <pc:spChg chg="mod ord">
          <ac:chgData name="Taylor DeClerck" userId="ea52d73d-3a55-43b7-a1c5-51454cb5a937" providerId="ADAL" clId="{D1FE2B8D-B5DA-4E20-87C0-272A0004EA41}" dt="2023-09-18T17:28:08.320" v="1321" actId="403"/>
          <ac:spMkLst>
            <pc:docMk/>
            <pc:sldMk cId="768111892" sldId="279"/>
            <ac:spMk id="3" creationId="{31348B1F-3879-4EBB-A949-77682B03C8CE}"/>
          </ac:spMkLst>
        </pc:spChg>
        <pc:spChg chg="del mod ord">
          <ac:chgData name="Taylor DeClerck" userId="ea52d73d-3a55-43b7-a1c5-51454cb5a937" providerId="ADAL" clId="{D1FE2B8D-B5DA-4E20-87C0-272A0004EA41}" dt="2023-09-18T17:28:03.774" v="1320" actId="700"/>
          <ac:spMkLst>
            <pc:docMk/>
            <pc:sldMk cId="768111892" sldId="279"/>
            <ac:spMk id="4" creationId="{188C45DA-45B9-4D13-BD57-CBC6C90EF4F6}"/>
          </ac:spMkLst>
        </pc:spChg>
        <pc:spChg chg="add mod ord">
          <ac:chgData name="Taylor DeClerck" userId="ea52d73d-3a55-43b7-a1c5-51454cb5a937" providerId="ADAL" clId="{D1FE2B8D-B5DA-4E20-87C0-272A0004EA41}" dt="2023-09-18T17:28:03.774" v="1320" actId="700"/>
          <ac:spMkLst>
            <pc:docMk/>
            <pc:sldMk cId="768111892" sldId="279"/>
            <ac:spMk id="5" creationId="{3A2DF4B5-C568-407C-8E41-1C78E846ECE3}"/>
          </ac:spMkLst>
        </pc:spChg>
      </pc:sldChg>
      <pc:sldChg chg="delSp new del mod">
        <pc:chgData name="Taylor DeClerck" userId="ea52d73d-3a55-43b7-a1c5-51454cb5a937" providerId="ADAL" clId="{D1FE2B8D-B5DA-4E20-87C0-272A0004EA41}" dt="2023-09-18T17:30:08.885" v="1326" actId="47"/>
        <pc:sldMkLst>
          <pc:docMk/>
          <pc:sldMk cId="374315969" sldId="280"/>
        </pc:sldMkLst>
        <pc:spChg chg="del">
          <ac:chgData name="Taylor DeClerck" userId="ea52d73d-3a55-43b7-a1c5-51454cb5a937" providerId="ADAL" clId="{D1FE2B8D-B5DA-4E20-87C0-272A0004EA41}" dt="2023-09-18T17:30:04.810" v="1325" actId="478"/>
          <ac:spMkLst>
            <pc:docMk/>
            <pc:sldMk cId="374315969" sldId="280"/>
            <ac:spMk id="2" creationId="{D4E2B6DD-D4D4-407B-8BE5-0837BDF59845}"/>
          </ac:spMkLst>
        </pc:spChg>
      </pc:sldChg>
      <pc:sldChg chg="modSp add mod ord modNotesTx">
        <pc:chgData name="Taylor DeClerck" userId="ea52d73d-3a55-43b7-a1c5-51454cb5a937" providerId="ADAL" clId="{D1FE2B8D-B5DA-4E20-87C0-272A0004EA41}" dt="2023-09-18T17:30:55.553" v="1367"/>
        <pc:sldMkLst>
          <pc:docMk/>
          <pc:sldMk cId="1603063933" sldId="280"/>
        </pc:sldMkLst>
        <pc:spChg chg="mod">
          <ac:chgData name="Taylor DeClerck" userId="ea52d73d-3a55-43b7-a1c5-51454cb5a937" providerId="ADAL" clId="{D1FE2B8D-B5DA-4E20-87C0-272A0004EA41}" dt="2023-09-18T17:30:48.891" v="1366" actId="403"/>
          <ac:spMkLst>
            <pc:docMk/>
            <pc:sldMk cId="1603063933" sldId="280"/>
            <ac:spMk id="3" creationId="{13DF4B49-7378-45F2-9BFC-3586E28D28A8}"/>
          </ac:spMkLst>
        </pc:spChg>
      </pc:sldChg>
      <pc:sldChg chg="addSp delSp modSp new del mod setBg modNotesTx">
        <pc:chgData name="Taylor DeClerck" userId="ea52d73d-3a55-43b7-a1c5-51454cb5a937" providerId="ADAL" clId="{D1FE2B8D-B5DA-4E20-87C0-272A0004EA41}" dt="2023-09-28T16:48:32.998" v="2754" actId="2696"/>
        <pc:sldMkLst>
          <pc:docMk/>
          <pc:sldMk cId="64072976" sldId="281"/>
        </pc:sldMkLst>
        <pc:spChg chg="mod">
          <ac:chgData name="Taylor DeClerck" userId="ea52d73d-3a55-43b7-a1c5-51454cb5a937" providerId="ADAL" clId="{D1FE2B8D-B5DA-4E20-87C0-272A0004EA41}" dt="2023-09-18T17:32:23.621" v="1413" actId="26606"/>
          <ac:spMkLst>
            <pc:docMk/>
            <pc:sldMk cId="64072976" sldId="281"/>
            <ac:spMk id="2" creationId="{A64E784A-57D6-47B2-AB0B-B098AE36F536}"/>
          </ac:spMkLst>
        </pc:spChg>
        <pc:spChg chg="del mod">
          <ac:chgData name="Taylor DeClerck" userId="ea52d73d-3a55-43b7-a1c5-51454cb5a937" providerId="ADAL" clId="{D1FE2B8D-B5DA-4E20-87C0-272A0004EA41}" dt="2023-09-18T17:31:48.493" v="1396" actId="478"/>
          <ac:spMkLst>
            <pc:docMk/>
            <pc:sldMk cId="64072976" sldId="281"/>
            <ac:spMk id="3" creationId="{7534CDD4-E8DE-441E-822A-97CFAC51E864}"/>
          </ac:spMkLst>
        </pc:spChg>
        <pc:spChg chg="mod ord">
          <ac:chgData name="Taylor DeClerck" userId="ea52d73d-3a55-43b7-a1c5-51454cb5a937" providerId="ADAL" clId="{D1FE2B8D-B5DA-4E20-87C0-272A0004EA41}" dt="2023-09-18T17:32:23.621" v="1413" actId="26606"/>
          <ac:spMkLst>
            <pc:docMk/>
            <pc:sldMk cId="64072976" sldId="281"/>
            <ac:spMk id="4" creationId="{AA312392-6354-48C4-BA65-A5822246FF4C}"/>
          </ac:spMkLst>
        </pc:spChg>
        <pc:spChg chg="add del">
          <ac:chgData name="Taylor DeClerck" userId="ea52d73d-3a55-43b7-a1c5-51454cb5a937" providerId="ADAL" clId="{D1FE2B8D-B5DA-4E20-87C0-272A0004EA41}" dt="2023-09-18T17:32:23.621" v="1413" actId="26606"/>
          <ac:spMkLst>
            <pc:docMk/>
            <pc:sldMk cId="64072976" sldId="281"/>
            <ac:spMk id="13" creationId="{1E9986A5-A7D1-4022-BAC0-885FB7A141AE}"/>
          </ac:spMkLst>
        </pc:spChg>
        <pc:spChg chg="add del">
          <ac:chgData name="Taylor DeClerck" userId="ea52d73d-3a55-43b7-a1c5-51454cb5a937" providerId="ADAL" clId="{D1FE2B8D-B5DA-4E20-87C0-272A0004EA41}" dt="2023-09-18T17:32:23.621" v="1413" actId="26606"/>
          <ac:spMkLst>
            <pc:docMk/>
            <pc:sldMk cId="64072976" sldId="281"/>
            <ac:spMk id="15" creationId="{D2758DA7-6A89-49A1-B9F5-546D993242F8}"/>
          </ac:spMkLst>
        </pc:spChg>
        <pc:picChg chg="add del mod">
          <ac:chgData name="Taylor DeClerck" userId="ea52d73d-3a55-43b7-a1c5-51454cb5a937" providerId="ADAL" clId="{D1FE2B8D-B5DA-4E20-87C0-272A0004EA41}" dt="2023-09-18T17:32:04.561" v="1405" actId="478"/>
          <ac:picMkLst>
            <pc:docMk/>
            <pc:sldMk cId="64072976" sldId="281"/>
            <ac:picMk id="5" creationId="{EAABC084-D3BD-4D2E-BDB4-D984959E1A24}"/>
          </ac:picMkLst>
        </pc:picChg>
        <pc:picChg chg="add mod ord">
          <ac:chgData name="Taylor DeClerck" userId="ea52d73d-3a55-43b7-a1c5-51454cb5a937" providerId="ADAL" clId="{D1FE2B8D-B5DA-4E20-87C0-272A0004EA41}" dt="2023-09-18T17:32:23.621" v="1413" actId="26606"/>
          <ac:picMkLst>
            <pc:docMk/>
            <pc:sldMk cId="64072976" sldId="281"/>
            <ac:picMk id="6" creationId="{320E8845-0C30-43D8-BFB1-665F14D4BF5A}"/>
          </ac:picMkLst>
        </pc:picChg>
        <pc:picChg chg="add mod ord">
          <ac:chgData name="Taylor DeClerck" userId="ea52d73d-3a55-43b7-a1c5-51454cb5a937" providerId="ADAL" clId="{D1FE2B8D-B5DA-4E20-87C0-272A0004EA41}" dt="2023-09-18T17:32:32.026" v="1415" actId="1076"/>
          <ac:picMkLst>
            <pc:docMk/>
            <pc:sldMk cId="64072976" sldId="281"/>
            <ac:picMk id="7" creationId="{665E45DA-36BA-40D1-87A7-B20C93495199}"/>
          </ac:picMkLst>
        </pc:picChg>
        <pc:picChg chg="add mod">
          <ac:chgData name="Taylor DeClerck" userId="ea52d73d-3a55-43b7-a1c5-51454cb5a937" providerId="ADAL" clId="{D1FE2B8D-B5DA-4E20-87C0-272A0004EA41}" dt="2023-09-18T17:32:34.312" v="1416" actId="1076"/>
          <ac:picMkLst>
            <pc:docMk/>
            <pc:sldMk cId="64072976" sldId="281"/>
            <ac:picMk id="8" creationId="{4F4F8BF0-1677-4805-9767-66E9FA185C37}"/>
          </ac:picMkLst>
        </pc:picChg>
      </pc:sldChg>
      <pc:sldChg chg="addSp modSp new mod modNotesTx">
        <pc:chgData name="Taylor DeClerck" userId="ea52d73d-3a55-43b7-a1c5-51454cb5a937" providerId="ADAL" clId="{D1FE2B8D-B5DA-4E20-87C0-272A0004EA41}" dt="2023-10-06T15:47:53.606" v="2928" actId="113"/>
        <pc:sldMkLst>
          <pc:docMk/>
          <pc:sldMk cId="2937377674" sldId="282"/>
        </pc:sldMkLst>
        <pc:picChg chg="add mod">
          <ac:chgData name="Taylor DeClerck" userId="ea52d73d-3a55-43b7-a1c5-51454cb5a937" providerId="ADAL" clId="{D1FE2B8D-B5DA-4E20-87C0-272A0004EA41}" dt="2023-09-18T17:33:06.910" v="1420" actId="1076"/>
          <ac:picMkLst>
            <pc:docMk/>
            <pc:sldMk cId="2937377674" sldId="282"/>
            <ac:picMk id="3" creationId="{5DFEBF6D-74E2-424D-8A60-64E415D7E072}"/>
          </ac:picMkLst>
        </pc:picChg>
      </pc:sldChg>
      <pc:sldChg chg="addSp modSp new modNotesTx">
        <pc:chgData name="Taylor DeClerck" userId="ea52d73d-3a55-43b7-a1c5-51454cb5a937" providerId="ADAL" clId="{D1FE2B8D-B5DA-4E20-87C0-272A0004EA41}" dt="2023-10-12T15:34:18.659" v="3179" actId="20577"/>
        <pc:sldMkLst>
          <pc:docMk/>
          <pc:sldMk cId="1373775157" sldId="283"/>
        </pc:sldMkLst>
        <pc:picChg chg="add mod">
          <ac:chgData name="Taylor DeClerck" userId="ea52d73d-3a55-43b7-a1c5-51454cb5a937" providerId="ADAL" clId="{D1FE2B8D-B5DA-4E20-87C0-272A0004EA41}" dt="2023-09-18T17:33:31.930" v="1425" actId="1076"/>
          <ac:picMkLst>
            <pc:docMk/>
            <pc:sldMk cId="1373775157" sldId="283"/>
            <ac:picMk id="3" creationId="{9329FD36-FB63-41E3-A7FC-3AF2C7417E19}"/>
          </ac:picMkLst>
        </pc:picChg>
      </pc:sldChg>
      <pc:sldChg chg="addSp delSp modSp new mod modNotesTx">
        <pc:chgData name="Taylor DeClerck" userId="ea52d73d-3a55-43b7-a1c5-51454cb5a937" providerId="ADAL" clId="{D1FE2B8D-B5DA-4E20-87C0-272A0004EA41}" dt="2023-10-12T16:13:03.887" v="3208" actId="20577"/>
        <pc:sldMkLst>
          <pc:docMk/>
          <pc:sldMk cId="2422693934" sldId="284"/>
        </pc:sldMkLst>
        <pc:spChg chg="mod">
          <ac:chgData name="Taylor DeClerck" userId="ea52d73d-3a55-43b7-a1c5-51454cb5a937" providerId="ADAL" clId="{D1FE2B8D-B5DA-4E20-87C0-272A0004EA41}" dt="2023-09-18T17:35:28.935" v="1588" actId="255"/>
          <ac:spMkLst>
            <pc:docMk/>
            <pc:sldMk cId="2422693934" sldId="284"/>
            <ac:spMk id="2" creationId="{C785C68D-DADF-4D13-83BC-ED9D174E8A99}"/>
          </ac:spMkLst>
        </pc:spChg>
        <pc:spChg chg="del">
          <ac:chgData name="Taylor DeClerck" userId="ea52d73d-3a55-43b7-a1c5-51454cb5a937" providerId="ADAL" clId="{D1FE2B8D-B5DA-4E20-87C0-272A0004EA41}" dt="2023-09-18T17:33:59.742" v="1428" actId="478"/>
          <ac:spMkLst>
            <pc:docMk/>
            <pc:sldMk cId="2422693934" sldId="284"/>
            <ac:spMk id="3" creationId="{C661149E-3AFB-4E62-8F30-FA5C1531AC7A}"/>
          </ac:spMkLst>
        </pc:spChg>
        <pc:picChg chg="add mod">
          <ac:chgData name="Taylor DeClerck" userId="ea52d73d-3a55-43b7-a1c5-51454cb5a937" providerId="ADAL" clId="{D1FE2B8D-B5DA-4E20-87C0-272A0004EA41}" dt="2023-09-18T17:34:02.096" v="1430" actId="1076"/>
          <ac:picMkLst>
            <pc:docMk/>
            <pc:sldMk cId="2422693934" sldId="284"/>
            <ac:picMk id="5" creationId="{6387C5DD-5066-4D7C-AE01-8DE3B7EC8EAD}"/>
          </ac:picMkLst>
        </pc:picChg>
        <pc:picChg chg="add mod">
          <ac:chgData name="Taylor DeClerck" userId="ea52d73d-3a55-43b7-a1c5-51454cb5a937" providerId="ADAL" clId="{D1FE2B8D-B5DA-4E20-87C0-272A0004EA41}" dt="2023-09-18T17:34:19.490" v="1434" actId="1076"/>
          <ac:picMkLst>
            <pc:docMk/>
            <pc:sldMk cId="2422693934" sldId="284"/>
            <ac:picMk id="6" creationId="{FE86EE61-84EC-4E0E-B2EC-72ACC7F22D09}"/>
          </ac:picMkLst>
        </pc:picChg>
      </pc:sldChg>
      <pc:sldChg chg="addSp modSp new modAnim">
        <pc:chgData name="Taylor DeClerck" userId="ea52d73d-3a55-43b7-a1c5-51454cb5a937" providerId="ADAL" clId="{D1FE2B8D-B5DA-4E20-87C0-272A0004EA41}" dt="2023-09-18T17:35:54.680" v="1594"/>
        <pc:sldMkLst>
          <pc:docMk/>
          <pc:sldMk cId="2766085830" sldId="285"/>
        </pc:sldMkLst>
        <pc:picChg chg="add mod">
          <ac:chgData name="Taylor DeClerck" userId="ea52d73d-3a55-43b7-a1c5-51454cb5a937" providerId="ADAL" clId="{D1FE2B8D-B5DA-4E20-87C0-272A0004EA41}" dt="2023-09-18T17:35:54.680" v="1594"/>
          <ac:picMkLst>
            <pc:docMk/>
            <pc:sldMk cId="2766085830" sldId="285"/>
            <ac:picMk id="3" creationId="{81F33C0B-CDE1-4988-A66B-A4BEC8D78331}"/>
          </ac:picMkLst>
        </pc:picChg>
      </pc:sldChg>
      <pc:sldChg chg="addSp delSp modSp new mod modNotesTx">
        <pc:chgData name="Taylor DeClerck" userId="ea52d73d-3a55-43b7-a1c5-51454cb5a937" providerId="ADAL" clId="{D1FE2B8D-B5DA-4E20-87C0-272A0004EA41}" dt="2023-09-28T16:50:51.768" v="2786" actId="20577"/>
        <pc:sldMkLst>
          <pc:docMk/>
          <pc:sldMk cId="398803561" sldId="286"/>
        </pc:sldMkLst>
        <pc:spChg chg="del mod">
          <ac:chgData name="Taylor DeClerck" userId="ea52d73d-3a55-43b7-a1c5-51454cb5a937" providerId="ADAL" clId="{D1FE2B8D-B5DA-4E20-87C0-272A0004EA41}" dt="2023-09-18T17:38:10.987" v="1667" actId="478"/>
          <ac:spMkLst>
            <pc:docMk/>
            <pc:sldMk cId="398803561" sldId="286"/>
            <ac:spMk id="2" creationId="{3A4FD5D3-4469-492E-B989-009BDEBD0A54}"/>
          </ac:spMkLst>
        </pc:spChg>
        <pc:spChg chg="del mod">
          <ac:chgData name="Taylor DeClerck" userId="ea52d73d-3a55-43b7-a1c5-51454cb5a937" providerId="ADAL" clId="{D1FE2B8D-B5DA-4E20-87C0-272A0004EA41}" dt="2023-09-18T17:38:12.360" v="1668" actId="478"/>
          <ac:spMkLst>
            <pc:docMk/>
            <pc:sldMk cId="398803561" sldId="286"/>
            <ac:spMk id="3" creationId="{CCED6A32-1547-4BB4-A2EF-1A588519838A}"/>
          </ac:spMkLst>
        </pc:spChg>
        <pc:spChg chg="add mod">
          <ac:chgData name="Taylor DeClerck" userId="ea52d73d-3a55-43b7-a1c5-51454cb5a937" providerId="ADAL" clId="{D1FE2B8D-B5DA-4E20-87C0-272A0004EA41}" dt="2023-09-18T17:38:10.987" v="1667" actId="478"/>
          <ac:spMkLst>
            <pc:docMk/>
            <pc:sldMk cId="398803561" sldId="286"/>
            <ac:spMk id="6" creationId="{234E9B83-B770-4A9B-B72F-E59CA5CC1672}"/>
          </ac:spMkLst>
        </pc:spChg>
        <pc:spChg chg="add mod">
          <ac:chgData name="Taylor DeClerck" userId="ea52d73d-3a55-43b7-a1c5-51454cb5a937" providerId="ADAL" clId="{D1FE2B8D-B5DA-4E20-87C0-272A0004EA41}" dt="2023-09-18T17:38:12.360" v="1668" actId="478"/>
          <ac:spMkLst>
            <pc:docMk/>
            <pc:sldMk cId="398803561" sldId="286"/>
            <ac:spMk id="8" creationId="{C5BE1AFB-2F74-4B51-85CF-994144AB01D4}"/>
          </ac:spMkLst>
        </pc:spChg>
        <pc:spChg chg="add del">
          <ac:chgData name="Taylor DeClerck" userId="ea52d73d-3a55-43b7-a1c5-51454cb5a937" providerId="ADAL" clId="{D1FE2B8D-B5DA-4E20-87C0-272A0004EA41}" dt="2023-09-18T17:38:17.648" v="1670" actId="22"/>
          <ac:spMkLst>
            <pc:docMk/>
            <pc:sldMk cId="398803561" sldId="286"/>
            <ac:spMk id="10" creationId="{49EF9616-F097-47DD-BEA4-36C1BE53CD96}"/>
          </ac:spMkLst>
        </pc:spChg>
        <pc:picChg chg="add mod">
          <ac:chgData name="Taylor DeClerck" userId="ea52d73d-3a55-43b7-a1c5-51454cb5a937" providerId="ADAL" clId="{D1FE2B8D-B5DA-4E20-87C0-272A0004EA41}" dt="2023-09-18T17:38:39.208" v="1675" actId="1076"/>
          <ac:picMkLst>
            <pc:docMk/>
            <pc:sldMk cId="398803561" sldId="286"/>
            <ac:picMk id="11" creationId="{2C634D01-60DA-40F5-AC1D-B972038425CB}"/>
          </ac:picMkLst>
        </pc:picChg>
      </pc:sldChg>
      <pc:sldChg chg="addSp modSp new modNotesTx">
        <pc:chgData name="Taylor DeClerck" userId="ea52d73d-3a55-43b7-a1c5-51454cb5a937" providerId="ADAL" clId="{D1FE2B8D-B5DA-4E20-87C0-272A0004EA41}" dt="2023-10-06T15:49:55.013" v="2932" actId="113"/>
        <pc:sldMkLst>
          <pc:docMk/>
          <pc:sldMk cId="598458839" sldId="287"/>
        </pc:sldMkLst>
        <pc:picChg chg="add mod">
          <ac:chgData name="Taylor DeClerck" userId="ea52d73d-3a55-43b7-a1c5-51454cb5a937" providerId="ADAL" clId="{D1FE2B8D-B5DA-4E20-87C0-272A0004EA41}" dt="2023-09-18T17:39:11.043" v="1682"/>
          <ac:picMkLst>
            <pc:docMk/>
            <pc:sldMk cId="598458839" sldId="287"/>
            <ac:picMk id="3" creationId="{1B6437CF-54EF-4020-A478-2573B3E63564}"/>
          </ac:picMkLst>
        </pc:picChg>
      </pc:sldChg>
      <pc:sldChg chg="new del modNotesTx">
        <pc:chgData name="Taylor DeClerck" userId="ea52d73d-3a55-43b7-a1c5-51454cb5a937" providerId="ADAL" clId="{D1FE2B8D-B5DA-4E20-87C0-272A0004EA41}" dt="2023-09-18T17:39:04.026" v="1680" actId="47"/>
        <pc:sldMkLst>
          <pc:docMk/>
          <pc:sldMk cId="3349716004" sldId="287"/>
        </pc:sldMkLst>
      </pc:sldChg>
      <pc:sldChg chg="addSp modSp new modNotesTx">
        <pc:chgData name="Taylor DeClerck" userId="ea52d73d-3a55-43b7-a1c5-51454cb5a937" providerId="ADAL" clId="{D1FE2B8D-B5DA-4E20-87C0-272A0004EA41}" dt="2023-10-12T16:14:24.278" v="3211" actId="113"/>
        <pc:sldMkLst>
          <pc:docMk/>
          <pc:sldMk cId="3156005659" sldId="288"/>
        </pc:sldMkLst>
        <pc:picChg chg="add mod">
          <ac:chgData name="Taylor DeClerck" userId="ea52d73d-3a55-43b7-a1c5-51454cb5a937" providerId="ADAL" clId="{D1FE2B8D-B5DA-4E20-87C0-272A0004EA41}" dt="2023-09-18T17:39:27.155" v="1685"/>
          <ac:picMkLst>
            <pc:docMk/>
            <pc:sldMk cId="3156005659" sldId="288"/>
            <ac:picMk id="3" creationId="{066F5D95-E488-4136-AD13-1CA08C4BFA36}"/>
          </ac:picMkLst>
        </pc:picChg>
      </pc:sldChg>
      <pc:sldChg chg="modSp new mod modNotesTx">
        <pc:chgData name="Taylor DeClerck" userId="ea52d73d-3a55-43b7-a1c5-51454cb5a937" providerId="ADAL" clId="{D1FE2B8D-B5DA-4E20-87C0-272A0004EA41}" dt="2023-10-12T16:14:52.320" v="3213" actId="113"/>
        <pc:sldMkLst>
          <pc:docMk/>
          <pc:sldMk cId="3586481252" sldId="289"/>
        </pc:sldMkLst>
        <pc:spChg chg="mod">
          <ac:chgData name="Taylor DeClerck" userId="ea52d73d-3a55-43b7-a1c5-51454cb5a937" providerId="ADAL" clId="{D1FE2B8D-B5DA-4E20-87C0-272A0004EA41}" dt="2023-09-18T17:40:43.659" v="1730" actId="242"/>
          <ac:spMkLst>
            <pc:docMk/>
            <pc:sldMk cId="3586481252" sldId="289"/>
            <ac:spMk id="2" creationId="{C948246E-BFCE-40E5-A39E-5E66EB114600}"/>
          </ac:spMkLst>
        </pc:spChg>
        <pc:spChg chg="mod">
          <ac:chgData name="Taylor DeClerck" userId="ea52d73d-3a55-43b7-a1c5-51454cb5a937" providerId="ADAL" clId="{D1FE2B8D-B5DA-4E20-87C0-272A0004EA41}" dt="2023-09-18T17:42:04.344" v="1757" actId="255"/>
          <ac:spMkLst>
            <pc:docMk/>
            <pc:sldMk cId="3586481252" sldId="289"/>
            <ac:spMk id="3" creationId="{6AC291E0-2D19-4E46-9027-BB6D7AF5CC8F}"/>
          </ac:spMkLst>
        </pc:spChg>
      </pc:sldChg>
      <pc:sldChg chg="modSp add mod modNotesTx">
        <pc:chgData name="Taylor DeClerck" userId="ea52d73d-3a55-43b7-a1c5-51454cb5a937" providerId="ADAL" clId="{D1FE2B8D-B5DA-4E20-87C0-272A0004EA41}" dt="2023-09-28T16:51:20.278" v="2825" actId="20577"/>
        <pc:sldMkLst>
          <pc:docMk/>
          <pc:sldMk cId="920399548" sldId="290"/>
        </pc:sldMkLst>
        <pc:spChg chg="mod">
          <ac:chgData name="Taylor DeClerck" userId="ea52d73d-3a55-43b7-a1c5-51454cb5a937" providerId="ADAL" clId="{D1FE2B8D-B5DA-4E20-87C0-272A0004EA41}" dt="2023-09-18T17:41:55.789" v="1756" actId="255"/>
          <ac:spMkLst>
            <pc:docMk/>
            <pc:sldMk cId="920399548" sldId="290"/>
            <ac:spMk id="3" creationId="{6AC291E0-2D19-4E46-9027-BB6D7AF5CC8F}"/>
          </ac:spMkLst>
        </pc:spChg>
      </pc:sldChg>
      <pc:sldChg chg="modSp add mod ord modNotesTx">
        <pc:chgData name="Taylor DeClerck" userId="ea52d73d-3a55-43b7-a1c5-51454cb5a937" providerId="ADAL" clId="{D1FE2B8D-B5DA-4E20-87C0-272A0004EA41}" dt="2023-10-06T15:52:00.753" v="3043" actId="20577"/>
        <pc:sldMkLst>
          <pc:docMk/>
          <pc:sldMk cId="2591974927" sldId="291"/>
        </pc:sldMkLst>
        <pc:spChg chg="mod">
          <ac:chgData name="Taylor DeClerck" userId="ea52d73d-3a55-43b7-a1c5-51454cb5a937" providerId="ADAL" clId="{D1FE2B8D-B5DA-4E20-87C0-272A0004EA41}" dt="2023-09-18T17:42:48.463" v="1775" actId="20577"/>
          <ac:spMkLst>
            <pc:docMk/>
            <pc:sldMk cId="2591974927" sldId="291"/>
            <ac:spMk id="3" creationId="{13DF4B49-7378-45F2-9BFC-3586E28D28A8}"/>
          </ac:spMkLst>
        </pc:spChg>
      </pc:sldChg>
      <pc:sldChg chg="addSp delSp modSp new mod modNotesTx">
        <pc:chgData name="Taylor DeClerck" userId="ea52d73d-3a55-43b7-a1c5-51454cb5a937" providerId="ADAL" clId="{D1FE2B8D-B5DA-4E20-87C0-272A0004EA41}" dt="2023-10-12T15:38:29.144" v="3184" actId="20577"/>
        <pc:sldMkLst>
          <pc:docMk/>
          <pc:sldMk cId="1043760908" sldId="292"/>
        </pc:sldMkLst>
        <pc:spChg chg="mod">
          <ac:chgData name="Taylor DeClerck" userId="ea52d73d-3a55-43b7-a1c5-51454cb5a937" providerId="ADAL" clId="{D1FE2B8D-B5DA-4E20-87C0-272A0004EA41}" dt="2023-09-18T17:43:17.963" v="1781" actId="20577"/>
          <ac:spMkLst>
            <pc:docMk/>
            <pc:sldMk cId="1043760908" sldId="292"/>
            <ac:spMk id="2" creationId="{CD72CBD8-0FA7-4956-9655-52A68DBAD09D}"/>
          </ac:spMkLst>
        </pc:spChg>
        <pc:spChg chg="del">
          <ac:chgData name="Taylor DeClerck" userId="ea52d73d-3a55-43b7-a1c5-51454cb5a937" providerId="ADAL" clId="{D1FE2B8D-B5DA-4E20-87C0-272A0004EA41}" dt="2023-09-18T17:43:24.942" v="1782"/>
          <ac:spMkLst>
            <pc:docMk/>
            <pc:sldMk cId="1043760908" sldId="292"/>
            <ac:spMk id="3" creationId="{BF3D4E2D-B6D0-4713-A25E-A0A3E299D3A3}"/>
          </ac:spMkLst>
        </pc:spChg>
        <pc:spChg chg="add del mod">
          <ac:chgData name="Taylor DeClerck" userId="ea52d73d-3a55-43b7-a1c5-51454cb5a937" providerId="ADAL" clId="{D1FE2B8D-B5DA-4E20-87C0-272A0004EA41}" dt="2023-09-18T17:43:40.710" v="1787"/>
          <ac:spMkLst>
            <pc:docMk/>
            <pc:sldMk cId="1043760908" sldId="292"/>
            <ac:spMk id="6" creationId="{2E0AEF44-B86F-45F0-98C5-CA08488A19CA}"/>
          </ac:spMkLst>
        </pc:spChg>
        <pc:spChg chg="add mod">
          <ac:chgData name="Taylor DeClerck" userId="ea52d73d-3a55-43b7-a1c5-51454cb5a937" providerId="ADAL" clId="{D1FE2B8D-B5DA-4E20-87C0-272A0004EA41}" dt="2023-09-18T17:43:55.606" v="1790" actId="2711"/>
          <ac:spMkLst>
            <pc:docMk/>
            <pc:sldMk cId="1043760908" sldId="292"/>
            <ac:spMk id="7" creationId="{1F3E4445-F7A0-4277-BB52-3C17A21C1153}"/>
          </ac:spMkLst>
        </pc:spChg>
        <pc:picChg chg="add mod">
          <ac:chgData name="Taylor DeClerck" userId="ea52d73d-3a55-43b7-a1c5-51454cb5a937" providerId="ADAL" clId="{D1FE2B8D-B5DA-4E20-87C0-272A0004EA41}" dt="2023-09-18T17:43:26.663" v="1783" actId="1076"/>
          <ac:picMkLst>
            <pc:docMk/>
            <pc:sldMk cId="1043760908" sldId="292"/>
            <ac:picMk id="5" creationId="{9915122B-9AB1-449A-8EEA-79A28D8343A8}"/>
          </ac:picMkLst>
        </pc:picChg>
      </pc:sldChg>
      <pc:sldChg chg="addSp modSp new mod modNotesTx">
        <pc:chgData name="Taylor DeClerck" userId="ea52d73d-3a55-43b7-a1c5-51454cb5a937" providerId="ADAL" clId="{D1FE2B8D-B5DA-4E20-87C0-272A0004EA41}" dt="2023-10-03T13:42:01.304" v="2840" actId="20577"/>
        <pc:sldMkLst>
          <pc:docMk/>
          <pc:sldMk cId="2309279064" sldId="293"/>
        </pc:sldMkLst>
        <pc:spChg chg="mod">
          <ac:chgData name="Taylor DeClerck" userId="ea52d73d-3a55-43b7-a1c5-51454cb5a937" providerId="ADAL" clId="{D1FE2B8D-B5DA-4E20-87C0-272A0004EA41}" dt="2023-09-18T17:50:12.352" v="1955" actId="1076"/>
          <ac:spMkLst>
            <pc:docMk/>
            <pc:sldMk cId="2309279064" sldId="293"/>
            <ac:spMk id="2" creationId="{25D57447-BD9E-4308-A384-2CF279D83B98}"/>
          </ac:spMkLst>
        </pc:spChg>
        <pc:spChg chg="mod">
          <ac:chgData name="Taylor DeClerck" userId="ea52d73d-3a55-43b7-a1c5-51454cb5a937" providerId="ADAL" clId="{D1FE2B8D-B5DA-4E20-87C0-272A0004EA41}" dt="2023-09-18T17:47:01.395" v="1903" actId="255"/>
          <ac:spMkLst>
            <pc:docMk/>
            <pc:sldMk cId="2309279064" sldId="293"/>
            <ac:spMk id="3" creationId="{4C4B5222-64F8-4629-9463-E3236D3C8AC3}"/>
          </ac:spMkLst>
        </pc:spChg>
        <pc:spChg chg="add mod">
          <ac:chgData name="Taylor DeClerck" userId="ea52d73d-3a55-43b7-a1c5-51454cb5a937" providerId="ADAL" clId="{D1FE2B8D-B5DA-4E20-87C0-272A0004EA41}" dt="2023-09-18T17:46:56.806" v="1902" actId="255"/>
          <ac:spMkLst>
            <pc:docMk/>
            <pc:sldMk cId="2309279064" sldId="293"/>
            <ac:spMk id="5" creationId="{F3423277-EF02-4D80-99AC-1BA563DDB0DD}"/>
          </ac:spMkLst>
        </pc:spChg>
      </pc:sldChg>
      <pc:sldChg chg="addSp delSp modSp add mod modNotesTx">
        <pc:chgData name="Taylor DeClerck" userId="ea52d73d-3a55-43b7-a1c5-51454cb5a937" providerId="ADAL" clId="{D1FE2B8D-B5DA-4E20-87C0-272A0004EA41}" dt="2023-10-03T13:42:07.268" v="2844" actId="6549"/>
        <pc:sldMkLst>
          <pc:docMk/>
          <pc:sldMk cId="146198910" sldId="294"/>
        </pc:sldMkLst>
        <pc:spChg chg="mod">
          <ac:chgData name="Taylor DeClerck" userId="ea52d73d-3a55-43b7-a1c5-51454cb5a937" providerId="ADAL" clId="{D1FE2B8D-B5DA-4E20-87C0-272A0004EA41}" dt="2023-09-18T17:50:03.613" v="1954" actId="1076"/>
          <ac:spMkLst>
            <pc:docMk/>
            <pc:sldMk cId="146198910" sldId="294"/>
            <ac:spMk id="2" creationId="{25D57447-BD9E-4308-A384-2CF279D83B98}"/>
          </ac:spMkLst>
        </pc:spChg>
        <pc:spChg chg="mod">
          <ac:chgData name="Taylor DeClerck" userId="ea52d73d-3a55-43b7-a1c5-51454cb5a937" providerId="ADAL" clId="{D1FE2B8D-B5DA-4E20-87C0-272A0004EA41}" dt="2023-09-18T17:49:01.579" v="1942" actId="14100"/>
          <ac:spMkLst>
            <pc:docMk/>
            <pc:sldMk cId="146198910" sldId="294"/>
            <ac:spMk id="3" creationId="{4C4B5222-64F8-4629-9463-E3236D3C8AC3}"/>
          </ac:spMkLst>
        </pc:spChg>
        <pc:spChg chg="del">
          <ac:chgData name="Taylor DeClerck" userId="ea52d73d-3a55-43b7-a1c5-51454cb5a937" providerId="ADAL" clId="{D1FE2B8D-B5DA-4E20-87C0-272A0004EA41}" dt="2023-09-18T17:48:39.430" v="1913" actId="478"/>
          <ac:spMkLst>
            <pc:docMk/>
            <pc:sldMk cId="146198910" sldId="294"/>
            <ac:spMk id="5" creationId="{F3423277-EF02-4D80-99AC-1BA563DDB0DD}"/>
          </ac:spMkLst>
        </pc:spChg>
        <pc:graphicFrameChg chg="add del mod">
          <ac:chgData name="Taylor DeClerck" userId="ea52d73d-3a55-43b7-a1c5-51454cb5a937" providerId="ADAL" clId="{D1FE2B8D-B5DA-4E20-87C0-272A0004EA41}" dt="2023-09-18T17:48:59.255" v="1941"/>
          <ac:graphicFrameMkLst>
            <pc:docMk/>
            <pc:sldMk cId="146198910" sldId="294"/>
            <ac:graphicFrameMk id="6" creationId="{DBEC5171-AFBE-4C0B-AA2F-19FBF259C908}"/>
          </ac:graphicFrameMkLst>
        </pc:graphicFrameChg>
        <pc:graphicFrameChg chg="add mod modGraphic">
          <ac:chgData name="Taylor DeClerck" userId="ea52d73d-3a55-43b7-a1c5-51454cb5a937" providerId="ADAL" clId="{D1FE2B8D-B5DA-4E20-87C0-272A0004EA41}" dt="2023-09-18T19:57:45.635" v="2349" actId="403"/>
          <ac:graphicFrameMkLst>
            <pc:docMk/>
            <pc:sldMk cId="146198910" sldId="294"/>
            <ac:graphicFrameMk id="7" creationId="{6BDDFAFE-F4C2-4B15-9F39-5E63AE46674C}"/>
          </ac:graphicFrameMkLst>
        </pc:graphicFrameChg>
      </pc:sldChg>
      <pc:sldChg chg="modSp add mod modNotesTx">
        <pc:chgData name="Taylor DeClerck" userId="ea52d73d-3a55-43b7-a1c5-51454cb5a937" providerId="ADAL" clId="{D1FE2B8D-B5DA-4E20-87C0-272A0004EA41}" dt="2023-10-03T13:42:11.162" v="2847" actId="20577"/>
        <pc:sldMkLst>
          <pc:docMk/>
          <pc:sldMk cId="2552303709" sldId="295"/>
        </pc:sldMkLst>
        <pc:spChg chg="mod">
          <ac:chgData name="Taylor DeClerck" userId="ea52d73d-3a55-43b7-a1c5-51454cb5a937" providerId="ADAL" clId="{D1FE2B8D-B5DA-4E20-87C0-272A0004EA41}" dt="2023-09-18T19:37:41.453" v="2004" actId="20577"/>
          <ac:spMkLst>
            <pc:docMk/>
            <pc:sldMk cId="2552303709" sldId="295"/>
            <ac:spMk id="2" creationId="{25D57447-BD9E-4308-A384-2CF279D83B98}"/>
          </ac:spMkLst>
        </pc:spChg>
        <pc:spChg chg="mod">
          <ac:chgData name="Taylor DeClerck" userId="ea52d73d-3a55-43b7-a1c5-51454cb5a937" providerId="ADAL" clId="{D1FE2B8D-B5DA-4E20-87C0-272A0004EA41}" dt="2023-09-18T19:36:22.914" v="1997"/>
          <ac:spMkLst>
            <pc:docMk/>
            <pc:sldMk cId="2552303709" sldId="295"/>
            <ac:spMk id="3" creationId="{4C4B5222-64F8-4629-9463-E3236D3C8AC3}"/>
          </ac:spMkLst>
        </pc:spChg>
        <pc:spChg chg="mod">
          <ac:chgData name="Taylor DeClerck" userId="ea52d73d-3a55-43b7-a1c5-51454cb5a937" providerId="ADAL" clId="{D1FE2B8D-B5DA-4E20-87C0-272A0004EA41}" dt="2023-09-18T19:36:41.496" v="1998"/>
          <ac:spMkLst>
            <pc:docMk/>
            <pc:sldMk cId="2552303709" sldId="295"/>
            <ac:spMk id="5" creationId="{F3423277-EF02-4D80-99AC-1BA563DDB0DD}"/>
          </ac:spMkLst>
        </pc:spChg>
      </pc:sldChg>
      <pc:sldChg chg="addSp delSp modSp add mod modNotesTx">
        <pc:chgData name="Taylor DeClerck" userId="ea52d73d-3a55-43b7-a1c5-51454cb5a937" providerId="ADAL" clId="{D1FE2B8D-B5DA-4E20-87C0-272A0004EA41}" dt="2023-10-03T13:42:20.051" v="2852" actId="20577"/>
        <pc:sldMkLst>
          <pc:docMk/>
          <pc:sldMk cId="3625529197" sldId="296"/>
        </pc:sldMkLst>
        <pc:spChg chg="mod">
          <ac:chgData name="Taylor DeClerck" userId="ea52d73d-3a55-43b7-a1c5-51454cb5a937" providerId="ADAL" clId="{D1FE2B8D-B5DA-4E20-87C0-272A0004EA41}" dt="2023-09-18T19:39:55.864" v="2090" actId="20577"/>
          <ac:spMkLst>
            <pc:docMk/>
            <pc:sldMk cId="3625529197" sldId="296"/>
            <ac:spMk id="2" creationId="{25D57447-BD9E-4308-A384-2CF279D83B98}"/>
          </ac:spMkLst>
        </pc:spChg>
        <pc:spChg chg="mod">
          <ac:chgData name="Taylor DeClerck" userId="ea52d73d-3a55-43b7-a1c5-51454cb5a937" providerId="ADAL" clId="{D1FE2B8D-B5DA-4E20-87C0-272A0004EA41}" dt="2023-09-18T19:41:08.940" v="2103" actId="14100"/>
          <ac:spMkLst>
            <pc:docMk/>
            <pc:sldMk cId="3625529197" sldId="296"/>
            <ac:spMk id="3" creationId="{4C4B5222-64F8-4629-9463-E3236D3C8AC3}"/>
          </ac:spMkLst>
        </pc:spChg>
        <pc:spChg chg="mod">
          <ac:chgData name="Taylor DeClerck" userId="ea52d73d-3a55-43b7-a1c5-51454cb5a937" providerId="ADAL" clId="{D1FE2B8D-B5DA-4E20-87C0-272A0004EA41}" dt="2023-09-18T19:40:38.575" v="2098" actId="20577"/>
          <ac:spMkLst>
            <pc:docMk/>
            <pc:sldMk cId="3625529197" sldId="296"/>
            <ac:spMk id="5" creationId="{F3423277-EF02-4D80-99AC-1BA563DDB0DD}"/>
          </ac:spMkLst>
        </pc:spChg>
        <pc:spChg chg="add del">
          <ac:chgData name="Taylor DeClerck" userId="ea52d73d-3a55-43b7-a1c5-51454cb5a937" providerId="ADAL" clId="{D1FE2B8D-B5DA-4E20-87C0-272A0004EA41}" dt="2023-09-18T19:46:06.392" v="2174" actId="22"/>
          <ac:spMkLst>
            <pc:docMk/>
            <pc:sldMk cId="3625529197" sldId="296"/>
            <ac:spMk id="7" creationId="{DCBBC0DF-E4CE-4968-B910-06DB08D7EC9F}"/>
          </ac:spMkLst>
        </pc:spChg>
      </pc:sldChg>
      <pc:sldChg chg="modSp add mod ord modNotesTx">
        <pc:chgData name="Taylor DeClerck" userId="ea52d73d-3a55-43b7-a1c5-51454cb5a937" providerId="ADAL" clId="{D1FE2B8D-B5DA-4E20-87C0-272A0004EA41}" dt="2023-10-03T13:42:13.840" v="2850" actId="20577"/>
        <pc:sldMkLst>
          <pc:docMk/>
          <pc:sldMk cId="1694981344" sldId="297"/>
        </pc:sldMkLst>
        <pc:spChg chg="mod">
          <ac:chgData name="Taylor DeClerck" userId="ea52d73d-3a55-43b7-a1c5-51454cb5a937" providerId="ADAL" clId="{D1FE2B8D-B5DA-4E20-87C0-272A0004EA41}" dt="2023-09-18T19:37:51.583" v="2022" actId="20577"/>
          <ac:spMkLst>
            <pc:docMk/>
            <pc:sldMk cId="1694981344" sldId="297"/>
            <ac:spMk id="2" creationId="{25D57447-BD9E-4308-A384-2CF279D83B98}"/>
          </ac:spMkLst>
        </pc:spChg>
        <pc:spChg chg="mod">
          <ac:chgData name="Taylor DeClerck" userId="ea52d73d-3a55-43b7-a1c5-51454cb5a937" providerId="ADAL" clId="{D1FE2B8D-B5DA-4E20-87C0-272A0004EA41}" dt="2023-09-18T19:38:04.614" v="2040" actId="20577"/>
          <ac:spMkLst>
            <pc:docMk/>
            <pc:sldMk cId="1694981344" sldId="297"/>
            <ac:spMk id="3" creationId="{4C4B5222-64F8-4629-9463-E3236D3C8AC3}"/>
          </ac:spMkLst>
        </pc:spChg>
        <pc:graphicFrameChg chg="mod modGraphic">
          <ac:chgData name="Taylor DeClerck" userId="ea52d73d-3a55-43b7-a1c5-51454cb5a937" providerId="ADAL" clId="{D1FE2B8D-B5DA-4E20-87C0-272A0004EA41}" dt="2023-09-18T19:57:03.989" v="2343" actId="2711"/>
          <ac:graphicFrameMkLst>
            <pc:docMk/>
            <pc:sldMk cId="1694981344" sldId="297"/>
            <ac:graphicFrameMk id="7" creationId="{6BDDFAFE-F4C2-4B15-9F39-5E63AE46674C}"/>
          </ac:graphicFrameMkLst>
        </pc:graphicFrameChg>
      </pc:sldChg>
      <pc:sldChg chg="modSp add mod ord modNotesTx">
        <pc:chgData name="Taylor DeClerck" userId="ea52d73d-3a55-43b7-a1c5-51454cb5a937" providerId="ADAL" clId="{D1FE2B8D-B5DA-4E20-87C0-272A0004EA41}" dt="2023-10-06T15:56:42.272" v="3044" actId="113"/>
        <pc:sldMkLst>
          <pc:docMk/>
          <pc:sldMk cId="1380346755" sldId="298"/>
        </pc:sldMkLst>
        <pc:spChg chg="mod">
          <ac:chgData name="Taylor DeClerck" userId="ea52d73d-3a55-43b7-a1c5-51454cb5a937" providerId="ADAL" clId="{D1FE2B8D-B5DA-4E20-87C0-272A0004EA41}" dt="2023-09-18T19:50:27.684" v="2194" actId="20577"/>
          <ac:spMkLst>
            <pc:docMk/>
            <pc:sldMk cId="1380346755" sldId="298"/>
            <ac:spMk id="2" creationId="{25D57447-BD9E-4308-A384-2CF279D83B98}"/>
          </ac:spMkLst>
        </pc:spChg>
        <pc:spChg chg="mod">
          <ac:chgData name="Taylor DeClerck" userId="ea52d73d-3a55-43b7-a1c5-51454cb5a937" providerId="ADAL" clId="{D1FE2B8D-B5DA-4E20-87C0-272A0004EA41}" dt="2023-09-18T19:51:12.733" v="2226" actId="255"/>
          <ac:spMkLst>
            <pc:docMk/>
            <pc:sldMk cId="1380346755" sldId="298"/>
            <ac:spMk id="3" creationId="{4C4B5222-64F8-4629-9463-E3236D3C8AC3}"/>
          </ac:spMkLst>
        </pc:spChg>
        <pc:spChg chg="mod">
          <ac:chgData name="Taylor DeClerck" userId="ea52d73d-3a55-43b7-a1c5-51454cb5a937" providerId="ADAL" clId="{D1FE2B8D-B5DA-4E20-87C0-272A0004EA41}" dt="2023-09-18T19:51:26.216" v="2227"/>
          <ac:spMkLst>
            <pc:docMk/>
            <pc:sldMk cId="1380346755" sldId="298"/>
            <ac:spMk id="5" creationId="{F3423277-EF02-4D80-99AC-1BA563DDB0DD}"/>
          </ac:spMkLst>
        </pc:spChg>
      </pc:sldChg>
      <pc:sldChg chg="modSp add mod ord replId modNotesTx">
        <pc:chgData name="Taylor DeClerck" userId="ea52d73d-3a55-43b7-a1c5-51454cb5a937" providerId="ADAL" clId="{D1FE2B8D-B5DA-4E20-87C0-272A0004EA41}" dt="2023-10-03T13:42:28.396" v="2857" actId="20577"/>
        <pc:sldMkLst>
          <pc:docMk/>
          <pc:sldMk cId="323474307" sldId="299"/>
        </pc:sldMkLst>
        <pc:spChg chg="mod">
          <ac:chgData name="Taylor DeClerck" userId="ea52d73d-3a55-43b7-a1c5-51454cb5a937" providerId="ADAL" clId="{D1FE2B8D-B5DA-4E20-87C0-272A0004EA41}" dt="2023-09-18T19:54:44.714" v="2308" actId="20577"/>
          <ac:spMkLst>
            <pc:docMk/>
            <pc:sldMk cId="323474307" sldId="299"/>
            <ac:spMk id="2" creationId="{25D57447-BD9E-4308-A384-2CF279D83B98}"/>
          </ac:spMkLst>
        </pc:spChg>
        <pc:spChg chg="mod">
          <ac:chgData name="Taylor DeClerck" userId="ea52d73d-3a55-43b7-a1c5-51454cb5a937" providerId="ADAL" clId="{D1FE2B8D-B5DA-4E20-87C0-272A0004EA41}" dt="2023-09-18T19:54:51.648" v="2322" actId="20577"/>
          <ac:spMkLst>
            <pc:docMk/>
            <pc:sldMk cId="323474307" sldId="299"/>
            <ac:spMk id="3" creationId="{4C4B5222-64F8-4629-9463-E3236D3C8AC3}"/>
          </ac:spMkLst>
        </pc:spChg>
        <pc:graphicFrameChg chg="mod modGraphic">
          <ac:chgData name="Taylor DeClerck" userId="ea52d73d-3a55-43b7-a1c5-51454cb5a937" providerId="ADAL" clId="{D1FE2B8D-B5DA-4E20-87C0-272A0004EA41}" dt="2023-09-18T19:56:50.135" v="2341" actId="2711"/>
          <ac:graphicFrameMkLst>
            <pc:docMk/>
            <pc:sldMk cId="323474307" sldId="299"/>
            <ac:graphicFrameMk id="7" creationId="{6BDDFAFE-F4C2-4B15-9F39-5E63AE46674C}"/>
          </ac:graphicFrameMkLst>
        </pc:graphicFrameChg>
      </pc:sldChg>
      <pc:sldChg chg="modSp add mod ord modNotesTx">
        <pc:chgData name="Taylor DeClerck" userId="ea52d73d-3a55-43b7-a1c5-51454cb5a937" providerId="ADAL" clId="{D1FE2B8D-B5DA-4E20-87C0-272A0004EA41}" dt="2023-09-18T19:46:42.225" v="2178" actId="6549"/>
        <pc:sldMkLst>
          <pc:docMk/>
          <pc:sldMk cId="2857719738" sldId="300"/>
        </pc:sldMkLst>
        <pc:spChg chg="mod">
          <ac:chgData name="Taylor DeClerck" userId="ea52d73d-3a55-43b7-a1c5-51454cb5a937" providerId="ADAL" clId="{D1FE2B8D-B5DA-4E20-87C0-272A0004EA41}" dt="2023-09-18T19:41:42.024" v="2136" actId="20577"/>
          <ac:spMkLst>
            <pc:docMk/>
            <pc:sldMk cId="2857719738" sldId="300"/>
            <ac:spMk id="2" creationId="{25D57447-BD9E-4308-A384-2CF279D83B98}"/>
          </ac:spMkLst>
        </pc:spChg>
        <pc:spChg chg="mod">
          <ac:chgData name="Taylor DeClerck" userId="ea52d73d-3a55-43b7-a1c5-51454cb5a937" providerId="ADAL" clId="{D1FE2B8D-B5DA-4E20-87C0-272A0004EA41}" dt="2023-09-18T19:41:54.924" v="2161" actId="20577"/>
          <ac:spMkLst>
            <pc:docMk/>
            <pc:sldMk cId="2857719738" sldId="300"/>
            <ac:spMk id="3" creationId="{4C4B5222-64F8-4629-9463-E3236D3C8AC3}"/>
          </ac:spMkLst>
        </pc:spChg>
        <pc:graphicFrameChg chg="mod modGraphic">
          <ac:chgData name="Taylor DeClerck" userId="ea52d73d-3a55-43b7-a1c5-51454cb5a937" providerId="ADAL" clId="{D1FE2B8D-B5DA-4E20-87C0-272A0004EA41}" dt="2023-09-18T19:42:40.735" v="2170" actId="255"/>
          <ac:graphicFrameMkLst>
            <pc:docMk/>
            <pc:sldMk cId="2857719738" sldId="300"/>
            <ac:graphicFrameMk id="7" creationId="{6BDDFAFE-F4C2-4B15-9F39-5E63AE46674C}"/>
          </ac:graphicFrameMkLst>
        </pc:graphicFrameChg>
      </pc:sldChg>
      <pc:sldChg chg="modSp new del mod">
        <pc:chgData name="Taylor DeClerck" userId="ea52d73d-3a55-43b7-a1c5-51454cb5a937" providerId="ADAL" clId="{D1FE2B8D-B5DA-4E20-87C0-272A0004EA41}" dt="2023-09-18T19:54:31.488" v="2292" actId="47"/>
        <pc:sldMkLst>
          <pc:docMk/>
          <pc:sldMk cId="1028411274" sldId="301"/>
        </pc:sldMkLst>
        <pc:spChg chg="mod">
          <ac:chgData name="Taylor DeClerck" userId="ea52d73d-3a55-43b7-a1c5-51454cb5a937" providerId="ADAL" clId="{D1FE2B8D-B5DA-4E20-87C0-272A0004EA41}" dt="2023-09-18T19:54:26.814" v="2291" actId="20577"/>
          <ac:spMkLst>
            <pc:docMk/>
            <pc:sldMk cId="1028411274" sldId="301"/>
            <ac:spMk id="2" creationId="{42678A14-C415-4040-BA24-B8B66FBCF3C7}"/>
          </ac:spMkLst>
        </pc:spChg>
      </pc:sldChg>
      <pc:sldChg chg="modSp add mod ord modNotesTx">
        <pc:chgData name="Taylor DeClerck" userId="ea52d73d-3a55-43b7-a1c5-51454cb5a937" providerId="ADAL" clId="{D1FE2B8D-B5DA-4E20-87C0-272A0004EA41}" dt="2023-10-03T13:42:31.437" v="2860" actId="20577"/>
        <pc:sldMkLst>
          <pc:docMk/>
          <pc:sldMk cId="2521898370" sldId="301"/>
        </pc:sldMkLst>
        <pc:spChg chg="mod">
          <ac:chgData name="Taylor DeClerck" userId="ea52d73d-3a55-43b7-a1c5-51454cb5a937" providerId="ADAL" clId="{D1FE2B8D-B5DA-4E20-87C0-272A0004EA41}" dt="2023-09-18T19:58:29.014" v="2379" actId="20577"/>
          <ac:spMkLst>
            <pc:docMk/>
            <pc:sldMk cId="2521898370" sldId="301"/>
            <ac:spMk id="2" creationId="{25D57447-BD9E-4308-A384-2CF279D83B98}"/>
          </ac:spMkLst>
        </pc:spChg>
        <pc:spChg chg="mod">
          <ac:chgData name="Taylor DeClerck" userId="ea52d73d-3a55-43b7-a1c5-51454cb5a937" providerId="ADAL" clId="{D1FE2B8D-B5DA-4E20-87C0-272A0004EA41}" dt="2023-09-18T19:59:07.951" v="2411" actId="255"/>
          <ac:spMkLst>
            <pc:docMk/>
            <pc:sldMk cId="2521898370" sldId="301"/>
            <ac:spMk id="3" creationId="{4C4B5222-64F8-4629-9463-E3236D3C8AC3}"/>
          </ac:spMkLst>
        </pc:spChg>
        <pc:spChg chg="mod">
          <ac:chgData name="Taylor DeClerck" userId="ea52d73d-3a55-43b7-a1c5-51454cb5a937" providerId="ADAL" clId="{D1FE2B8D-B5DA-4E20-87C0-272A0004EA41}" dt="2023-09-18T19:59:20.912" v="2414"/>
          <ac:spMkLst>
            <pc:docMk/>
            <pc:sldMk cId="2521898370" sldId="301"/>
            <ac:spMk id="5" creationId="{F3423277-EF02-4D80-99AC-1BA563DDB0DD}"/>
          </ac:spMkLst>
        </pc:spChg>
      </pc:sldChg>
      <pc:sldChg chg="addSp delSp modSp add mod ord modNotesTx">
        <pc:chgData name="Taylor DeClerck" userId="ea52d73d-3a55-43b7-a1c5-51454cb5a937" providerId="ADAL" clId="{D1FE2B8D-B5DA-4E20-87C0-272A0004EA41}" dt="2023-10-03T13:42:34.248" v="2863" actId="20577"/>
        <pc:sldMkLst>
          <pc:docMk/>
          <pc:sldMk cId="2106993281" sldId="302"/>
        </pc:sldMkLst>
        <pc:spChg chg="mod">
          <ac:chgData name="Taylor DeClerck" userId="ea52d73d-3a55-43b7-a1c5-51454cb5a937" providerId="ADAL" clId="{D1FE2B8D-B5DA-4E20-87C0-272A0004EA41}" dt="2023-09-18T20:00:57.915" v="2509"/>
          <ac:spMkLst>
            <pc:docMk/>
            <pc:sldMk cId="2106993281" sldId="302"/>
            <ac:spMk id="2" creationId="{25D57447-BD9E-4308-A384-2CF279D83B98}"/>
          </ac:spMkLst>
        </pc:spChg>
        <pc:spChg chg="mod">
          <ac:chgData name="Taylor DeClerck" userId="ea52d73d-3a55-43b7-a1c5-51454cb5a937" providerId="ADAL" clId="{D1FE2B8D-B5DA-4E20-87C0-272A0004EA41}" dt="2023-09-18T20:00:46.102" v="2502" actId="1036"/>
          <ac:spMkLst>
            <pc:docMk/>
            <pc:sldMk cId="2106993281" sldId="302"/>
            <ac:spMk id="3" creationId="{4C4B5222-64F8-4629-9463-E3236D3C8AC3}"/>
          </ac:spMkLst>
        </pc:spChg>
        <pc:spChg chg="mod">
          <ac:chgData name="Taylor DeClerck" userId="ea52d73d-3a55-43b7-a1c5-51454cb5a937" providerId="ADAL" clId="{D1FE2B8D-B5DA-4E20-87C0-272A0004EA41}" dt="2023-09-18T20:00:46.102" v="2502" actId="1036"/>
          <ac:spMkLst>
            <pc:docMk/>
            <pc:sldMk cId="2106993281" sldId="302"/>
            <ac:spMk id="4" creationId="{229D4108-F576-443B-B7BE-CDB9D7F7C2AA}"/>
          </ac:spMkLst>
        </pc:spChg>
        <pc:spChg chg="add mod">
          <ac:chgData name="Taylor DeClerck" userId="ea52d73d-3a55-43b7-a1c5-51454cb5a937" providerId="ADAL" clId="{D1FE2B8D-B5DA-4E20-87C0-272A0004EA41}" dt="2023-09-18T20:00:50.756" v="2505"/>
          <ac:spMkLst>
            <pc:docMk/>
            <pc:sldMk cId="2106993281" sldId="302"/>
            <ac:spMk id="14" creationId="{00E3DEE8-6C9C-42C4-AB2C-FFBF156F0EFF}"/>
          </ac:spMkLst>
        </pc:spChg>
        <pc:spChg chg="add mod">
          <ac:chgData name="Taylor DeClerck" userId="ea52d73d-3a55-43b7-a1c5-51454cb5a937" providerId="ADAL" clId="{D1FE2B8D-B5DA-4E20-87C0-272A0004EA41}" dt="2023-09-18T20:00:50.756" v="2505"/>
          <ac:spMkLst>
            <pc:docMk/>
            <pc:sldMk cId="2106993281" sldId="302"/>
            <ac:spMk id="15" creationId="{06E4635C-14F0-4836-A0DA-9D21F6DD6B33}"/>
          </ac:spMkLst>
        </pc:spChg>
        <pc:spChg chg="add mod">
          <ac:chgData name="Taylor DeClerck" userId="ea52d73d-3a55-43b7-a1c5-51454cb5a937" providerId="ADAL" clId="{D1FE2B8D-B5DA-4E20-87C0-272A0004EA41}" dt="2023-09-18T20:00:50.756" v="2505"/>
          <ac:spMkLst>
            <pc:docMk/>
            <pc:sldMk cId="2106993281" sldId="302"/>
            <ac:spMk id="16" creationId="{E74B28E4-C8C4-4857-8939-4E5B7BFCB8A3}"/>
          </ac:spMkLst>
        </pc:spChg>
        <pc:spChg chg="add mod">
          <ac:chgData name="Taylor DeClerck" userId="ea52d73d-3a55-43b7-a1c5-51454cb5a937" providerId="ADAL" clId="{D1FE2B8D-B5DA-4E20-87C0-272A0004EA41}" dt="2023-09-18T20:00:50.756" v="2505"/>
          <ac:spMkLst>
            <pc:docMk/>
            <pc:sldMk cId="2106993281" sldId="302"/>
            <ac:spMk id="17" creationId="{67F35619-4A27-4A7A-8F6A-BA7F1C003D4B}"/>
          </ac:spMkLst>
        </pc:spChg>
        <pc:spChg chg="add mod">
          <ac:chgData name="Taylor DeClerck" userId="ea52d73d-3a55-43b7-a1c5-51454cb5a937" providerId="ADAL" clId="{D1FE2B8D-B5DA-4E20-87C0-272A0004EA41}" dt="2023-09-18T20:00:50.756" v="2505"/>
          <ac:spMkLst>
            <pc:docMk/>
            <pc:sldMk cId="2106993281" sldId="302"/>
            <ac:spMk id="18" creationId="{4E208DE5-AF36-41BB-956D-11D833B2BE7B}"/>
          </ac:spMkLst>
        </pc:spChg>
        <pc:spChg chg="add mod">
          <ac:chgData name="Taylor DeClerck" userId="ea52d73d-3a55-43b7-a1c5-51454cb5a937" providerId="ADAL" clId="{D1FE2B8D-B5DA-4E20-87C0-272A0004EA41}" dt="2023-09-18T20:00:50.756" v="2505"/>
          <ac:spMkLst>
            <pc:docMk/>
            <pc:sldMk cId="2106993281" sldId="302"/>
            <ac:spMk id="19" creationId="{4C9FF507-A387-41C5-9342-276931D0417F}"/>
          </ac:spMkLst>
        </pc:spChg>
        <pc:spChg chg="add mod">
          <ac:chgData name="Taylor DeClerck" userId="ea52d73d-3a55-43b7-a1c5-51454cb5a937" providerId="ADAL" clId="{D1FE2B8D-B5DA-4E20-87C0-272A0004EA41}" dt="2023-09-18T20:00:50.756" v="2505"/>
          <ac:spMkLst>
            <pc:docMk/>
            <pc:sldMk cId="2106993281" sldId="302"/>
            <ac:spMk id="20" creationId="{81A68ED1-E156-406D-B031-DC458D323EE0}"/>
          </ac:spMkLst>
        </pc:spChg>
        <pc:spChg chg="add mod">
          <ac:chgData name="Taylor DeClerck" userId="ea52d73d-3a55-43b7-a1c5-51454cb5a937" providerId="ADAL" clId="{D1FE2B8D-B5DA-4E20-87C0-272A0004EA41}" dt="2023-09-18T20:00:50.756" v="2505"/>
          <ac:spMkLst>
            <pc:docMk/>
            <pc:sldMk cId="2106993281" sldId="302"/>
            <ac:spMk id="21" creationId="{DCEE42CF-8DE2-428B-A028-2ABF2AE3DF33}"/>
          </ac:spMkLst>
        </pc:spChg>
        <pc:spChg chg="add mod">
          <ac:chgData name="Taylor DeClerck" userId="ea52d73d-3a55-43b7-a1c5-51454cb5a937" providerId="ADAL" clId="{D1FE2B8D-B5DA-4E20-87C0-272A0004EA41}" dt="2023-09-18T20:00:50.756" v="2505"/>
          <ac:spMkLst>
            <pc:docMk/>
            <pc:sldMk cId="2106993281" sldId="302"/>
            <ac:spMk id="22" creationId="{C3CB56A0-5515-4E64-A2F8-5B1544180446}"/>
          </ac:spMkLst>
        </pc:spChg>
        <pc:spChg chg="add mod">
          <ac:chgData name="Taylor DeClerck" userId="ea52d73d-3a55-43b7-a1c5-51454cb5a937" providerId="ADAL" clId="{D1FE2B8D-B5DA-4E20-87C0-272A0004EA41}" dt="2023-09-18T20:00:50.756" v="2505"/>
          <ac:spMkLst>
            <pc:docMk/>
            <pc:sldMk cId="2106993281" sldId="302"/>
            <ac:spMk id="23" creationId="{4575A497-B474-43D2-821E-E69637662667}"/>
          </ac:spMkLst>
        </pc:spChg>
        <pc:spChg chg="add mod">
          <ac:chgData name="Taylor DeClerck" userId="ea52d73d-3a55-43b7-a1c5-51454cb5a937" providerId="ADAL" clId="{D1FE2B8D-B5DA-4E20-87C0-272A0004EA41}" dt="2023-09-18T20:00:50.756" v="2505"/>
          <ac:spMkLst>
            <pc:docMk/>
            <pc:sldMk cId="2106993281" sldId="302"/>
            <ac:spMk id="24" creationId="{53269CA0-AB7B-4F51-9527-249876A5B9EC}"/>
          </ac:spMkLst>
        </pc:spChg>
        <pc:spChg chg="add mod">
          <ac:chgData name="Taylor DeClerck" userId="ea52d73d-3a55-43b7-a1c5-51454cb5a937" providerId="ADAL" clId="{D1FE2B8D-B5DA-4E20-87C0-272A0004EA41}" dt="2023-09-18T20:00:50.756" v="2505"/>
          <ac:spMkLst>
            <pc:docMk/>
            <pc:sldMk cId="2106993281" sldId="302"/>
            <ac:spMk id="25" creationId="{F14F8B87-1D00-4D52-A45B-1A2C63E5F0AC}"/>
          </ac:spMkLst>
        </pc:spChg>
        <pc:spChg chg="add mod">
          <ac:chgData name="Taylor DeClerck" userId="ea52d73d-3a55-43b7-a1c5-51454cb5a937" providerId="ADAL" clId="{D1FE2B8D-B5DA-4E20-87C0-272A0004EA41}" dt="2023-09-18T20:00:50.756" v="2505"/>
          <ac:spMkLst>
            <pc:docMk/>
            <pc:sldMk cId="2106993281" sldId="302"/>
            <ac:spMk id="26" creationId="{90BCE4AE-2531-42FD-907D-493B8B95AA13}"/>
          </ac:spMkLst>
        </pc:spChg>
        <pc:spChg chg="add mod">
          <ac:chgData name="Taylor DeClerck" userId="ea52d73d-3a55-43b7-a1c5-51454cb5a937" providerId="ADAL" clId="{D1FE2B8D-B5DA-4E20-87C0-272A0004EA41}" dt="2023-09-18T20:00:50.756" v="2505"/>
          <ac:spMkLst>
            <pc:docMk/>
            <pc:sldMk cId="2106993281" sldId="302"/>
            <ac:spMk id="27" creationId="{D01509A8-F363-4006-97EA-86BE8413E277}"/>
          </ac:spMkLst>
        </pc:spChg>
        <pc:spChg chg="add mod">
          <ac:chgData name="Taylor DeClerck" userId="ea52d73d-3a55-43b7-a1c5-51454cb5a937" providerId="ADAL" clId="{D1FE2B8D-B5DA-4E20-87C0-272A0004EA41}" dt="2023-09-18T20:00:55.610" v="2507"/>
          <ac:spMkLst>
            <pc:docMk/>
            <pc:sldMk cId="2106993281" sldId="302"/>
            <ac:spMk id="35" creationId="{F52DCF73-660E-4BF1-93F0-4F619720C7F6}"/>
          </ac:spMkLst>
        </pc:spChg>
        <pc:spChg chg="add mod">
          <ac:chgData name="Taylor DeClerck" userId="ea52d73d-3a55-43b7-a1c5-51454cb5a937" providerId="ADAL" clId="{D1FE2B8D-B5DA-4E20-87C0-272A0004EA41}" dt="2023-09-18T20:00:55.610" v="2507"/>
          <ac:spMkLst>
            <pc:docMk/>
            <pc:sldMk cId="2106993281" sldId="302"/>
            <ac:spMk id="36" creationId="{1A859633-8878-483E-B19E-C38ECAC923CF}"/>
          </ac:spMkLst>
        </pc:spChg>
        <pc:spChg chg="add mod">
          <ac:chgData name="Taylor DeClerck" userId="ea52d73d-3a55-43b7-a1c5-51454cb5a937" providerId="ADAL" clId="{D1FE2B8D-B5DA-4E20-87C0-272A0004EA41}" dt="2023-09-18T20:00:55.610" v="2507"/>
          <ac:spMkLst>
            <pc:docMk/>
            <pc:sldMk cId="2106993281" sldId="302"/>
            <ac:spMk id="37" creationId="{3466B670-6711-4B2B-B257-EAA8B42D46C3}"/>
          </ac:spMkLst>
        </pc:spChg>
        <pc:spChg chg="add mod">
          <ac:chgData name="Taylor DeClerck" userId="ea52d73d-3a55-43b7-a1c5-51454cb5a937" providerId="ADAL" clId="{D1FE2B8D-B5DA-4E20-87C0-272A0004EA41}" dt="2023-09-18T20:00:55.610" v="2507"/>
          <ac:spMkLst>
            <pc:docMk/>
            <pc:sldMk cId="2106993281" sldId="302"/>
            <ac:spMk id="38" creationId="{66C10A90-E9DD-49C1-A804-207C0393088A}"/>
          </ac:spMkLst>
        </pc:spChg>
        <pc:spChg chg="add mod">
          <ac:chgData name="Taylor DeClerck" userId="ea52d73d-3a55-43b7-a1c5-51454cb5a937" providerId="ADAL" clId="{D1FE2B8D-B5DA-4E20-87C0-272A0004EA41}" dt="2023-09-18T20:00:55.610" v="2507"/>
          <ac:spMkLst>
            <pc:docMk/>
            <pc:sldMk cId="2106993281" sldId="302"/>
            <ac:spMk id="39" creationId="{46140DF0-B3CC-413C-8376-ABE06AD826A4}"/>
          </ac:spMkLst>
        </pc:spChg>
        <pc:spChg chg="add mod">
          <ac:chgData name="Taylor DeClerck" userId="ea52d73d-3a55-43b7-a1c5-51454cb5a937" providerId="ADAL" clId="{D1FE2B8D-B5DA-4E20-87C0-272A0004EA41}" dt="2023-09-18T20:00:55.610" v="2507"/>
          <ac:spMkLst>
            <pc:docMk/>
            <pc:sldMk cId="2106993281" sldId="302"/>
            <ac:spMk id="40" creationId="{1C506B61-2B52-40B8-81CD-7587824B48AE}"/>
          </ac:spMkLst>
        </pc:spChg>
        <pc:spChg chg="add mod">
          <ac:chgData name="Taylor DeClerck" userId="ea52d73d-3a55-43b7-a1c5-51454cb5a937" providerId="ADAL" clId="{D1FE2B8D-B5DA-4E20-87C0-272A0004EA41}" dt="2023-09-18T20:00:55.610" v="2507"/>
          <ac:spMkLst>
            <pc:docMk/>
            <pc:sldMk cId="2106993281" sldId="302"/>
            <ac:spMk id="41" creationId="{72DE5BDC-E1BD-4560-9868-C04CB7BFD059}"/>
          </ac:spMkLst>
        </pc:spChg>
        <pc:spChg chg="add mod">
          <ac:chgData name="Taylor DeClerck" userId="ea52d73d-3a55-43b7-a1c5-51454cb5a937" providerId="ADAL" clId="{D1FE2B8D-B5DA-4E20-87C0-272A0004EA41}" dt="2023-09-18T20:00:55.610" v="2507"/>
          <ac:spMkLst>
            <pc:docMk/>
            <pc:sldMk cId="2106993281" sldId="302"/>
            <ac:spMk id="42" creationId="{478DA758-9E64-45E6-99F4-A93895A74BD1}"/>
          </ac:spMkLst>
        </pc:spChg>
        <pc:spChg chg="add mod">
          <ac:chgData name="Taylor DeClerck" userId="ea52d73d-3a55-43b7-a1c5-51454cb5a937" providerId="ADAL" clId="{D1FE2B8D-B5DA-4E20-87C0-272A0004EA41}" dt="2023-09-18T20:00:55.610" v="2507"/>
          <ac:spMkLst>
            <pc:docMk/>
            <pc:sldMk cId="2106993281" sldId="302"/>
            <ac:spMk id="43" creationId="{E6C944DF-8372-4C8F-B94F-BB874FAD0506}"/>
          </ac:spMkLst>
        </pc:spChg>
        <pc:spChg chg="add mod">
          <ac:chgData name="Taylor DeClerck" userId="ea52d73d-3a55-43b7-a1c5-51454cb5a937" providerId="ADAL" clId="{D1FE2B8D-B5DA-4E20-87C0-272A0004EA41}" dt="2023-09-18T20:00:55.610" v="2507"/>
          <ac:spMkLst>
            <pc:docMk/>
            <pc:sldMk cId="2106993281" sldId="302"/>
            <ac:spMk id="44" creationId="{D6337555-D0C6-4409-A4E9-2B1E5128EDD4}"/>
          </ac:spMkLst>
        </pc:spChg>
        <pc:spChg chg="add mod">
          <ac:chgData name="Taylor DeClerck" userId="ea52d73d-3a55-43b7-a1c5-51454cb5a937" providerId="ADAL" clId="{D1FE2B8D-B5DA-4E20-87C0-272A0004EA41}" dt="2023-09-18T20:00:55.610" v="2507"/>
          <ac:spMkLst>
            <pc:docMk/>
            <pc:sldMk cId="2106993281" sldId="302"/>
            <ac:spMk id="45" creationId="{D4D444A9-BAD6-4F85-8AF5-8D3AF726E8A7}"/>
          </ac:spMkLst>
        </pc:spChg>
        <pc:spChg chg="add mod">
          <ac:chgData name="Taylor DeClerck" userId="ea52d73d-3a55-43b7-a1c5-51454cb5a937" providerId="ADAL" clId="{D1FE2B8D-B5DA-4E20-87C0-272A0004EA41}" dt="2023-09-18T20:00:55.610" v="2507"/>
          <ac:spMkLst>
            <pc:docMk/>
            <pc:sldMk cId="2106993281" sldId="302"/>
            <ac:spMk id="46" creationId="{797761A3-4D4B-4AFB-AE91-1882A9489397}"/>
          </ac:spMkLst>
        </pc:spChg>
        <pc:spChg chg="add mod">
          <ac:chgData name="Taylor DeClerck" userId="ea52d73d-3a55-43b7-a1c5-51454cb5a937" providerId="ADAL" clId="{D1FE2B8D-B5DA-4E20-87C0-272A0004EA41}" dt="2023-09-18T20:00:55.610" v="2507"/>
          <ac:spMkLst>
            <pc:docMk/>
            <pc:sldMk cId="2106993281" sldId="302"/>
            <ac:spMk id="47" creationId="{1A0A331E-1519-4FEB-86D8-7D31DF883BE0}"/>
          </ac:spMkLst>
        </pc:spChg>
        <pc:spChg chg="add mod">
          <ac:chgData name="Taylor DeClerck" userId="ea52d73d-3a55-43b7-a1c5-51454cb5a937" providerId="ADAL" clId="{D1FE2B8D-B5DA-4E20-87C0-272A0004EA41}" dt="2023-09-18T20:00:55.610" v="2507"/>
          <ac:spMkLst>
            <pc:docMk/>
            <pc:sldMk cId="2106993281" sldId="302"/>
            <ac:spMk id="48" creationId="{AD594F7C-7069-47B7-B9FD-2EB43468A8CF}"/>
          </ac:spMkLst>
        </pc:spChg>
        <pc:spChg chg="add mod">
          <ac:chgData name="Taylor DeClerck" userId="ea52d73d-3a55-43b7-a1c5-51454cb5a937" providerId="ADAL" clId="{D1FE2B8D-B5DA-4E20-87C0-272A0004EA41}" dt="2023-09-18T20:01:19.800" v="2512" actId="207"/>
          <ac:spMkLst>
            <pc:docMk/>
            <pc:sldMk cId="2106993281" sldId="302"/>
            <ac:spMk id="56" creationId="{0EB41A78-FD1C-41A7-B775-1A34EED931A0}"/>
          </ac:spMkLst>
        </pc:spChg>
        <pc:spChg chg="add mod">
          <ac:chgData name="Taylor DeClerck" userId="ea52d73d-3a55-43b7-a1c5-51454cb5a937" providerId="ADAL" clId="{D1FE2B8D-B5DA-4E20-87C0-272A0004EA41}" dt="2023-09-18T20:01:33.098" v="2515" actId="255"/>
          <ac:spMkLst>
            <pc:docMk/>
            <pc:sldMk cId="2106993281" sldId="302"/>
            <ac:spMk id="57" creationId="{FD502FB5-F689-4913-962C-FAC4EBF3664F}"/>
          </ac:spMkLst>
        </pc:spChg>
        <pc:spChg chg="add mod">
          <ac:chgData name="Taylor DeClerck" userId="ea52d73d-3a55-43b7-a1c5-51454cb5a937" providerId="ADAL" clId="{D1FE2B8D-B5DA-4E20-87C0-272A0004EA41}" dt="2023-09-18T20:01:19.800" v="2512" actId="207"/>
          <ac:spMkLst>
            <pc:docMk/>
            <pc:sldMk cId="2106993281" sldId="302"/>
            <ac:spMk id="58" creationId="{FF5AA28D-B02A-4359-B795-738377600D66}"/>
          </ac:spMkLst>
        </pc:spChg>
        <pc:spChg chg="add mod">
          <ac:chgData name="Taylor DeClerck" userId="ea52d73d-3a55-43b7-a1c5-51454cb5a937" providerId="ADAL" clId="{D1FE2B8D-B5DA-4E20-87C0-272A0004EA41}" dt="2023-09-18T20:01:33.098" v="2515" actId="255"/>
          <ac:spMkLst>
            <pc:docMk/>
            <pc:sldMk cId="2106993281" sldId="302"/>
            <ac:spMk id="59" creationId="{76F1DC33-8955-47B0-9C1B-70705014ABCC}"/>
          </ac:spMkLst>
        </pc:spChg>
        <pc:spChg chg="add mod">
          <ac:chgData name="Taylor DeClerck" userId="ea52d73d-3a55-43b7-a1c5-51454cb5a937" providerId="ADAL" clId="{D1FE2B8D-B5DA-4E20-87C0-272A0004EA41}" dt="2023-09-18T20:01:19.800" v="2512" actId="207"/>
          <ac:spMkLst>
            <pc:docMk/>
            <pc:sldMk cId="2106993281" sldId="302"/>
            <ac:spMk id="60" creationId="{20739EE2-749E-48A6-9EF1-6CD55D9D23C1}"/>
          </ac:spMkLst>
        </pc:spChg>
        <pc:spChg chg="add mod">
          <ac:chgData name="Taylor DeClerck" userId="ea52d73d-3a55-43b7-a1c5-51454cb5a937" providerId="ADAL" clId="{D1FE2B8D-B5DA-4E20-87C0-272A0004EA41}" dt="2023-09-18T20:01:33.098" v="2515" actId="255"/>
          <ac:spMkLst>
            <pc:docMk/>
            <pc:sldMk cId="2106993281" sldId="302"/>
            <ac:spMk id="61" creationId="{121C3747-3724-4EC2-93B4-67DD6B937EBC}"/>
          </ac:spMkLst>
        </pc:spChg>
        <pc:spChg chg="add mod">
          <ac:chgData name="Taylor DeClerck" userId="ea52d73d-3a55-43b7-a1c5-51454cb5a937" providerId="ADAL" clId="{D1FE2B8D-B5DA-4E20-87C0-272A0004EA41}" dt="2023-09-18T20:01:19.800" v="2512" actId="207"/>
          <ac:spMkLst>
            <pc:docMk/>
            <pc:sldMk cId="2106993281" sldId="302"/>
            <ac:spMk id="62" creationId="{86699A12-1A67-4B22-A3D3-04F461B430C0}"/>
          </ac:spMkLst>
        </pc:spChg>
        <pc:spChg chg="add mod">
          <ac:chgData name="Taylor DeClerck" userId="ea52d73d-3a55-43b7-a1c5-51454cb5a937" providerId="ADAL" clId="{D1FE2B8D-B5DA-4E20-87C0-272A0004EA41}" dt="2023-09-18T20:01:33.098" v="2515" actId="255"/>
          <ac:spMkLst>
            <pc:docMk/>
            <pc:sldMk cId="2106993281" sldId="302"/>
            <ac:spMk id="63" creationId="{27EB1B51-EF40-43EC-9783-B11ECA805D0A}"/>
          </ac:spMkLst>
        </pc:spChg>
        <pc:spChg chg="add mod">
          <ac:chgData name="Taylor DeClerck" userId="ea52d73d-3a55-43b7-a1c5-51454cb5a937" providerId="ADAL" clId="{D1FE2B8D-B5DA-4E20-87C0-272A0004EA41}" dt="2023-09-18T20:01:19.800" v="2512" actId="207"/>
          <ac:spMkLst>
            <pc:docMk/>
            <pc:sldMk cId="2106993281" sldId="302"/>
            <ac:spMk id="64" creationId="{98476C68-523D-4F28-995B-61F843E92ED1}"/>
          </ac:spMkLst>
        </pc:spChg>
        <pc:spChg chg="add mod">
          <ac:chgData name="Taylor DeClerck" userId="ea52d73d-3a55-43b7-a1c5-51454cb5a937" providerId="ADAL" clId="{D1FE2B8D-B5DA-4E20-87C0-272A0004EA41}" dt="2023-09-18T20:01:33.098" v="2515" actId="255"/>
          <ac:spMkLst>
            <pc:docMk/>
            <pc:sldMk cId="2106993281" sldId="302"/>
            <ac:spMk id="65" creationId="{27B9D77E-1931-4556-9F9C-D30B2070447E}"/>
          </ac:spMkLst>
        </pc:spChg>
        <pc:spChg chg="add mod">
          <ac:chgData name="Taylor DeClerck" userId="ea52d73d-3a55-43b7-a1c5-51454cb5a937" providerId="ADAL" clId="{D1FE2B8D-B5DA-4E20-87C0-272A0004EA41}" dt="2023-09-18T20:01:19.800" v="2512" actId="207"/>
          <ac:spMkLst>
            <pc:docMk/>
            <pc:sldMk cId="2106993281" sldId="302"/>
            <ac:spMk id="66" creationId="{0D77DDD1-38B7-40FD-A95D-7FC907F6AF22}"/>
          </ac:spMkLst>
        </pc:spChg>
        <pc:spChg chg="add mod">
          <ac:chgData name="Taylor DeClerck" userId="ea52d73d-3a55-43b7-a1c5-51454cb5a937" providerId="ADAL" clId="{D1FE2B8D-B5DA-4E20-87C0-272A0004EA41}" dt="2023-09-18T20:01:33.098" v="2515" actId="255"/>
          <ac:spMkLst>
            <pc:docMk/>
            <pc:sldMk cId="2106993281" sldId="302"/>
            <ac:spMk id="67" creationId="{66DE829D-950B-490F-AF58-2D5723EE4D10}"/>
          </ac:spMkLst>
        </pc:spChg>
        <pc:spChg chg="add mod">
          <ac:chgData name="Taylor DeClerck" userId="ea52d73d-3a55-43b7-a1c5-51454cb5a937" providerId="ADAL" clId="{D1FE2B8D-B5DA-4E20-87C0-272A0004EA41}" dt="2023-09-18T20:01:19.800" v="2512" actId="207"/>
          <ac:spMkLst>
            <pc:docMk/>
            <pc:sldMk cId="2106993281" sldId="302"/>
            <ac:spMk id="68" creationId="{C99E419D-D253-42ED-82BB-E441CDDCE8E2}"/>
          </ac:spMkLst>
        </pc:spChg>
        <pc:spChg chg="add mod">
          <ac:chgData name="Taylor DeClerck" userId="ea52d73d-3a55-43b7-a1c5-51454cb5a937" providerId="ADAL" clId="{D1FE2B8D-B5DA-4E20-87C0-272A0004EA41}" dt="2023-09-18T20:01:33.098" v="2515" actId="255"/>
          <ac:spMkLst>
            <pc:docMk/>
            <pc:sldMk cId="2106993281" sldId="302"/>
            <ac:spMk id="69" creationId="{7B166558-8EB3-43F5-8598-BB6ED082FFE9}"/>
          </ac:spMkLst>
        </pc:spChg>
        <pc:grpChg chg="add mod">
          <ac:chgData name="Taylor DeClerck" userId="ea52d73d-3a55-43b7-a1c5-51454cb5a937" providerId="ADAL" clId="{D1FE2B8D-B5DA-4E20-87C0-272A0004EA41}" dt="2023-09-18T20:00:50.756" v="2505"/>
          <ac:grpSpMkLst>
            <pc:docMk/>
            <pc:sldMk cId="2106993281" sldId="302"/>
            <ac:grpSpMk id="6" creationId="{E9928ECE-9BD9-4EBE-8C1E-988D7A7965C8}"/>
          </ac:grpSpMkLst>
        </pc:grpChg>
        <pc:grpChg chg="add mod">
          <ac:chgData name="Taylor DeClerck" userId="ea52d73d-3a55-43b7-a1c5-51454cb5a937" providerId="ADAL" clId="{D1FE2B8D-B5DA-4E20-87C0-272A0004EA41}" dt="2023-09-18T20:00:50.756" v="2505"/>
          <ac:grpSpMkLst>
            <pc:docMk/>
            <pc:sldMk cId="2106993281" sldId="302"/>
            <ac:grpSpMk id="8" creationId="{D683CF5A-9C00-45CC-A8C4-B5D3E9FEC733}"/>
          </ac:grpSpMkLst>
        </pc:grpChg>
        <pc:grpChg chg="add mod">
          <ac:chgData name="Taylor DeClerck" userId="ea52d73d-3a55-43b7-a1c5-51454cb5a937" providerId="ADAL" clId="{D1FE2B8D-B5DA-4E20-87C0-272A0004EA41}" dt="2023-09-18T20:00:50.756" v="2505"/>
          <ac:grpSpMkLst>
            <pc:docMk/>
            <pc:sldMk cId="2106993281" sldId="302"/>
            <ac:grpSpMk id="9" creationId="{EA50FDE2-1DB7-4B8F-8279-12D00C470966}"/>
          </ac:grpSpMkLst>
        </pc:grpChg>
        <pc:grpChg chg="add mod">
          <ac:chgData name="Taylor DeClerck" userId="ea52d73d-3a55-43b7-a1c5-51454cb5a937" providerId="ADAL" clId="{D1FE2B8D-B5DA-4E20-87C0-272A0004EA41}" dt="2023-09-18T20:00:50.756" v="2505"/>
          <ac:grpSpMkLst>
            <pc:docMk/>
            <pc:sldMk cId="2106993281" sldId="302"/>
            <ac:grpSpMk id="10" creationId="{EA05A980-E514-4BCD-87B5-906CE10212AA}"/>
          </ac:grpSpMkLst>
        </pc:grpChg>
        <pc:grpChg chg="add mod">
          <ac:chgData name="Taylor DeClerck" userId="ea52d73d-3a55-43b7-a1c5-51454cb5a937" providerId="ADAL" clId="{D1FE2B8D-B5DA-4E20-87C0-272A0004EA41}" dt="2023-09-18T20:00:50.756" v="2505"/>
          <ac:grpSpMkLst>
            <pc:docMk/>
            <pc:sldMk cId="2106993281" sldId="302"/>
            <ac:grpSpMk id="11" creationId="{AC3D3AB5-CEFB-4A8D-B964-90B54E815C79}"/>
          </ac:grpSpMkLst>
        </pc:grpChg>
        <pc:grpChg chg="add mod">
          <ac:chgData name="Taylor DeClerck" userId="ea52d73d-3a55-43b7-a1c5-51454cb5a937" providerId="ADAL" clId="{D1FE2B8D-B5DA-4E20-87C0-272A0004EA41}" dt="2023-09-18T20:00:50.756" v="2505"/>
          <ac:grpSpMkLst>
            <pc:docMk/>
            <pc:sldMk cId="2106993281" sldId="302"/>
            <ac:grpSpMk id="12" creationId="{460F5F1D-CA1A-4A83-A733-AD5532E0B7BF}"/>
          </ac:grpSpMkLst>
        </pc:grpChg>
        <pc:grpChg chg="add mod">
          <ac:chgData name="Taylor DeClerck" userId="ea52d73d-3a55-43b7-a1c5-51454cb5a937" providerId="ADAL" clId="{D1FE2B8D-B5DA-4E20-87C0-272A0004EA41}" dt="2023-09-18T20:00:50.756" v="2505"/>
          <ac:grpSpMkLst>
            <pc:docMk/>
            <pc:sldMk cId="2106993281" sldId="302"/>
            <ac:grpSpMk id="13" creationId="{18195FD9-67C8-4848-961E-93D1C8AEC2F2}"/>
          </ac:grpSpMkLst>
        </pc:grpChg>
        <pc:grpChg chg="add mod">
          <ac:chgData name="Taylor DeClerck" userId="ea52d73d-3a55-43b7-a1c5-51454cb5a937" providerId="ADAL" clId="{D1FE2B8D-B5DA-4E20-87C0-272A0004EA41}" dt="2023-09-18T20:00:55.610" v="2507"/>
          <ac:grpSpMkLst>
            <pc:docMk/>
            <pc:sldMk cId="2106993281" sldId="302"/>
            <ac:grpSpMk id="28" creationId="{23E37C2C-564A-48D3-AC75-3EF045F3E561}"/>
          </ac:grpSpMkLst>
        </pc:grpChg>
        <pc:grpChg chg="add mod">
          <ac:chgData name="Taylor DeClerck" userId="ea52d73d-3a55-43b7-a1c5-51454cb5a937" providerId="ADAL" clId="{D1FE2B8D-B5DA-4E20-87C0-272A0004EA41}" dt="2023-09-18T20:00:55.610" v="2507"/>
          <ac:grpSpMkLst>
            <pc:docMk/>
            <pc:sldMk cId="2106993281" sldId="302"/>
            <ac:grpSpMk id="29" creationId="{2760B4EA-884C-490A-B45E-8D17BAB2DCC8}"/>
          </ac:grpSpMkLst>
        </pc:grpChg>
        <pc:grpChg chg="add mod">
          <ac:chgData name="Taylor DeClerck" userId="ea52d73d-3a55-43b7-a1c5-51454cb5a937" providerId="ADAL" clId="{D1FE2B8D-B5DA-4E20-87C0-272A0004EA41}" dt="2023-09-18T20:00:55.610" v="2507"/>
          <ac:grpSpMkLst>
            <pc:docMk/>
            <pc:sldMk cId="2106993281" sldId="302"/>
            <ac:grpSpMk id="30" creationId="{2C17FBF0-D6B7-4F48-BD53-C15A3C638BD1}"/>
          </ac:grpSpMkLst>
        </pc:grpChg>
        <pc:grpChg chg="add mod">
          <ac:chgData name="Taylor DeClerck" userId="ea52d73d-3a55-43b7-a1c5-51454cb5a937" providerId="ADAL" clId="{D1FE2B8D-B5DA-4E20-87C0-272A0004EA41}" dt="2023-09-18T20:00:55.610" v="2507"/>
          <ac:grpSpMkLst>
            <pc:docMk/>
            <pc:sldMk cId="2106993281" sldId="302"/>
            <ac:grpSpMk id="31" creationId="{7EBB1635-8DAE-47C7-91E5-9F86B64A3656}"/>
          </ac:grpSpMkLst>
        </pc:grpChg>
        <pc:grpChg chg="add mod">
          <ac:chgData name="Taylor DeClerck" userId="ea52d73d-3a55-43b7-a1c5-51454cb5a937" providerId="ADAL" clId="{D1FE2B8D-B5DA-4E20-87C0-272A0004EA41}" dt="2023-09-18T20:00:55.610" v="2507"/>
          <ac:grpSpMkLst>
            <pc:docMk/>
            <pc:sldMk cId="2106993281" sldId="302"/>
            <ac:grpSpMk id="32" creationId="{04380E54-ED1C-40EB-AB3C-8FBB6957D1A7}"/>
          </ac:grpSpMkLst>
        </pc:grpChg>
        <pc:grpChg chg="add mod">
          <ac:chgData name="Taylor DeClerck" userId="ea52d73d-3a55-43b7-a1c5-51454cb5a937" providerId="ADAL" clId="{D1FE2B8D-B5DA-4E20-87C0-272A0004EA41}" dt="2023-09-18T20:00:55.610" v="2507"/>
          <ac:grpSpMkLst>
            <pc:docMk/>
            <pc:sldMk cId="2106993281" sldId="302"/>
            <ac:grpSpMk id="33" creationId="{320C2B19-7BA6-4C27-BBCA-BDC508863A8B}"/>
          </ac:grpSpMkLst>
        </pc:grpChg>
        <pc:grpChg chg="add mod">
          <ac:chgData name="Taylor DeClerck" userId="ea52d73d-3a55-43b7-a1c5-51454cb5a937" providerId="ADAL" clId="{D1FE2B8D-B5DA-4E20-87C0-272A0004EA41}" dt="2023-09-18T20:00:55.610" v="2507"/>
          <ac:grpSpMkLst>
            <pc:docMk/>
            <pc:sldMk cId="2106993281" sldId="302"/>
            <ac:grpSpMk id="34" creationId="{EF6514E9-A54F-4C18-8998-A0806FA9A942}"/>
          </ac:grpSpMkLst>
        </pc:grpChg>
        <pc:grpChg chg="add mod">
          <ac:chgData name="Taylor DeClerck" userId="ea52d73d-3a55-43b7-a1c5-51454cb5a937" providerId="ADAL" clId="{D1FE2B8D-B5DA-4E20-87C0-272A0004EA41}" dt="2023-09-18T20:01:19.800" v="2512" actId="207"/>
          <ac:grpSpMkLst>
            <pc:docMk/>
            <pc:sldMk cId="2106993281" sldId="302"/>
            <ac:grpSpMk id="49" creationId="{8FBE435A-FAFA-47F0-B439-9D4985BD8D7A}"/>
          </ac:grpSpMkLst>
        </pc:grpChg>
        <pc:grpChg chg="add mod">
          <ac:chgData name="Taylor DeClerck" userId="ea52d73d-3a55-43b7-a1c5-51454cb5a937" providerId="ADAL" clId="{D1FE2B8D-B5DA-4E20-87C0-272A0004EA41}" dt="2023-09-18T20:01:19.800" v="2512" actId="207"/>
          <ac:grpSpMkLst>
            <pc:docMk/>
            <pc:sldMk cId="2106993281" sldId="302"/>
            <ac:grpSpMk id="50" creationId="{3A8D6D05-21CB-48F7-A8B2-45BA77781650}"/>
          </ac:grpSpMkLst>
        </pc:grpChg>
        <pc:grpChg chg="add mod">
          <ac:chgData name="Taylor DeClerck" userId="ea52d73d-3a55-43b7-a1c5-51454cb5a937" providerId="ADAL" clId="{D1FE2B8D-B5DA-4E20-87C0-272A0004EA41}" dt="2023-09-18T20:01:19.800" v="2512" actId="207"/>
          <ac:grpSpMkLst>
            <pc:docMk/>
            <pc:sldMk cId="2106993281" sldId="302"/>
            <ac:grpSpMk id="51" creationId="{0AAB02C6-508B-43BE-BF1B-A64157616BD0}"/>
          </ac:grpSpMkLst>
        </pc:grpChg>
        <pc:grpChg chg="add mod">
          <ac:chgData name="Taylor DeClerck" userId="ea52d73d-3a55-43b7-a1c5-51454cb5a937" providerId="ADAL" clId="{D1FE2B8D-B5DA-4E20-87C0-272A0004EA41}" dt="2023-09-18T20:01:19.800" v="2512" actId="207"/>
          <ac:grpSpMkLst>
            <pc:docMk/>
            <pc:sldMk cId="2106993281" sldId="302"/>
            <ac:grpSpMk id="52" creationId="{EC71811E-7F99-480C-8720-452ED2E2936E}"/>
          </ac:grpSpMkLst>
        </pc:grpChg>
        <pc:grpChg chg="add mod">
          <ac:chgData name="Taylor DeClerck" userId="ea52d73d-3a55-43b7-a1c5-51454cb5a937" providerId="ADAL" clId="{D1FE2B8D-B5DA-4E20-87C0-272A0004EA41}" dt="2023-09-18T20:01:19.800" v="2512" actId="207"/>
          <ac:grpSpMkLst>
            <pc:docMk/>
            <pc:sldMk cId="2106993281" sldId="302"/>
            <ac:grpSpMk id="53" creationId="{B7DCF36F-5A11-4FB9-A431-AFBC379750E2}"/>
          </ac:grpSpMkLst>
        </pc:grpChg>
        <pc:grpChg chg="add mod">
          <ac:chgData name="Taylor DeClerck" userId="ea52d73d-3a55-43b7-a1c5-51454cb5a937" providerId="ADAL" clId="{D1FE2B8D-B5DA-4E20-87C0-272A0004EA41}" dt="2023-09-18T20:01:19.800" v="2512" actId="207"/>
          <ac:grpSpMkLst>
            <pc:docMk/>
            <pc:sldMk cId="2106993281" sldId="302"/>
            <ac:grpSpMk id="54" creationId="{51FCD8B6-3706-4451-A23C-DF88275E4781}"/>
          </ac:grpSpMkLst>
        </pc:grpChg>
        <pc:grpChg chg="add mod">
          <ac:chgData name="Taylor DeClerck" userId="ea52d73d-3a55-43b7-a1c5-51454cb5a937" providerId="ADAL" clId="{D1FE2B8D-B5DA-4E20-87C0-272A0004EA41}" dt="2023-09-18T20:01:19.800" v="2512" actId="207"/>
          <ac:grpSpMkLst>
            <pc:docMk/>
            <pc:sldMk cId="2106993281" sldId="302"/>
            <ac:grpSpMk id="55" creationId="{F192840E-8377-4A47-A2B2-AF2F2098F47E}"/>
          </ac:grpSpMkLst>
        </pc:grpChg>
        <pc:graphicFrameChg chg="del mod">
          <ac:chgData name="Taylor DeClerck" userId="ea52d73d-3a55-43b7-a1c5-51454cb5a937" providerId="ADAL" clId="{D1FE2B8D-B5DA-4E20-87C0-272A0004EA41}" dt="2023-09-18T20:00:21.580" v="2475" actId="478"/>
          <ac:graphicFrameMkLst>
            <pc:docMk/>
            <pc:sldMk cId="2106993281" sldId="302"/>
            <ac:graphicFrameMk id="7" creationId="{6BDDFAFE-F4C2-4B15-9F39-5E63AE46674C}"/>
          </ac:graphicFrameMkLst>
        </pc:graphicFrameChg>
      </pc:sldChg>
      <pc:sldChg chg="modSp add mod ord modNotesTx">
        <pc:chgData name="Taylor DeClerck" userId="ea52d73d-3a55-43b7-a1c5-51454cb5a937" providerId="ADAL" clId="{D1FE2B8D-B5DA-4E20-87C0-272A0004EA41}" dt="2023-10-03T13:42:36.484" v="2864"/>
        <pc:sldMkLst>
          <pc:docMk/>
          <pc:sldMk cId="4264215285" sldId="303"/>
        </pc:sldMkLst>
        <pc:spChg chg="mod">
          <ac:chgData name="Taylor DeClerck" userId="ea52d73d-3a55-43b7-a1c5-51454cb5a937" providerId="ADAL" clId="{D1FE2B8D-B5DA-4E20-87C0-272A0004EA41}" dt="2023-09-18T20:02:54.125" v="2551" actId="20577"/>
          <ac:spMkLst>
            <pc:docMk/>
            <pc:sldMk cId="4264215285" sldId="303"/>
            <ac:spMk id="2" creationId="{25D57447-BD9E-4308-A384-2CF279D83B98}"/>
          </ac:spMkLst>
        </pc:spChg>
        <pc:spChg chg="mod">
          <ac:chgData name="Taylor DeClerck" userId="ea52d73d-3a55-43b7-a1c5-51454cb5a937" providerId="ADAL" clId="{D1FE2B8D-B5DA-4E20-87C0-272A0004EA41}" dt="2023-09-18T20:03:35.766" v="2576" actId="255"/>
          <ac:spMkLst>
            <pc:docMk/>
            <pc:sldMk cId="4264215285" sldId="303"/>
            <ac:spMk id="3" creationId="{4C4B5222-64F8-4629-9463-E3236D3C8AC3}"/>
          </ac:spMkLst>
        </pc:spChg>
        <pc:spChg chg="mod">
          <ac:chgData name="Taylor DeClerck" userId="ea52d73d-3a55-43b7-a1c5-51454cb5a937" providerId="ADAL" clId="{D1FE2B8D-B5DA-4E20-87C0-272A0004EA41}" dt="2023-09-18T20:03:46.740" v="2577"/>
          <ac:spMkLst>
            <pc:docMk/>
            <pc:sldMk cId="4264215285" sldId="303"/>
            <ac:spMk id="5" creationId="{F3423277-EF02-4D80-99AC-1BA563DDB0DD}"/>
          </ac:spMkLst>
        </pc:spChg>
      </pc:sldChg>
      <pc:sldChg chg="modSp add mod ord replId modNotesTx">
        <pc:chgData name="Taylor DeClerck" userId="ea52d73d-3a55-43b7-a1c5-51454cb5a937" providerId="ADAL" clId="{D1FE2B8D-B5DA-4E20-87C0-272A0004EA41}" dt="2023-10-03T13:42:41.004" v="2867"/>
        <pc:sldMkLst>
          <pc:docMk/>
          <pc:sldMk cId="1734745181" sldId="304"/>
        </pc:sldMkLst>
        <pc:spChg chg="mod">
          <ac:chgData name="Taylor DeClerck" userId="ea52d73d-3a55-43b7-a1c5-51454cb5a937" providerId="ADAL" clId="{D1FE2B8D-B5DA-4E20-87C0-272A0004EA41}" dt="2023-09-18T20:04:22.250" v="2610" actId="20577"/>
          <ac:spMkLst>
            <pc:docMk/>
            <pc:sldMk cId="1734745181" sldId="304"/>
            <ac:spMk id="2" creationId="{25D57447-BD9E-4308-A384-2CF279D83B98}"/>
          </ac:spMkLst>
        </pc:spChg>
        <pc:spChg chg="mod">
          <ac:chgData name="Taylor DeClerck" userId="ea52d73d-3a55-43b7-a1c5-51454cb5a937" providerId="ADAL" clId="{D1FE2B8D-B5DA-4E20-87C0-272A0004EA41}" dt="2023-09-18T20:04:31.951" v="2630" actId="20577"/>
          <ac:spMkLst>
            <pc:docMk/>
            <pc:sldMk cId="1734745181" sldId="304"/>
            <ac:spMk id="3" creationId="{4C4B5222-64F8-4629-9463-E3236D3C8AC3}"/>
          </ac:spMkLst>
        </pc:spChg>
        <pc:graphicFrameChg chg="mod modGraphic">
          <ac:chgData name="Taylor DeClerck" userId="ea52d73d-3a55-43b7-a1c5-51454cb5a937" providerId="ADAL" clId="{D1FE2B8D-B5DA-4E20-87C0-272A0004EA41}" dt="2023-09-18T20:05:07.925" v="2637" actId="403"/>
          <ac:graphicFrameMkLst>
            <pc:docMk/>
            <pc:sldMk cId="1734745181" sldId="304"/>
            <ac:graphicFrameMk id="7" creationId="{6BDDFAFE-F4C2-4B15-9F39-5E63AE46674C}"/>
          </ac:graphicFrameMkLst>
        </pc:graphicFrameChg>
      </pc:sldChg>
      <pc:sldChg chg="modSp new mod modNotesTx">
        <pc:chgData name="Taylor DeClerck" userId="ea52d73d-3a55-43b7-a1c5-51454cb5a937" providerId="ADAL" clId="{D1FE2B8D-B5DA-4E20-87C0-272A0004EA41}" dt="2023-09-28T16:51:31.419" v="2826" actId="6549"/>
        <pc:sldMkLst>
          <pc:docMk/>
          <pc:sldMk cId="553318942" sldId="305"/>
        </pc:sldMkLst>
        <pc:spChg chg="mod">
          <ac:chgData name="Taylor DeClerck" userId="ea52d73d-3a55-43b7-a1c5-51454cb5a937" providerId="ADAL" clId="{D1FE2B8D-B5DA-4E20-87C0-272A0004EA41}" dt="2023-09-18T20:05:47.384" v="2652" actId="122"/>
          <ac:spMkLst>
            <pc:docMk/>
            <pc:sldMk cId="553318942" sldId="305"/>
            <ac:spMk id="2" creationId="{B61BA3B8-A718-4D96-ABE2-CD66E628791F}"/>
          </ac:spMkLst>
        </pc:spChg>
        <pc:spChg chg="mod">
          <ac:chgData name="Taylor DeClerck" userId="ea52d73d-3a55-43b7-a1c5-51454cb5a937" providerId="ADAL" clId="{D1FE2B8D-B5DA-4E20-87C0-272A0004EA41}" dt="2023-09-18T20:07:14.828" v="2666" actId="403"/>
          <ac:spMkLst>
            <pc:docMk/>
            <pc:sldMk cId="553318942" sldId="305"/>
            <ac:spMk id="3" creationId="{5700150D-86E5-427B-932E-6D19722BE0B0}"/>
          </ac:spMkLst>
        </pc:spChg>
      </pc:sldChg>
      <pc:sldChg chg="addSp delSp modSp new mod modClrScheme chgLayout modNotesTx">
        <pc:chgData name="Taylor DeClerck" userId="ea52d73d-3a55-43b7-a1c5-51454cb5a937" providerId="ADAL" clId="{D1FE2B8D-B5DA-4E20-87C0-272A0004EA41}" dt="2023-09-18T20:08:48.840" v="2689"/>
        <pc:sldMkLst>
          <pc:docMk/>
          <pc:sldMk cId="2302025798" sldId="306"/>
        </pc:sldMkLst>
        <pc:spChg chg="del mod ord">
          <ac:chgData name="Taylor DeClerck" userId="ea52d73d-3a55-43b7-a1c5-51454cb5a937" providerId="ADAL" clId="{D1FE2B8D-B5DA-4E20-87C0-272A0004EA41}" dt="2023-09-18T20:08:11.450" v="2668" actId="700"/>
          <ac:spMkLst>
            <pc:docMk/>
            <pc:sldMk cId="2302025798" sldId="306"/>
            <ac:spMk id="2" creationId="{98D83EC0-E506-4600-9425-0B752D6A3549}"/>
          </ac:spMkLst>
        </pc:spChg>
        <pc:spChg chg="del mod ord">
          <ac:chgData name="Taylor DeClerck" userId="ea52d73d-3a55-43b7-a1c5-51454cb5a937" providerId="ADAL" clId="{D1FE2B8D-B5DA-4E20-87C0-272A0004EA41}" dt="2023-09-18T20:08:11.450" v="2668" actId="700"/>
          <ac:spMkLst>
            <pc:docMk/>
            <pc:sldMk cId="2302025798" sldId="306"/>
            <ac:spMk id="3" creationId="{76A7225D-D65F-4827-8023-9EC849D94FC2}"/>
          </ac:spMkLst>
        </pc:spChg>
        <pc:spChg chg="del mod ord">
          <ac:chgData name="Taylor DeClerck" userId="ea52d73d-3a55-43b7-a1c5-51454cb5a937" providerId="ADAL" clId="{D1FE2B8D-B5DA-4E20-87C0-272A0004EA41}" dt="2023-09-18T20:08:11.450" v="2668" actId="700"/>
          <ac:spMkLst>
            <pc:docMk/>
            <pc:sldMk cId="2302025798" sldId="306"/>
            <ac:spMk id="4" creationId="{A2FC796A-4BB5-460E-8BA8-F72288273FA8}"/>
          </ac:spMkLst>
        </pc:spChg>
        <pc:spChg chg="del">
          <ac:chgData name="Taylor DeClerck" userId="ea52d73d-3a55-43b7-a1c5-51454cb5a937" providerId="ADAL" clId="{D1FE2B8D-B5DA-4E20-87C0-272A0004EA41}" dt="2023-09-18T20:08:11.450" v="2668" actId="700"/>
          <ac:spMkLst>
            <pc:docMk/>
            <pc:sldMk cId="2302025798" sldId="306"/>
            <ac:spMk id="5" creationId="{FE784B62-9380-4D50-A44E-7E126D66E934}"/>
          </ac:spMkLst>
        </pc:spChg>
        <pc:spChg chg="add mod ord">
          <ac:chgData name="Taylor DeClerck" userId="ea52d73d-3a55-43b7-a1c5-51454cb5a937" providerId="ADAL" clId="{D1FE2B8D-B5DA-4E20-87C0-272A0004EA41}" dt="2023-09-18T20:08:21.925" v="2685" actId="20577"/>
          <ac:spMkLst>
            <pc:docMk/>
            <pc:sldMk cId="2302025798" sldId="306"/>
            <ac:spMk id="6" creationId="{5F21109F-9A08-48E6-86BF-F75D276323B1}"/>
          </ac:spMkLst>
        </pc:spChg>
        <pc:spChg chg="add del mod ord">
          <ac:chgData name="Taylor DeClerck" userId="ea52d73d-3a55-43b7-a1c5-51454cb5a937" providerId="ADAL" clId="{D1FE2B8D-B5DA-4E20-87C0-272A0004EA41}" dt="2023-09-18T20:08:27.127" v="2686"/>
          <ac:spMkLst>
            <pc:docMk/>
            <pc:sldMk cId="2302025798" sldId="306"/>
            <ac:spMk id="7" creationId="{234A5730-DDA0-48F5-BC46-7B82BDC5C29C}"/>
          </ac:spMkLst>
        </pc:spChg>
        <pc:spChg chg="add mod ord">
          <ac:chgData name="Taylor DeClerck" userId="ea52d73d-3a55-43b7-a1c5-51454cb5a937" providerId="ADAL" clId="{D1FE2B8D-B5DA-4E20-87C0-272A0004EA41}" dt="2023-09-18T20:08:11.450" v="2668" actId="700"/>
          <ac:spMkLst>
            <pc:docMk/>
            <pc:sldMk cId="2302025798" sldId="306"/>
            <ac:spMk id="8" creationId="{BF21BD74-CB80-4316-B586-13A646A999E2}"/>
          </ac:spMkLst>
        </pc:spChg>
        <pc:picChg chg="add mod">
          <ac:chgData name="Taylor DeClerck" userId="ea52d73d-3a55-43b7-a1c5-51454cb5a937" providerId="ADAL" clId="{D1FE2B8D-B5DA-4E20-87C0-272A0004EA41}" dt="2023-09-18T20:08:35.357" v="2688" actId="1076"/>
          <ac:picMkLst>
            <pc:docMk/>
            <pc:sldMk cId="2302025798" sldId="306"/>
            <ac:picMk id="9" creationId="{FBAC78F6-CCE9-4594-8594-C1E14B2DBB53}"/>
          </ac:picMkLst>
        </pc:picChg>
      </pc:sldChg>
      <pc:sldChg chg="new del">
        <pc:chgData name="Taylor DeClerck" userId="ea52d73d-3a55-43b7-a1c5-51454cb5a937" providerId="ADAL" clId="{D1FE2B8D-B5DA-4E20-87C0-272A0004EA41}" dt="2023-09-18T20:09:15.253" v="2692" actId="47"/>
        <pc:sldMkLst>
          <pc:docMk/>
          <pc:sldMk cId="322840272" sldId="307"/>
        </pc:sldMkLst>
      </pc:sldChg>
      <pc:sldChg chg="modSp new mod">
        <pc:chgData name="Taylor DeClerck" userId="ea52d73d-3a55-43b7-a1c5-51454cb5a937" providerId="ADAL" clId="{D1FE2B8D-B5DA-4E20-87C0-272A0004EA41}" dt="2023-10-12T16:09:37.872" v="3204" actId="20577"/>
        <pc:sldMkLst>
          <pc:docMk/>
          <pc:sldMk cId="3177441667" sldId="307"/>
        </pc:sldMkLst>
        <pc:spChg chg="mod">
          <ac:chgData name="Taylor DeClerck" userId="ea52d73d-3a55-43b7-a1c5-51454cb5a937" providerId="ADAL" clId="{D1FE2B8D-B5DA-4E20-87C0-272A0004EA41}" dt="2023-09-18T20:10:21.793" v="2737" actId="403"/>
          <ac:spMkLst>
            <pc:docMk/>
            <pc:sldMk cId="3177441667" sldId="307"/>
            <ac:spMk id="2" creationId="{9DC47A19-7843-494B-876C-09E94F666FA7}"/>
          </ac:spMkLst>
        </pc:spChg>
        <pc:spChg chg="mod">
          <ac:chgData name="Taylor DeClerck" userId="ea52d73d-3a55-43b7-a1c5-51454cb5a937" providerId="ADAL" clId="{D1FE2B8D-B5DA-4E20-87C0-272A0004EA41}" dt="2023-10-12T16:09:37.872" v="3204" actId="20577"/>
          <ac:spMkLst>
            <pc:docMk/>
            <pc:sldMk cId="3177441667" sldId="307"/>
            <ac:spMk id="3" creationId="{E3DC52D1-C15C-4CD9-963C-83C75D0FCE3D}"/>
          </ac:spMkLst>
        </pc:spChg>
      </pc:sldChg>
      <pc:sldChg chg="new del">
        <pc:chgData name="Taylor DeClerck" userId="ea52d73d-3a55-43b7-a1c5-51454cb5a937" providerId="ADAL" clId="{D1FE2B8D-B5DA-4E20-87C0-272A0004EA41}" dt="2023-09-18T20:09:15.904" v="2693" actId="47"/>
        <pc:sldMkLst>
          <pc:docMk/>
          <pc:sldMk cId="3570415598" sldId="308"/>
        </pc:sldMkLst>
      </pc:sldChg>
      <pc:sldChg chg="add">
        <pc:chgData name="Taylor DeClerck" userId="ea52d73d-3a55-43b7-a1c5-51454cb5a937" providerId="ADAL" clId="{D1FE2B8D-B5DA-4E20-87C0-272A0004EA41}" dt="2023-09-26T16:42:25.109" v="2738"/>
        <pc:sldMkLst>
          <pc:docMk/>
          <pc:sldMk cId="2670852039" sldId="507"/>
        </pc:sldMkLst>
      </pc:sldChg>
      <pc:sldChg chg="addSp delSp modSp new mod">
        <pc:chgData name="Taylor DeClerck" userId="ea52d73d-3a55-43b7-a1c5-51454cb5a937" providerId="ADAL" clId="{D1FE2B8D-B5DA-4E20-87C0-272A0004EA41}" dt="2023-10-10T19:50:52.619" v="3174" actId="20577"/>
        <pc:sldMkLst>
          <pc:docMk/>
          <pc:sldMk cId="2579887907" sldId="508"/>
        </pc:sldMkLst>
        <pc:spChg chg="del">
          <ac:chgData name="Taylor DeClerck" userId="ea52d73d-3a55-43b7-a1c5-51454cb5a937" providerId="ADAL" clId="{D1FE2B8D-B5DA-4E20-87C0-272A0004EA41}" dt="2023-10-10T19:38:42.406" v="3171" actId="478"/>
          <ac:spMkLst>
            <pc:docMk/>
            <pc:sldMk cId="2579887907" sldId="508"/>
            <ac:spMk id="2" creationId="{48E8A160-494F-4BB8-A1CF-D43BF937B152}"/>
          </ac:spMkLst>
        </pc:spChg>
        <pc:spChg chg="mod">
          <ac:chgData name="Taylor DeClerck" userId="ea52d73d-3a55-43b7-a1c5-51454cb5a937" providerId="ADAL" clId="{D1FE2B8D-B5DA-4E20-87C0-272A0004EA41}" dt="2023-10-10T19:50:52.619" v="3174" actId="20577"/>
          <ac:spMkLst>
            <pc:docMk/>
            <pc:sldMk cId="2579887907" sldId="508"/>
            <ac:spMk id="3" creationId="{033AEFC6-4E3B-469E-84B3-3097178A71CA}"/>
          </ac:spMkLst>
        </pc:spChg>
        <pc:picChg chg="add mod">
          <ac:chgData name="Taylor DeClerck" userId="ea52d73d-3a55-43b7-a1c5-51454cb5a937" providerId="ADAL" clId="{D1FE2B8D-B5DA-4E20-87C0-272A0004EA41}" dt="2023-10-10T19:38:45.396" v="3172" actId="1076"/>
          <ac:picMkLst>
            <pc:docMk/>
            <pc:sldMk cId="2579887907" sldId="508"/>
            <ac:picMk id="6" creationId="{440A752B-C262-49A5-9B65-C415A6AEF26B}"/>
          </ac:picMkLst>
        </pc:picChg>
      </pc:sldChg>
      <pc:sldChg chg="new del">
        <pc:chgData name="Taylor DeClerck" userId="ea52d73d-3a55-43b7-a1c5-51454cb5a937" providerId="ADAL" clId="{D1FE2B8D-B5DA-4E20-87C0-272A0004EA41}" dt="2023-10-12T15:19:59.529" v="3176" actId="680"/>
        <pc:sldMkLst>
          <pc:docMk/>
          <pc:sldMk cId="3475021084" sldId="509"/>
        </pc:sldMkLst>
      </pc:sldChg>
    </pc:docChg>
  </pc:docChgLst>
  <pc:docChgLst>
    <pc:chgData name="Taylor DeClerck" userId="S::tdeclerck@nycourts.gov::ea52d73d-3a55-43b7-a1c5-51454cb5a937" providerId="AD" clId="Web-{639524BD-CC5F-1042-BFCA-130D1706C642}"/>
    <pc:docChg chg="delSld modSld">
      <pc:chgData name="Taylor DeClerck" userId="S::tdeclerck@nycourts.gov::ea52d73d-3a55-43b7-a1c5-51454cb5a937" providerId="AD" clId="Web-{639524BD-CC5F-1042-BFCA-130D1706C642}" dt="2023-09-26T16:21:20.469" v="3"/>
      <pc:docMkLst>
        <pc:docMk/>
      </pc:docMkLst>
      <pc:sldChg chg="del">
        <pc:chgData name="Taylor DeClerck" userId="S::tdeclerck@nycourts.gov::ea52d73d-3a55-43b7-a1c5-51454cb5a937" providerId="AD" clId="Web-{639524BD-CC5F-1042-BFCA-130D1706C642}" dt="2023-09-26T16:18:11.108" v="0"/>
        <pc:sldMkLst>
          <pc:docMk/>
          <pc:sldMk cId="2766085830" sldId="285"/>
        </pc:sldMkLst>
      </pc:sldChg>
      <pc:sldChg chg="modNotes">
        <pc:chgData name="Taylor DeClerck" userId="S::tdeclerck@nycourts.gov::ea52d73d-3a55-43b7-a1c5-51454cb5a937" providerId="AD" clId="Web-{639524BD-CC5F-1042-BFCA-130D1706C642}" dt="2023-09-26T16:21:20.469" v="3"/>
        <pc:sldMkLst>
          <pc:docMk/>
          <pc:sldMk cId="398803561" sldId="286"/>
        </pc:sldMkLst>
      </pc:sldChg>
    </pc:docChg>
  </pc:docChgLst>
  <pc:docChgLst>
    <pc:chgData name="Taylor DeClerck" userId="ea52d73d-3a55-43b7-a1c5-51454cb5a937" providerId="ADAL" clId="{2DE96ED3-217C-46D4-81B2-B5F09BBF9A11}"/>
    <pc:docChg chg="addSld modSld sldOrd">
      <pc:chgData name="Taylor DeClerck" userId="ea52d73d-3a55-43b7-a1c5-51454cb5a937" providerId="ADAL" clId="{2DE96ED3-217C-46D4-81B2-B5F09BBF9A11}" dt="2023-08-15T16:02:24.196" v="19"/>
      <pc:docMkLst>
        <pc:docMk/>
      </pc:docMkLst>
      <pc:sldChg chg="new">
        <pc:chgData name="Taylor DeClerck" userId="ea52d73d-3a55-43b7-a1c5-51454cb5a937" providerId="ADAL" clId="{2DE96ED3-217C-46D4-81B2-B5F09BBF9A11}" dt="2023-08-15T16:01:36.192" v="0" actId="680"/>
        <pc:sldMkLst>
          <pc:docMk/>
          <pc:sldMk cId="1057583910" sldId="256"/>
        </pc:sldMkLst>
      </pc:sldChg>
      <pc:sldChg chg="new">
        <pc:chgData name="Taylor DeClerck" userId="ea52d73d-3a55-43b7-a1c5-51454cb5a937" providerId="ADAL" clId="{2DE96ED3-217C-46D4-81B2-B5F09BBF9A11}" dt="2023-08-15T16:01:38.369" v="1" actId="680"/>
        <pc:sldMkLst>
          <pc:docMk/>
          <pc:sldMk cId="210645487" sldId="257"/>
        </pc:sldMkLst>
      </pc:sldChg>
      <pc:sldChg chg="new">
        <pc:chgData name="Taylor DeClerck" userId="ea52d73d-3a55-43b7-a1c5-51454cb5a937" providerId="ADAL" clId="{2DE96ED3-217C-46D4-81B2-B5F09BBF9A11}" dt="2023-08-15T16:01:40.213" v="2" actId="680"/>
        <pc:sldMkLst>
          <pc:docMk/>
          <pc:sldMk cId="2416958113" sldId="258"/>
        </pc:sldMkLst>
      </pc:sldChg>
      <pc:sldChg chg="new">
        <pc:chgData name="Taylor DeClerck" userId="ea52d73d-3a55-43b7-a1c5-51454cb5a937" providerId="ADAL" clId="{2DE96ED3-217C-46D4-81B2-B5F09BBF9A11}" dt="2023-08-15T16:01:42.095" v="3" actId="680"/>
        <pc:sldMkLst>
          <pc:docMk/>
          <pc:sldMk cId="3550916751" sldId="259"/>
        </pc:sldMkLst>
      </pc:sldChg>
      <pc:sldChg chg="new">
        <pc:chgData name="Taylor DeClerck" userId="ea52d73d-3a55-43b7-a1c5-51454cb5a937" providerId="ADAL" clId="{2DE96ED3-217C-46D4-81B2-B5F09BBF9A11}" dt="2023-08-15T16:01:43.843" v="4" actId="680"/>
        <pc:sldMkLst>
          <pc:docMk/>
          <pc:sldMk cId="1274890012" sldId="260"/>
        </pc:sldMkLst>
      </pc:sldChg>
      <pc:sldChg chg="new">
        <pc:chgData name="Taylor DeClerck" userId="ea52d73d-3a55-43b7-a1c5-51454cb5a937" providerId="ADAL" clId="{2DE96ED3-217C-46D4-81B2-B5F09BBF9A11}" dt="2023-08-15T16:01:45.649" v="5" actId="680"/>
        <pc:sldMkLst>
          <pc:docMk/>
          <pc:sldMk cId="4014327293" sldId="261"/>
        </pc:sldMkLst>
      </pc:sldChg>
      <pc:sldChg chg="new">
        <pc:chgData name="Taylor DeClerck" userId="ea52d73d-3a55-43b7-a1c5-51454cb5a937" providerId="ADAL" clId="{2DE96ED3-217C-46D4-81B2-B5F09BBF9A11}" dt="2023-08-15T16:01:47.677" v="6" actId="680"/>
        <pc:sldMkLst>
          <pc:docMk/>
          <pc:sldMk cId="1627845184" sldId="262"/>
        </pc:sldMkLst>
      </pc:sldChg>
      <pc:sldChg chg="new">
        <pc:chgData name="Taylor DeClerck" userId="ea52d73d-3a55-43b7-a1c5-51454cb5a937" providerId="ADAL" clId="{2DE96ED3-217C-46D4-81B2-B5F09BBF9A11}" dt="2023-08-15T16:01:50.479" v="7" actId="680"/>
        <pc:sldMkLst>
          <pc:docMk/>
          <pc:sldMk cId="4189306788" sldId="263"/>
        </pc:sldMkLst>
      </pc:sldChg>
      <pc:sldChg chg="new">
        <pc:chgData name="Taylor DeClerck" userId="ea52d73d-3a55-43b7-a1c5-51454cb5a937" providerId="ADAL" clId="{2DE96ED3-217C-46D4-81B2-B5F09BBF9A11}" dt="2023-08-15T16:01:52.499" v="8" actId="680"/>
        <pc:sldMkLst>
          <pc:docMk/>
          <pc:sldMk cId="2199749133" sldId="264"/>
        </pc:sldMkLst>
      </pc:sldChg>
      <pc:sldChg chg="new">
        <pc:chgData name="Taylor DeClerck" userId="ea52d73d-3a55-43b7-a1c5-51454cb5a937" providerId="ADAL" clId="{2DE96ED3-217C-46D4-81B2-B5F09BBF9A11}" dt="2023-08-15T16:01:54.868" v="9" actId="680"/>
        <pc:sldMkLst>
          <pc:docMk/>
          <pc:sldMk cId="4040074900" sldId="265"/>
        </pc:sldMkLst>
      </pc:sldChg>
      <pc:sldChg chg="new">
        <pc:chgData name="Taylor DeClerck" userId="ea52d73d-3a55-43b7-a1c5-51454cb5a937" providerId="ADAL" clId="{2DE96ED3-217C-46D4-81B2-B5F09BBF9A11}" dt="2023-08-15T16:01:56.783" v="10" actId="680"/>
        <pc:sldMkLst>
          <pc:docMk/>
          <pc:sldMk cId="2881404731" sldId="266"/>
        </pc:sldMkLst>
      </pc:sldChg>
      <pc:sldChg chg="new">
        <pc:chgData name="Taylor DeClerck" userId="ea52d73d-3a55-43b7-a1c5-51454cb5a937" providerId="ADAL" clId="{2DE96ED3-217C-46D4-81B2-B5F09BBF9A11}" dt="2023-08-15T16:01:58.778" v="11" actId="680"/>
        <pc:sldMkLst>
          <pc:docMk/>
          <pc:sldMk cId="1750123384" sldId="267"/>
        </pc:sldMkLst>
      </pc:sldChg>
      <pc:sldChg chg="new">
        <pc:chgData name="Taylor DeClerck" userId="ea52d73d-3a55-43b7-a1c5-51454cb5a937" providerId="ADAL" clId="{2DE96ED3-217C-46D4-81B2-B5F09BBF9A11}" dt="2023-08-15T16:02:03.062" v="12" actId="680"/>
        <pc:sldMkLst>
          <pc:docMk/>
          <pc:sldMk cId="699419" sldId="268"/>
        </pc:sldMkLst>
      </pc:sldChg>
      <pc:sldChg chg="new">
        <pc:chgData name="Taylor DeClerck" userId="ea52d73d-3a55-43b7-a1c5-51454cb5a937" providerId="ADAL" clId="{2DE96ED3-217C-46D4-81B2-B5F09BBF9A11}" dt="2023-08-15T16:02:04.968" v="13" actId="680"/>
        <pc:sldMkLst>
          <pc:docMk/>
          <pc:sldMk cId="678510027" sldId="269"/>
        </pc:sldMkLst>
      </pc:sldChg>
      <pc:sldChg chg="new">
        <pc:chgData name="Taylor DeClerck" userId="ea52d73d-3a55-43b7-a1c5-51454cb5a937" providerId="ADAL" clId="{2DE96ED3-217C-46D4-81B2-B5F09BBF9A11}" dt="2023-08-15T16:02:06.895" v="14" actId="680"/>
        <pc:sldMkLst>
          <pc:docMk/>
          <pc:sldMk cId="2850034881" sldId="270"/>
        </pc:sldMkLst>
      </pc:sldChg>
      <pc:sldChg chg="new">
        <pc:chgData name="Taylor DeClerck" userId="ea52d73d-3a55-43b7-a1c5-51454cb5a937" providerId="ADAL" clId="{2DE96ED3-217C-46D4-81B2-B5F09BBF9A11}" dt="2023-08-15T16:02:08.849" v="15" actId="680"/>
        <pc:sldMkLst>
          <pc:docMk/>
          <pc:sldMk cId="2120138261" sldId="271"/>
        </pc:sldMkLst>
      </pc:sldChg>
      <pc:sldChg chg="new">
        <pc:chgData name="Taylor DeClerck" userId="ea52d73d-3a55-43b7-a1c5-51454cb5a937" providerId="ADAL" clId="{2DE96ED3-217C-46D4-81B2-B5F09BBF9A11}" dt="2023-08-15T16:02:10.952" v="16" actId="680"/>
        <pc:sldMkLst>
          <pc:docMk/>
          <pc:sldMk cId="12232960" sldId="272"/>
        </pc:sldMkLst>
      </pc:sldChg>
      <pc:sldChg chg="new ord">
        <pc:chgData name="Taylor DeClerck" userId="ea52d73d-3a55-43b7-a1c5-51454cb5a937" providerId="ADAL" clId="{2DE96ED3-217C-46D4-81B2-B5F09BBF9A11}" dt="2023-08-15T16:02:24.196" v="19"/>
        <pc:sldMkLst>
          <pc:docMk/>
          <pc:sldMk cId="1623352529" sldId="273"/>
        </pc:sldMkLst>
      </pc:sldChg>
    </pc:docChg>
  </pc:docChgLst>
  <pc:docChgLst>
    <pc:chgData name="Shawn Rogers" userId="f2e9e0d5-179d-43f6-96d7-fe46ce8fc8eb" providerId="ADAL" clId="{BBB62D26-3335-7940-ACCB-D94C30635714}"/>
    <pc:docChg chg="undo custSel addSld delSld modSld">
      <pc:chgData name="Shawn Rogers" userId="f2e9e0d5-179d-43f6-96d7-fe46ce8fc8eb" providerId="ADAL" clId="{BBB62D26-3335-7940-ACCB-D94C30635714}" dt="2023-10-12T15:57:39.938" v="7904" actId="20577"/>
      <pc:docMkLst>
        <pc:docMk/>
      </pc:docMkLst>
      <pc:sldChg chg="modNotesTx">
        <pc:chgData name="Shawn Rogers" userId="f2e9e0d5-179d-43f6-96d7-fe46ce8fc8eb" providerId="ADAL" clId="{BBB62D26-3335-7940-ACCB-D94C30635714}" dt="2023-10-04T23:26:12.789" v="74" actId="20577"/>
        <pc:sldMkLst>
          <pc:docMk/>
          <pc:sldMk cId="4189306788" sldId="263"/>
        </pc:sldMkLst>
      </pc:sldChg>
      <pc:sldChg chg="modNotesTx">
        <pc:chgData name="Shawn Rogers" userId="f2e9e0d5-179d-43f6-96d7-fe46ce8fc8eb" providerId="ADAL" clId="{BBB62D26-3335-7940-ACCB-D94C30635714}" dt="2023-09-28T16:40:55.712" v="26" actId="113"/>
        <pc:sldMkLst>
          <pc:docMk/>
          <pc:sldMk cId="1514902070" sldId="274"/>
        </pc:sldMkLst>
      </pc:sldChg>
      <pc:sldChg chg="modNotesTx">
        <pc:chgData name="Shawn Rogers" userId="f2e9e0d5-179d-43f6-96d7-fe46ce8fc8eb" providerId="ADAL" clId="{BBB62D26-3335-7940-ACCB-D94C30635714}" dt="2023-10-11T20:56:28.086" v="7644" actId="20577"/>
        <pc:sldMkLst>
          <pc:docMk/>
          <pc:sldMk cId="4290888547" sldId="275"/>
        </pc:sldMkLst>
      </pc:sldChg>
      <pc:sldChg chg="modNotesTx">
        <pc:chgData name="Shawn Rogers" userId="f2e9e0d5-179d-43f6-96d7-fe46ce8fc8eb" providerId="ADAL" clId="{BBB62D26-3335-7940-ACCB-D94C30635714}" dt="2023-10-11T21:03:44.319" v="7647" actId="20577"/>
        <pc:sldMkLst>
          <pc:docMk/>
          <pc:sldMk cId="3501961636" sldId="276"/>
        </pc:sldMkLst>
      </pc:sldChg>
      <pc:sldChg chg="modSp mod modNotesTx">
        <pc:chgData name="Shawn Rogers" userId="f2e9e0d5-179d-43f6-96d7-fe46ce8fc8eb" providerId="ADAL" clId="{BBB62D26-3335-7940-ACCB-D94C30635714}" dt="2023-10-11T17:13:08.533" v="6863" actId="20577"/>
        <pc:sldMkLst>
          <pc:docMk/>
          <pc:sldMk cId="4173753548" sldId="277"/>
        </pc:sldMkLst>
        <pc:picChg chg="mod">
          <ac:chgData name="Shawn Rogers" userId="f2e9e0d5-179d-43f6-96d7-fe46ce8fc8eb" providerId="ADAL" clId="{BBB62D26-3335-7940-ACCB-D94C30635714}" dt="2023-10-07T17:36:34.921" v="2264" actId="14100"/>
          <ac:picMkLst>
            <pc:docMk/>
            <pc:sldMk cId="4173753548" sldId="277"/>
            <ac:picMk id="6" creationId="{C81A11A1-365B-474E-A066-F47149C7F3C1}"/>
          </ac:picMkLst>
        </pc:picChg>
      </pc:sldChg>
      <pc:sldChg chg="modNotesTx">
        <pc:chgData name="Shawn Rogers" userId="f2e9e0d5-179d-43f6-96d7-fe46ce8fc8eb" providerId="ADAL" clId="{BBB62D26-3335-7940-ACCB-D94C30635714}" dt="2023-10-12T15:23:45.389" v="7900" actId="20577"/>
        <pc:sldMkLst>
          <pc:docMk/>
          <pc:sldMk cId="3946278082" sldId="278"/>
        </pc:sldMkLst>
      </pc:sldChg>
      <pc:sldChg chg="modSp mod modNotesTx">
        <pc:chgData name="Shawn Rogers" userId="f2e9e0d5-179d-43f6-96d7-fe46ce8fc8eb" providerId="ADAL" clId="{BBB62D26-3335-7940-ACCB-D94C30635714}" dt="2023-10-12T15:33:58.324" v="7901" actId="20577"/>
        <pc:sldMkLst>
          <pc:docMk/>
          <pc:sldMk cId="768111892" sldId="279"/>
        </pc:sldMkLst>
        <pc:spChg chg="mod">
          <ac:chgData name="Shawn Rogers" userId="f2e9e0d5-179d-43f6-96d7-fe46ce8fc8eb" providerId="ADAL" clId="{BBB62D26-3335-7940-ACCB-D94C30635714}" dt="2023-10-12T01:36:01.607" v="7863" actId="20577"/>
          <ac:spMkLst>
            <pc:docMk/>
            <pc:sldMk cId="768111892" sldId="279"/>
            <ac:spMk id="3" creationId="{31348B1F-3879-4EBB-A949-77682B03C8CE}"/>
          </ac:spMkLst>
        </pc:spChg>
      </pc:sldChg>
      <pc:sldChg chg="modNotesTx">
        <pc:chgData name="Shawn Rogers" userId="f2e9e0d5-179d-43f6-96d7-fe46ce8fc8eb" providerId="ADAL" clId="{BBB62D26-3335-7940-ACCB-D94C30635714}" dt="2023-09-28T16:39:55.638" v="18" actId="115"/>
        <pc:sldMkLst>
          <pc:docMk/>
          <pc:sldMk cId="1603063933" sldId="280"/>
        </pc:sldMkLst>
      </pc:sldChg>
      <pc:sldChg chg="modNotesTx">
        <pc:chgData name="Shawn Rogers" userId="f2e9e0d5-179d-43f6-96d7-fe46ce8fc8eb" providerId="ADAL" clId="{BBB62D26-3335-7940-ACCB-D94C30635714}" dt="2023-10-12T15:57:39.938" v="7904" actId="20577"/>
        <pc:sldMkLst>
          <pc:docMk/>
          <pc:sldMk cId="553318942" sldId="305"/>
        </pc:sldMkLst>
      </pc:sldChg>
      <pc:sldChg chg="modNotesTx">
        <pc:chgData name="Shawn Rogers" userId="f2e9e0d5-179d-43f6-96d7-fe46ce8fc8eb" providerId="ADAL" clId="{BBB62D26-3335-7940-ACCB-D94C30635714}" dt="2023-10-06T17:24:51.715" v="271" actId="20577"/>
        <pc:sldMkLst>
          <pc:docMk/>
          <pc:sldMk cId="2302025798" sldId="306"/>
        </pc:sldMkLst>
      </pc:sldChg>
      <pc:sldChg chg="modSp mod modNotesTx">
        <pc:chgData name="Shawn Rogers" userId="f2e9e0d5-179d-43f6-96d7-fe46ce8fc8eb" providerId="ADAL" clId="{BBB62D26-3335-7940-ACCB-D94C30635714}" dt="2023-10-06T17:35:52.370" v="837" actId="20577"/>
        <pc:sldMkLst>
          <pc:docMk/>
          <pc:sldMk cId="3177441667" sldId="307"/>
        </pc:sldMkLst>
        <pc:spChg chg="mod">
          <ac:chgData name="Shawn Rogers" userId="f2e9e0d5-179d-43f6-96d7-fe46ce8fc8eb" providerId="ADAL" clId="{BBB62D26-3335-7940-ACCB-D94C30635714}" dt="2023-10-06T17:35:52.370" v="837" actId="20577"/>
          <ac:spMkLst>
            <pc:docMk/>
            <pc:sldMk cId="3177441667" sldId="307"/>
            <ac:spMk id="3" creationId="{E3DC52D1-C15C-4CD9-963C-83C75D0FCE3D}"/>
          </ac:spMkLst>
        </pc:spChg>
      </pc:sldChg>
      <pc:sldChg chg="new del">
        <pc:chgData name="Shawn Rogers" userId="f2e9e0d5-179d-43f6-96d7-fe46ce8fc8eb" providerId="ADAL" clId="{BBB62D26-3335-7940-ACCB-D94C30635714}" dt="2023-10-11T20:48:15.001" v="7516" actId="680"/>
        <pc:sldMkLst>
          <pc:docMk/>
          <pc:sldMk cId="2299479015" sldId="5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8928A-7703-44E0-AFCB-B19A8678D8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F6DBA6A-DBD4-4DD1-95B3-4BD8A256E717}">
      <dgm:prSet custT="1"/>
      <dgm:spPr>
        <a:solidFill>
          <a:srgbClr val="19524D"/>
        </a:solidFill>
        <a:ln>
          <a:solidFill>
            <a:schemeClr val="bg1"/>
          </a:solidFill>
        </a:ln>
      </dgm:spPr>
      <dgm:t>
        <a:bodyPr/>
        <a:lstStyle/>
        <a:p>
          <a:pPr>
            <a:buFont typeface="Courier New" panose="02070309020205020404" pitchFamily="49" charset="0"/>
            <a:buChar char="o"/>
          </a:pPr>
          <a:r>
            <a:rPr lang="en-US" sz="2400">
              <a:solidFill>
                <a:schemeClr val="bg1"/>
              </a:solidFill>
              <a:latin typeface="Avenir Next LT Pro" panose="020B0504020202020204" pitchFamily="34" charset="0"/>
            </a:rPr>
            <a:t>What is the role of the gatekeeper when determining </a:t>
          </a:r>
          <a:r>
            <a:rPr lang="en-US" sz="2400" u="sng">
              <a:solidFill>
                <a:schemeClr val="bg1"/>
              </a:solidFill>
              <a:latin typeface="Avenir Next LT Pro" panose="020B0504020202020204" pitchFamily="34" charset="0"/>
            </a:rPr>
            <a:t>eligibility</a:t>
          </a:r>
          <a:r>
            <a:rPr lang="en-US" sz="2400">
              <a:solidFill>
                <a:schemeClr val="bg1"/>
              </a:solidFill>
              <a:latin typeface="Avenir Next LT Pro" panose="020B0504020202020204" pitchFamily="34" charset="0"/>
            </a:rPr>
            <a:t>?</a:t>
          </a:r>
        </a:p>
      </dgm:t>
    </dgm:pt>
    <dgm:pt modelId="{3AF274F4-DDE9-4A1B-8C60-0F7E54FD63FD}" type="parTrans" cxnId="{C7E4B96D-EE39-4FE1-8AAB-A2698698041C}">
      <dgm:prSet/>
      <dgm:spPr/>
      <dgm:t>
        <a:bodyPr/>
        <a:lstStyle/>
        <a:p>
          <a:endParaRPr lang="en-US"/>
        </a:p>
      </dgm:t>
    </dgm:pt>
    <dgm:pt modelId="{1CE4C078-FB3F-4A1C-AB03-1AAA49203786}" type="sibTrans" cxnId="{C7E4B96D-EE39-4FE1-8AAB-A2698698041C}">
      <dgm:prSet/>
      <dgm:spPr/>
      <dgm:t>
        <a:bodyPr/>
        <a:lstStyle/>
        <a:p>
          <a:endParaRPr lang="en-US"/>
        </a:p>
      </dgm:t>
    </dgm:pt>
    <dgm:pt modelId="{0B40CB7F-2B70-4683-9D0B-8F65D4080C4E}">
      <dgm:prSet custT="1"/>
      <dgm:spPr>
        <a:solidFill>
          <a:srgbClr val="19524D"/>
        </a:solidFill>
        <a:ln>
          <a:solidFill>
            <a:schemeClr val="bg1"/>
          </a:solidFill>
        </a:ln>
      </dgm:spPr>
      <dgm:t>
        <a:bodyPr/>
        <a:lstStyle/>
        <a:p>
          <a:pPr>
            <a:buFont typeface="Courier New" panose="02070309020205020404" pitchFamily="49" charset="0"/>
            <a:buChar char="o"/>
          </a:pPr>
          <a:r>
            <a:rPr lang="en-US" sz="2400">
              <a:solidFill>
                <a:schemeClr val="bg1"/>
              </a:solidFill>
              <a:latin typeface="Avenir Next LT Pro" panose="020B0504020202020204" pitchFamily="34" charset="0"/>
            </a:rPr>
            <a:t>Are you reviewing data to </a:t>
          </a:r>
          <a:r>
            <a:rPr lang="en-US" sz="2400" u="sng">
              <a:solidFill>
                <a:schemeClr val="bg1"/>
              </a:solidFill>
              <a:latin typeface="Avenir Next LT Pro" panose="020B0504020202020204" pitchFamily="34" charset="0"/>
            </a:rPr>
            <a:t>ensure incentives and sanctions, and therapeutic adjustments</a:t>
          </a:r>
          <a:r>
            <a:rPr lang="en-US" sz="2400">
              <a:solidFill>
                <a:schemeClr val="bg1"/>
              </a:solidFill>
              <a:latin typeface="Avenir Next LT Pro" panose="020B0504020202020204" pitchFamily="34" charset="0"/>
            </a:rPr>
            <a:t> are equitable?</a:t>
          </a:r>
        </a:p>
      </dgm:t>
    </dgm:pt>
    <dgm:pt modelId="{1BE94F9E-694E-46AE-8293-5AFDEDB2F849}" type="parTrans" cxnId="{C59632E0-020F-4197-A28A-F84E4FDB8F42}">
      <dgm:prSet/>
      <dgm:spPr/>
      <dgm:t>
        <a:bodyPr/>
        <a:lstStyle/>
        <a:p>
          <a:endParaRPr lang="en-US"/>
        </a:p>
      </dgm:t>
    </dgm:pt>
    <dgm:pt modelId="{0503E682-AE08-4354-9DCC-2EFF85DC14F9}" type="sibTrans" cxnId="{C59632E0-020F-4197-A28A-F84E4FDB8F42}">
      <dgm:prSet/>
      <dgm:spPr/>
      <dgm:t>
        <a:bodyPr/>
        <a:lstStyle/>
        <a:p>
          <a:endParaRPr lang="en-US"/>
        </a:p>
      </dgm:t>
    </dgm:pt>
    <dgm:pt modelId="{C1828859-8679-4ECD-BF77-945E4FC980BD}">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 Is </a:t>
          </a:r>
          <a:r>
            <a:rPr lang="en-US" sz="2400" u="sng">
              <a:solidFill>
                <a:schemeClr val="bg1"/>
              </a:solidFill>
              <a:latin typeface="Avenir Next LT Pro" panose="020B0504020202020204" pitchFamily="34" charset="0"/>
            </a:rPr>
            <a:t>equity and inclusion </a:t>
          </a:r>
          <a:r>
            <a:rPr lang="en-US" sz="2400">
              <a:solidFill>
                <a:schemeClr val="bg1"/>
              </a:solidFill>
              <a:latin typeface="Avenir Next LT Pro" panose="020B0504020202020204" pitchFamily="34" charset="0"/>
            </a:rPr>
            <a:t>included in the statewide standards, certification, or fidelity review process?</a:t>
          </a:r>
        </a:p>
      </dgm:t>
    </dgm:pt>
    <dgm:pt modelId="{50E326D8-5F82-4EC0-A112-A76C737124C7}" type="parTrans" cxnId="{844137F7-7C9D-49B5-A7A3-656876D75C08}">
      <dgm:prSet/>
      <dgm:spPr/>
      <dgm:t>
        <a:bodyPr/>
        <a:lstStyle/>
        <a:p>
          <a:endParaRPr lang="en-US"/>
        </a:p>
      </dgm:t>
    </dgm:pt>
    <dgm:pt modelId="{D40D7F79-7710-49BA-87BE-A59A96F32511}" type="sibTrans" cxnId="{844137F7-7C9D-49B5-A7A3-656876D75C08}">
      <dgm:prSet/>
      <dgm:spPr/>
      <dgm:t>
        <a:bodyPr/>
        <a:lstStyle/>
        <a:p>
          <a:endParaRPr lang="en-US"/>
        </a:p>
      </dgm:t>
    </dgm:pt>
    <dgm:pt modelId="{FAD89F7F-A79D-4840-8243-9C9A5DD4CAD6}">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 you have </a:t>
          </a:r>
          <a:r>
            <a:rPr lang="en-US" sz="2400" u="sng">
              <a:solidFill>
                <a:schemeClr val="bg1"/>
              </a:solidFill>
              <a:latin typeface="Avenir Next LT Pro" panose="020B0504020202020204" pitchFamily="34" charset="0"/>
            </a:rPr>
            <a:t>culturally responsive treatment </a:t>
          </a:r>
          <a:r>
            <a:rPr lang="en-US" sz="2400">
              <a:solidFill>
                <a:schemeClr val="bg1"/>
              </a:solidFill>
              <a:latin typeface="Avenir Next LT Pro" panose="020B0504020202020204" pitchFamily="34" charset="0"/>
            </a:rPr>
            <a:t>and complementary services to refer to?</a:t>
          </a:r>
        </a:p>
      </dgm:t>
    </dgm:pt>
    <dgm:pt modelId="{06FDE660-C9E9-40AE-9C0A-F580B497270E}" type="parTrans" cxnId="{5F9845E7-A7B9-4BBD-B1EB-93ADBC4BE658}">
      <dgm:prSet/>
      <dgm:spPr/>
      <dgm:t>
        <a:bodyPr/>
        <a:lstStyle/>
        <a:p>
          <a:endParaRPr lang="en-US"/>
        </a:p>
      </dgm:t>
    </dgm:pt>
    <dgm:pt modelId="{C5C7CCAD-F840-41EF-A8D4-6FD29E2DB6E1}" type="sibTrans" cxnId="{5F9845E7-A7B9-4BBD-B1EB-93ADBC4BE658}">
      <dgm:prSet/>
      <dgm:spPr/>
      <dgm:t>
        <a:bodyPr/>
        <a:lstStyle/>
        <a:p>
          <a:endParaRPr lang="en-US"/>
        </a:p>
      </dgm:t>
    </dgm:pt>
    <dgm:pt modelId="{80584BD3-9899-459B-8A2D-39019C7B902B}">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Are there </a:t>
          </a:r>
          <a:r>
            <a:rPr lang="en-US" sz="2400" u="sng">
              <a:solidFill>
                <a:schemeClr val="bg1"/>
              </a:solidFill>
              <a:latin typeface="Avenir Next LT Pro" panose="020B0504020202020204" pitchFamily="34" charset="0"/>
            </a:rPr>
            <a:t>policies and procedures</a:t>
          </a:r>
          <a:r>
            <a:rPr lang="en-US" sz="2400" i="0" u="none">
              <a:solidFill>
                <a:schemeClr val="bg1"/>
              </a:solidFill>
              <a:latin typeface="Avenir Next LT Pro" panose="020B0504020202020204" pitchFamily="34" charset="0"/>
            </a:rPr>
            <a:t> </a:t>
          </a:r>
          <a:r>
            <a:rPr lang="en-US" sz="2400">
              <a:solidFill>
                <a:schemeClr val="bg1"/>
              </a:solidFill>
              <a:latin typeface="Avenir Next LT Pro" panose="020B0504020202020204" pitchFamily="34" charset="0"/>
            </a:rPr>
            <a:t>that may disproportionately affect certain communities?</a:t>
          </a:r>
        </a:p>
      </dgm:t>
    </dgm:pt>
    <dgm:pt modelId="{83BA5BCE-06C5-4E18-93C8-AAEEB3A93B93}" type="parTrans" cxnId="{55FF643E-6EAA-434E-9383-B49A8CDC4064}">
      <dgm:prSet/>
      <dgm:spPr/>
      <dgm:t>
        <a:bodyPr/>
        <a:lstStyle/>
        <a:p>
          <a:endParaRPr lang="en-US"/>
        </a:p>
      </dgm:t>
    </dgm:pt>
    <dgm:pt modelId="{BAA46CEA-C785-4651-AF2C-14EB860B85AF}" type="sibTrans" cxnId="{55FF643E-6EAA-434E-9383-B49A8CDC4064}">
      <dgm:prSet/>
      <dgm:spPr/>
      <dgm:t>
        <a:bodyPr/>
        <a:lstStyle/>
        <a:p>
          <a:endParaRPr lang="en-US"/>
        </a:p>
      </dgm:t>
    </dgm:pt>
    <dgm:pt modelId="{31AFB660-A725-46FC-8E86-B2252181CC17}" type="pres">
      <dgm:prSet presAssocID="{4588928A-7703-44E0-AFCB-B19A8678D8BB}" presName="linear" presStyleCnt="0">
        <dgm:presLayoutVars>
          <dgm:animLvl val="lvl"/>
          <dgm:resizeHandles val="exact"/>
        </dgm:presLayoutVars>
      </dgm:prSet>
      <dgm:spPr/>
    </dgm:pt>
    <dgm:pt modelId="{35DA188F-8A22-4A8C-8BE3-E48256ED86D2}" type="pres">
      <dgm:prSet presAssocID="{7F6DBA6A-DBD4-4DD1-95B3-4BD8A256E717}" presName="parentText" presStyleLbl="node1" presStyleIdx="0" presStyleCnt="5" custLinFactY="-152" custLinFactNeighborY="-100000">
        <dgm:presLayoutVars>
          <dgm:chMax val="0"/>
          <dgm:bulletEnabled val="1"/>
        </dgm:presLayoutVars>
      </dgm:prSet>
      <dgm:spPr/>
    </dgm:pt>
    <dgm:pt modelId="{99154217-4FED-4B15-A265-9797BDA19378}" type="pres">
      <dgm:prSet presAssocID="{1CE4C078-FB3F-4A1C-AB03-1AAA49203786}" presName="spacer" presStyleCnt="0"/>
      <dgm:spPr/>
    </dgm:pt>
    <dgm:pt modelId="{5804EB33-A563-4D85-AF17-5642295270EB}" type="pres">
      <dgm:prSet presAssocID="{80584BD3-9899-459B-8A2D-39019C7B902B}" presName="parentText" presStyleLbl="node1" presStyleIdx="1" presStyleCnt="5">
        <dgm:presLayoutVars>
          <dgm:chMax val="0"/>
          <dgm:bulletEnabled val="1"/>
        </dgm:presLayoutVars>
      </dgm:prSet>
      <dgm:spPr/>
    </dgm:pt>
    <dgm:pt modelId="{13AE19AA-2DC5-4C30-86C6-8EEA537254D0}" type="pres">
      <dgm:prSet presAssocID="{BAA46CEA-C785-4651-AF2C-14EB860B85AF}" presName="spacer" presStyleCnt="0"/>
      <dgm:spPr/>
    </dgm:pt>
    <dgm:pt modelId="{00525B9A-B3BF-44BF-8F67-BA9D801FF2A6}" type="pres">
      <dgm:prSet presAssocID="{FAD89F7F-A79D-4840-8243-9C9A5DD4CAD6}" presName="parentText" presStyleLbl="node1" presStyleIdx="2" presStyleCnt="5">
        <dgm:presLayoutVars>
          <dgm:chMax val="0"/>
          <dgm:bulletEnabled val="1"/>
        </dgm:presLayoutVars>
      </dgm:prSet>
      <dgm:spPr/>
    </dgm:pt>
    <dgm:pt modelId="{EB2F0E05-7FEB-430B-AC8D-71EB4919D46D}" type="pres">
      <dgm:prSet presAssocID="{C5C7CCAD-F840-41EF-A8D4-6FD29E2DB6E1}" presName="spacer" presStyleCnt="0"/>
      <dgm:spPr/>
    </dgm:pt>
    <dgm:pt modelId="{6D569DC4-E1DC-40CB-863F-7F0CE7152803}" type="pres">
      <dgm:prSet presAssocID="{0B40CB7F-2B70-4683-9D0B-8F65D4080C4E}" presName="parentText" presStyleLbl="node1" presStyleIdx="3" presStyleCnt="5">
        <dgm:presLayoutVars>
          <dgm:chMax val="0"/>
          <dgm:bulletEnabled val="1"/>
        </dgm:presLayoutVars>
      </dgm:prSet>
      <dgm:spPr/>
    </dgm:pt>
    <dgm:pt modelId="{3D3FA984-5C10-4D08-B01E-967C08920153}" type="pres">
      <dgm:prSet presAssocID="{0503E682-AE08-4354-9DCC-2EFF85DC14F9}" presName="spacer" presStyleCnt="0"/>
      <dgm:spPr/>
    </dgm:pt>
    <dgm:pt modelId="{7B94E361-F1E5-47A3-9596-070758A966E4}" type="pres">
      <dgm:prSet presAssocID="{C1828859-8679-4ECD-BF77-945E4FC980BD}" presName="parentText" presStyleLbl="node1" presStyleIdx="4" presStyleCnt="5">
        <dgm:presLayoutVars>
          <dgm:chMax val="0"/>
          <dgm:bulletEnabled val="1"/>
        </dgm:presLayoutVars>
      </dgm:prSet>
      <dgm:spPr/>
    </dgm:pt>
  </dgm:ptLst>
  <dgm:cxnLst>
    <dgm:cxn modelId="{B2331104-CB20-473F-BADC-A58511C4F334}" type="presOf" srcId="{80584BD3-9899-459B-8A2D-39019C7B902B}" destId="{5804EB33-A563-4D85-AF17-5642295270EB}" srcOrd="0" destOrd="0" presId="urn:microsoft.com/office/officeart/2005/8/layout/vList2"/>
    <dgm:cxn modelId="{7F241407-6D42-4F8F-8FBE-3F769C092E65}" type="presOf" srcId="{C1828859-8679-4ECD-BF77-945E4FC980BD}" destId="{7B94E361-F1E5-47A3-9596-070758A966E4}" srcOrd="0" destOrd="0" presId="urn:microsoft.com/office/officeart/2005/8/layout/vList2"/>
    <dgm:cxn modelId="{55FF643E-6EAA-434E-9383-B49A8CDC4064}" srcId="{4588928A-7703-44E0-AFCB-B19A8678D8BB}" destId="{80584BD3-9899-459B-8A2D-39019C7B902B}" srcOrd="1" destOrd="0" parTransId="{83BA5BCE-06C5-4E18-93C8-AAEEB3A93B93}" sibTransId="{BAA46CEA-C785-4651-AF2C-14EB860B85AF}"/>
    <dgm:cxn modelId="{7873575C-12A1-4AA8-AA69-3CE2B6F800CA}" type="presOf" srcId="{0B40CB7F-2B70-4683-9D0B-8F65D4080C4E}" destId="{6D569DC4-E1DC-40CB-863F-7F0CE7152803}" srcOrd="0" destOrd="0" presId="urn:microsoft.com/office/officeart/2005/8/layout/vList2"/>
    <dgm:cxn modelId="{C7E4B96D-EE39-4FE1-8AAB-A2698698041C}" srcId="{4588928A-7703-44E0-AFCB-B19A8678D8BB}" destId="{7F6DBA6A-DBD4-4DD1-95B3-4BD8A256E717}" srcOrd="0" destOrd="0" parTransId="{3AF274F4-DDE9-4A1B-8C60-0F7E54FD63FD}" sibTransId="{1CE4C078-FB3F-4A1C-AB03-1AAA49203786}"/>
    <dgm:cxn modelId="{DF69E06D-8EDF-48D3-A256-405C922CA42C}" type="presOf" srcId="{FAD89F7F-A79D-4840-8243-9C9A5DD4CAD6}" destId="{00525B9A-B3BF-44BF-8F67-BA9D801FF2A6}" srcOrd="0" destOrd="0" presId="urn:microsoft.com/office/officeart/2005/8/layout/vList2"/>
    <dgm:cxn modelId="{06ED4686-A7F3-4D15-B7D6-5541EC3B8E7D}" type="presOf" srcId="{7F6DBA6A-DBD4-4DD1-95B3-4BD8A256E717}" destId="{35DA188F-8A22-4A8C-8BE3-E48256ED86D2}" srcOrd="0" destOrd="0" presId="urn:microsoft.com/office/officeart/2005/8/layout/vList2"/>
    <dgm:cxn modelId="{13DE59A5-79F5-4A56-BBA9-BCFA47D39C98}" type="presOf" srcId="{4588928A-7703-44E0-AFCB-B19A8678D8BB}" destId="{31AFB660-A725-46FC-8E86-B2252181CC17}" srcOrd="0" destOrd="0" presId="urn:microsoft.com/office/officeart/2005/8/layout/vList2"/>
    <dgm:cxn modelId="{C59632E0-020F-4197-A28A-F84E4FDB8F42}" srcId="{4588928A-7703-44E0-AFCB-B19A8678D8BB}" destId="{0B40CB7F-2B70-4683-9D0B-8F65D4080C4E}" srcOrd="3" destOrd="0" parTransId="{1BE94F9E-694E-46AE-8293-5AFDEDB2F849}" sibTransId="{0503E682-AE08-4354-9DCC-2EFF85DC14F9}"/>
    <dgm:cxn modelId="{5F9845E7-A7B9-4BBD-B1EB-93ADBC4BE658}" srcId="{4588928A-7703-44E0-AFCB-B19A8678D8BB}" destId="{FAD89F7F-A79D-4840-8243-9C9A5DD4CAD6}" srcOrd="2" destOrd="0" parTransId="{06FDE660-C9E9-40AE-9C0A-F580B497270E}" sibTransId="{C5C7CCAD-F840-41EF-A8D4-6FD29E2DB6E1}"/>
    <dgm:cxn modelId="{844137F7-7C9D-49B5-A7A3-656876D75C08}" srcId="{4588928A-7703-44E0-AFCB-B19A8678D8BB}" destId="{C1828859-8679-4ECD-BF77-945E4FC980BD}" srcOrd="4" destOrd="0" parTransId="{50E326D8-5F82-4EC0-A112-A76C737124C7}" sibTransId="{D40D7F79-7710-49BA-87BE-A59A96F32511}"/>
    <dgm:cxn modelId="{44E07FAB-43F6-4852-8384-5A4B0A20AC6D}" type="presParOf" srcId="{31AFB660-A725-46FC-8E86-B2252181CC17}" destId="{35DA188F-8A22-4A8C-8BE3-E48256ED86D2}" srcOrd="0" destOrd="0" presId="urn:microsoft.com/office/officeart/2005/8/layout/vList2"/>
    <dgm:cxn modelId="{8346AE01-5B05-42F3-8D93-F19EA4D203DE}" type="presParOf" srcId="{31AFB660-A725-46FC-8E86-B2252181CC17}" destId="{99154217-4FED-4B15-A265-9797BDA19378}" srcOrd="1" destOrd="0" presId="urn:microsoft.com/office/officeart/2005/8/layout/vList2"/>
    <dgm:cxn modelId="{057AF05F-BF46-49C4-A609-4F4C62A2C8AB}" type="presParOf" srcId="{31AFB660-A725-46FC-8E86-B2252181CC17}" destId="{5804EB33-A563-4D85-AF17-5642295270EB}" srcOrd="2" destOrd="0" presId="urn:microsoft.com/office/officeart/2005/8/layout/vList2"/>
    <dgm:cxn modelId="{C2D041B8-591A-4813-AD9C-5CC378274F72}" type="presParOf" srcId="{31AFB660-A725-46FC-8E86-B2252181CC17}" destId="{13AE19AA-2DC5-4C30-86C6-8EEA537254D0}" srcOrd="3" destOrd="0" presId="urn:microsoft.com/office/officeart/2005/8/layout/vList2"/>
    <dgm:cxn modelId="{535410DF-CF9F-49B9-B132-FEF73D72B213}" type="presParOf" srcId="{31AFB660-A725-46FC-8E86-B2252181CC17}" destId="{00525B9A-B3BF-44BF-8F67-BA9D801FF2A6}" srcOrd="4" destOrd="0" presId="urn:microsoft.com/office/officeart/2005/8/layout/vList2"/>
    <dgm:cxn modelId="{71B66726-119B-4154-A9A1-F4D995D18436}" type="presParOf" srcId="{31AFB660-A725-46FC-8E86-B2252181CC17}" destId="{EB2F0E05-7FEB-430B-AC8D-71EB4919D46D}" srcOrd="5" destOrd="0" presId="urn:microsoft.com/office/officeart/2005/8/layout/vList2"/>
    <dgm:cxn modelId="{EC32F63B-04DC-4B7A-902F-30EF1DB04123}" type="presParOf" srcId="{31AFB660-A725-46FC-8E86-B2252181CC17}" destId="{6D569DC4-E1DC-40CB-863F-7F0CE7152803}" srcOrd="6" destOrd="0" presId="urn:microsoft.com/office/officeart/2005/8/layout/vList2"/>
    <dgm:cxn modelId="{7AA99EB5-2244-4741-96B6-EB3C95485773}" type="presParOf" srcId="{31AFB660-A725-46FC-8E86-B2252181CC17}" destId="{3D3FA984-5C10-4D08-B01E-967C08920153}" srcOrd="7" destOrd="0" presId="urn:microsoft.com/office/officeart/2005/8/layout/vList2"/>
    <dgm:cxn modelId="{836D5452-391C-40D8-A3DC-F14DF9C1BF56}" type="presParOf" srcId="{31AFB660-A725-46FC-8E86-B2252181CC17}" destId="{7B94E361-F1E5-47A3-9596-070758A966E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88928A-7703-44E0-AFCB-B19A8678D8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833BBE65-DAA9-4986-ACAA-B6B04B003394}">
      <dgm:prSet custT="1"/>
      <dgm:spPr>
        <a:solidFill>
          <a:srgbClr val="19524D"/>
        </a:solidFill>
        <a:ln>
          <a:solidFill>
            <a:schemeClr val="bg1"/>
          </a:solidFill>
        </a:ln>
      </dgm:spPr>
      <dgm:t>
        <a:bodyPr/>
        <a:lstStyle/>
        <a:p>
          <a:pPr>
            <a:buFont typeface="Courier New" panose="02070309020205020404" pitchFamily="49" charset="0"/>
            <a:buChar char="o"/>
          </a:pPr>
          <a:r>
            <a:rPr lang="en-US" sz="2400">
              <a:solidFill>
                <a:schemeClr val="bg1"/>
              </a:solidFill>
              <a:latin typeface="Avenir Next LT Pro" panose="020B0504020202020204" pitchFamily="34" charset="0"/>
            </a:rPr>
            <a:t>Is your court monitoring the judge to see if the range of incentives is a </a:t>
          </a:r>
          <a:r>
            <a:rPr lang="en-US" sz="2400" u="sng">
              <a:solidFill>
                <a:schemeClr val="bg1"/>
              </a:solidFill>
              <a:latin typeface="Avenir Next LT Pro" panose="020B0504020202020204" pitchFamily="34" charset="0"/>
            </a:rPr>
            <a:t>4 to 1 ratio</a:t>
          </a:r>
          <a:r>
            <a:rPr lang="en-US" sz="2400" u="none">
              <a:solidFill>
                <a:schemeClr val="bg1"/>
              </a:solidFill>
              <a:latin typeface="Avenir Next LT Pro" panose="020B0504020202020204" pitchFamily="34" charset="0"/>
            </a:rPr>
            <a:t> </a:t>
          </a:r>
          <a:r>
            <a:rPr lang="en-US" sz="2400">
              <a:solidFill>
                <a:schemeClr val="bg1"/>
              </a:solidFill>
              <a:latin typeface="Avenir Next LT Pro" panose="020B0504020202020204" pitchFamily="34" charset="0"/>
            </a:rPr>
            <a:t>equitably for all participants?</a:t>
          </a:r>
        </a:p>
      </dgm:t>
    </dgm:pt>
    <dgm:pt modelId="{31145898-289F-4BF6-A4E0-FDE625F0FD42}" type="parTrans" cxnId="{1A5167F9-11D2-4543-A230-D7FFAE9C2A01}">
      <dgm:prSet/>
      <dgm:spPr/>
      <dgm:t>
        <a:bodyPr/>
        <a:lstStyle/>
        <a:p>
          <a:endParaRPr lang="en-US"/>
        </a:p>
      </dgm:t>
    </dgm:pt>
    <dgm:pt modelId="{81DDB0BD-F163-4656-906A-AD03EC96BBA9}" type="sibTrans" cxnId="{1A5167F9-11D2-4543-A230-D7FFAE9C2A01}">
      <dgm:prSet/>
      <dgm:spPr/>
      <dgm:t>
        <a:bodyPr/>
        <a:lstStyle/>
        <a:p>
          <a:endParaRPr lang="en-US"/>
        </a:p>
      </dgm:t>
    </dgm:pt>
    <dgm:pt modelId="{5FF87D9F-A2F6-4C75-80D0-6726E333270E}">
      <dgm:prSet custT="1"/>
      <dgm:spPr>
        <a:solidFill>
          <a:srgbClr val="19524D"/>
        </a:solidFill>
        <a:ln>
          <a:solidFill>
            <a:schemeClr val="bg1"/>
          </a:solidFill>
        </a:ln>
      </dgm:spPr>
      <dgm:t>
        <a:bodyPr/>
        <a:lstStyle/>
        <a:p>
          <a:pPr>
            <a:buFont typeface="Courier New" panose="02070309020205020404" pitchFamily="49" charset="0"/>
            <a:buChar char="o"/>
          </a:pPr>
          <a:r>
            <a:rPr lang="en-US" sz="2400">
              <a:solidFill>
                <a:schemeClr val="bg1"/>
              </a:solidFill>
              <a:latin typeface="Avenir Next LT Pro" panose="020B0504020202020204" pitchFamily="34" charset="0"/>
            </a:rPr>
            <a:t>Is your judge participating in </a:t>
          </a:r>
          <a:r>
            <a:rPr lang="en-US" sz="2400" u="sng">
              <a:solidFill>
                <a:schemeClr val="bg1"/>
              </a:solidFill>
              <a:latin typeface="Avenir Next LT Pro" panose="020B0504020202020204" pitchFamily="34" charset="0"/>
            </a:rPr>
            <a:t>voting</a:t>
          </a:r>
          <a:r>
            <a:rPr lang="en-US" sz="2400">
              <a:solidFill>
                <a:schemeClr val="bg1"/>
              </a:solidFill>
              <a:latin typeface="Avenir Next LT Pro" panose="020B0504020202020204" pitchFamily="34" charset="0"/>
            </a:rPr>
            <a:t> during the staffing?</a:t>
          </a:r>
        </a:p>
      </dgm:t>
    </dgm:pt>
    <dgm:pt modelId="{E19BEE0D-1F6C-464B-BF26-CF735CAC4BAA}" type="parTrans" cxnId="{A8AD444A-1DCA-4B79-BFFD-1FCE269A2691}">
      <dgm:prSet/>
      <dgm:spPr/>
      <dgm:t>
        <a:bodyPr/>
        <a:lstStyle/>
        <a:p>
          <a:endParaRPr lang="en-US"/>
        </a:p>
      </dgm:t>
    </dgm:pt>
    <dgm:pt modelId="{FBCBEE6B-C97F-4427-815F-751E9D9610DE}" type="sibTrans" cxnId="{A8AD444A-1DCA-4B79-BFFD-1FCE269A2691}">
      <dgm:prSet/>
      <dgm:spPr/>
      <dgm:t>
        <a:bodyPr/>
        <a:lstStyle/>
        <a:p>
          <a:endParaRPr lang="en-US"/>
        </a:p>
      </dgm:t>
    </dgm:pt>
    <dgm:pt modelId="{929A40DC-CAC8-43E8-BF47-B5962362C32D}">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Is your judge attending </a:t>
          </a:r>
          <a:r>
            <a:rPr lang="en-US" sz="2400" u="sng">
              <a:solidFill>
                <a:schemeClr val="bg1"/>
              </a:solidFill>
              <a:latin typeface="Avenir Next LT Pro" panose="020B0504020202020204" pitchFamily="34" charset="0"/>
            </a:rPr>
            <a:t> judicial education course on RED and cultural humility</a:t>
          </a:r>
          <a:r>
            <a:rPr lang="en-US" sz="2400">
              <a:solidFill>
                <a:schemeClr val="bg1"/>
              </a:solidFill>
              <a:latin typeface="Avenir Next LT Pro" panose="020B0504020202020204" pitchFamily="34" charset="0"/>
            </a:rPr>
            <a:t>?</a:t>
          </a:r>
        </a:p>
      </dgm:t>
    </dgm:pt>
    <dgm:pt modelId="{04C2D0E0-F0CB-458C-9B09-EC41E368F047}" type="parTrans" cxnId="{5B8FC08F-4FF9-43DB-B595-D33FE0DBFA86}">
      <dgm:prSet/>
      <dgm:spPr/>
      <dgm:t>
        <a:bodyPr/>
        <a:lstStyle/>
        <a:p>
          <a:endParaRPr lang="en-US"/>
        </a:p>
      </dgm:t>
    </dgm:pt>
    <dgm:pt modelId="{8C273D0B-C524-41FF-A6DB-2C46039B9E6F}" type="sibTrans" cxnId="{5B8FC08F-4FF9-43DB-B595-D33FE0DBFA86}">
      <dgm:prSet/>
      <dgm:spPr/>
      <dgm:t>
        <a:bodyPr/>
        <a:lstStyle/>
        <a:p>
          <a:endParaRPr lang="en-US"/>
        </a:p>
      </dgm:t>
    </dgm:pt>
    <dgm:pt modelId="{A4DBC41F-D482-4EE9-8B33-7DEE82A72959}">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 Does your court have a </a:t>
          </a:r>
          <a:r>
            <a:rPr lang="en-US" sz="2400" u="sng">
              <a:solidFill>
                <a:schemeClr val="bg1"/>
              </a:solidFill>
              <a:latin typeface="Avenir Next LT Pro" panose="020B0504020202020204" pitchFamily="34" charset="0"/>
            </a:rPr>
            <a:t>bench card</a:t>
          </a:r>
          <a:r>
            <a:rPr lang="en-US" sz="2400">
              <a:solidFill>
                <a:schemeClr val="bg1"/>
              </a:solidFill>
              <a:latin typeface="Avenir Next LT Pro" panose="020B0504020202020204" pitchFamily="34" charset="0"/>
            </a:rPr>
            <a:t> that provides a language guide for the judge with terms and sayings that have racial implications?</a:t>
          </a:r>
        </a:p>
      </dgm:t>
    </dgm:pt>
    <dgm:pt modelId="{663825A2-A0D0-46AB-A8A9-2B115343B8E1}" type="parTrans" cxnId="{ACB32837-1DB2-474D-9C9F-8F3CB00EA303}">
      <dgm:prSet/>
      <dgm:spPr/>
      <dgm:t>
        <a:bodyPr/>
        <a:lstStyle/>
        <a:p>
          <a:endParaRPr lang="en-US"/>
        </a:p>
      </dgm:t>
    </dgm:pt>
    <dgm:pt modelId="{D162A182-4D79-4006-8DCA-31C065C92203}" type="sibTrans" cxnId="{ACB32837-1DB2-474D-9C9F-8F3CB00EA303}">
      <dgm:prSet/>
      <dgm:spPr/>
      <dgm:t>
        <a:bodyPr/>
        <a:lstStyle/>
        <a:p>
          <a:endParaRPr lang="en-US"/>
        </a:p>
      </dgm:t>
    </dgm:pt>
    <dgm:pt modelId="{D2000CA7-C868-4CF3-B964-6F177FBDAF67}">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Does your court offer </a:t>
          </a:r>
          <a:r>
            <a:rPr lang="en-US" sz="2400" u="sng">
              <a:solidFill>
                <a:schemeClr val="bg1"/>
              </a:solidFill>
              <a:latin typeface="Avenir Next LT Pro" panose="020B0504020202020204" pitchFamily="34" charset="0"/>
            </a:rPr>
            <a:t>motivational interviewing training</a:t>
          </a:r>
          <a:r>
            <a:rPr lang="en-US" sz="2400" u="none">
              <a:solidFill>
                <a:schemeClr val="bg1"/>
              </a:solidFill>
              <a:latin typeface="Avenir Next LT Pro" panose="020B0504020202020204" pitchFamily="34" charset="0"/>
            </a:rPr>
            <a:t> </a:t>
          </a:r>
          <a:r>
            <a:rPr lang="en-US" sz="2400">
              <a:solidFill>
                <a:schemeClr val="bg1"/>
              </a:solidFill>
              <a:latin typeface="Avenir Next LT Pro" panose="020B0504020202020204" pitchFamily="34" charset="0"/>
            </a:rPr>
            <a:t>for the judge? </a:t>
          </a:r>
        </a:p>
      </dgm:t>
    </dgm:pt>
    <dgm:pt modelId="{8317F984-B78C-4B6A-AE1B-0C45D7E916E7}" type="parTrans" cxnId="{43304812-24C7-4C13-A109-268AB1D7D5A6}">
      <dgm:prSet/>
      <dgm:spPr/>
      <dgm:t>
        <a:bodyPr/>
        <a:lstStyle/>
        <a:p>
          <a:endParaRPr lang="en-US"/>
        </a:p>
      </dgm:t>
    </dgm:pt>
    <dgm:pt modelId="{3CCEBFF1-C25F-4F67-9BBF-00DA95CE8841}" type="sibTrans" cxnId="{43304812-24C7-4C13-A109-268AB1D7D5A6}">
      <dgm:prSet/>
      <dgm:spPr/>
      <dgm:t>
        <a:bodyPr/>
        <a:lstStyle/>
        <a:p>
          <a:endParaRPr lang="en-US"/>
        </a:p>
      </dgm:t>
    </dgm:pt>
    <dgm:pt modelId="{31AFB660-A725-46FC-8E86-B2252181CC17}" type="pres">
      <dgm:prSet presAssocID="{4588928A-7703-44E0-AFCB-B19A8678D8BB}" presName="linear" presStyleCnt="0">
        <dgm:presLayoutVars>
          <dgm:animLvl val="lvl"/>
          <dgm:resizeHandles val="exact"/>
        </dgm:presLayoutVars>
      </dgm:prSet>
      <dgm:spPr/>
    </dgm:pt>
    <dgm:pt modelId="{3F229C67-535A-4C06-B66F-3AB08614B44D}" type="pres">
      <dgm:prSet presAssocID="{833BBE65-DAA9-4986-ACAA-B6B04B003394}" presName="parentText" presStyleLbl="node1" presStyleIdx="0" presStyleCnt="5">
        <dgm:presLayoutVars>
          <dgm:chMax val="0"/>
          <dgm:bulletEnabled val="1"/>
        </dgm:presLayoutVars>
      </dgm:prSet>
      <dgm:spPr/>
    </dgm:pt>
    <dgm:pt modelId="{02B7775C-8C34-4B37-A999-DC3E582EBD1E}" type="pres">
      <dgm:prSet presAssocID="{81DDB0BD-F163-4656-906A-AD03EC96BBA9}" presName="spacer" presStyleCnt="0"/>
      <dgm:spPr/>
    </dgm:pt>
    <dgm:pt modelId="{F72B9876-857D-4A06-8AA7-CF861E52BE85}" type="pres">
      <dgm:prSet presAssocID="{5FF87D9F-A2F6-4C75-80D0-6726E333270E}" presName="parentText" presStyleLbl="node1" presStyleIdx="1" presStyleCnt="5">
        <dgm:presLayoutVars>
          <dgm:chMax val="0"/>
          <dgm:bulletEnabled val="1"/>
        </dgm:presLayoutVars>
      </dgm:prSet>
      <dgm:spPr/>
    </dgm:pt>
    <dgm:pt modelId="{EC0F94BD-E85B-40FA-A119-B3772BD2D989}" type="pres">
      <dgm:prSet presAssocID="{FBCBEE6B-C97F-4427-815F-751E9D9610DE}" presName="spacer" presStyleCnt="0"/>
      <dgm:spPr/>
    </dgm:pt>
    <dgm:pt modelId="{B510187D-B4C7-484D-8657-DA25FF48C090}" type="pres">
      <dgm:prSet presAssocID="{929A40DC-CAC8-43E8-BF47-B5962362C32D}" presName="parentText" presStyleLbl="node1" presStyleIdx="2" presStyleCnt="5">
        <dgm:presLayoutVars>
          <dgm:chMax val="0"/>
          <dgm:bulletEnabled val="1"/>
        </dgm:presLayoutVars>
      </dgm:prSet>
      <dgm:spPr/>
    </dgm:pt>
    <dgm:pt modelId="{66AF5902-C9AD-4BB2-8EEC-FF48CF9BE0B3}" type="pres">
      <dgm:prSet presAssocID="{8C273D0B-C524-41FF-A6DB-2C46039B9E6F}" presName="spacer" presStyleCnt="0"/>
      <dgm:spPr/>
    </dgm:pt>
    <dgm:pt modelId="{6255FFB0-CD8F-4EF0-9595-CB94E1F162FC}" type="pres">
      <dgm:prSet presAssocID="{A4DBC41F-D482-4EE9-8B33-7DEE82A72959}" presName="parentText" presStyleLbl="node1" presStyleIdx="3" presStyleCnt="5">
        <dgm:presLayoutVars>
          <dgm:chMax val="0"/>
          <dgm:bulletEnabled val="1"/>
        </dgm:presLayoutVars>
      </dgm:prSet>
      <dgm:spPr/>
    </dgm:pt>
    <dgm:pt modelId="{D49AEF7C-E98B-4BBE-A35E-C7ADF6D3C8BB}" type="pres">
      <dgm:prSet presAssocID="{D162A182-4D79-4006-8DCA-31C065C92203}" presName="spacer" presStyleCnt="0"/>
      <dgm:spPr/>
    </dgm:pt>
    <dgm:pt modelId="{831F4797-8090-457D-B97A-EF7910280DF2}" type="pres">
      <dgm:prSet presAssocID="{D2000CA7-C868-4CF3-B964-6F177FBDAF67}" presName="parentText" presStyleLbl="node1" presStyleIdx="4" presStyleCnt="5">
        <dgm:presLayoutVars>
          <dgm:chMax val="0"/>
          <dgm:bulletEnabled val="1"/>
        </dgm:presLayoutVars>
      </dgm:prSet>
      <dgm:spPr/>
    </dgm:pt>
  </dgm:ptLst>
  <dgm:cxnLst>
    <dgm:cxn modelId="{43304812-24C7-4C13-A109-268AB1D7D5A6}" srcId="{4588928A-7703-44E0-AFCB-B19A8678D8BB}" destId="{D2000CA7-C868-4CF3-B964-6F177FBDAF67}" srcOrd="4" destOrd="0" parTransId="{8317F984-B78C-4B6A-AE1B-0C45D7E916E7}" sibTransId="{3CCEBFF1-C25F-4F67-9BBF-00DA95CE8841}"/>
    <dgm:cxn modelId="{CF683D20-9A15-449C-8235-5978424D4122}" type="presOf" srcId="{929A40DC-CAC8-43E8-BF47-B5962362C32D}" destId="{B510187D-B4C7-484D-8657-DA25FF48C090}" srcOrd="0" destOrd="0" presId="urn:microsoft.com/office/officeart/2005/8/layout/vList2"/>
    <dgm:cxn modelId="{ACB32837-1DB2-474D-9C9F-8F3CB00EA303}" srcId="{4588928A-7703-44E0-AFCB-B19A8678D8BB}" destId="{A4DBC41F-D482-4EE9-8B33-7DEE82A72959}" srcOrd="3" destOrd="0" parTransId="{663825A2-A0D0-46AB-A8A9-2B115343B8E1}" sibTransId="{D162A182-4D79-4006-8DCA-31C065C92203}"/>
    <dgm:cxn modelId="{FA927C64-94F5-4DF6-93A5-3889B8D68476}" type="presOf" srcId="{833BBE65-DAA9-4986-ACAA-B6B04B003394}" destId="{3F229C67-535A-4C06-B66F-3AB08614B44D}" srcOrd="0" destOrd="0" presId="urn:microsoft.com/office/officeart/2005/8/layout/vList2"/>
    <dgm:cxn modelId="{AF389045-8C47-4F89-B570-B4843AED37BA}" type="presOf" srcId="{D2000CA7-C868-4CF3-B964-6F177FBDAF67}" destId="{831F4797-8090-457D-B97A-EF7910280DF2}" srcOrd="0" destOrd="0" presId="urn:microsoft.com/office/officeart/2005/8/layout/vList2"/>
    <dgm:cxn modelId="{A8AD444A-1DCA-4B79-BFFD-1FCE269A2691}" srcId="{4588928A-7703-44E0-AFCB-B19A8678D8BB}" destId="{5FF87D9F-A2F6-4C75-80D0-6726E333270E}" srcOrd="1" destOrd="0" parTransId="{E19BEE0D-1F6C-464B-BF26-CF735CAC4BAA}" sibTransId="{FBCBEE6B-C97F-4427-815F-751E9D9610DE}"/>
    <dgm:cxn modelId="{7876A679-725E-4D9F-9737-B654525E927F}" type="presOf" srcId="{A4DBC41F-D482-4EE9-8B33-7DEE82A72959}" destId="{6255FFB0-CD8F-4EF0-9595-CB94E1F162FC}" srcOrd="0" destOrd="0" presId="urn:microsoft.com/office/officeart/2005/8/layout/vList2"/>
    <dgm:cxn modelId="{5B8FC08F-4FF9-43DB-B595-D33FE0DBFA86}" srcId="{4588928A-7703-44E0-AFCB-B19A8678D8BB}" destId="{929A40DC-CAC8-43E8-BF47-B5962362C32D}" srcOrd="2" destOrd="0" parTransId="{04C2D0E0-F0CB-458C-9B09-EC41E368F047}" sibTransId="{8C273D0B-C524-41FF-A6DB-2C46039B9E6F}"/>
    <dgm:cxn modelId="{039AEB91-72AE-48C1-8F59-8D7312DA127B}" type="presOf" srcId="{5FF87D9F-A2F6-4C75-80D0-6726E333270E}" destId="{F72B9876-857D-4A06-8AA7-CF861E52BE85}" srcOrd="0" destOrd="0" presId="urn:microsoft.com/office/officeart/2005/8/layout/vList2"/>
    <dgm:cxn modelId="{13DE59A5-79F5-4A56-BBA9-BCFA47D39C98}" type="presOf" srcId="{4588928A-7703-44E0-AFCB-B19A8678D8BB}" destId="{31AFB660-A725-46FC-8E86-B2252181CC17}" srcOrd="0" destOrd="0" presId="urn:microsoft.com/office/officeart/2005/8/layout/vList2"/>
    <dgm:cxn modelId="{1A5167F9-11D2-4543-A230-D7FFAE9C2A01}" srcId="{4588928A-7703-44E0-AFCB-B19A8678D8BB}" destId="{833BBE65-DAA9-4986-ACAA-B6B04B003394}" srcOrd="0" destOrd="0" parTransId="{31145898-289F-4BF6-A4E0-FDE625F0FD42}" sibTransId="{81DDB0BD-F163-4656-906A-AD03EC96BBA9}"/>
    <dgm:cxn modelId="{CE0F8F2B-A571-461D-B209-CAB0D9F4A282}" type="presParOf" srcId="{31AFB660-A725-46FC-8E86-B2252181CC17}" destId="{3F229C67-535A-4C06-B66F-3AB08614B44D}" srcOrd="0" destOrd="0" presId="urn:microsoft.com/office/officeart/2005/8/layout/vList2"/>
    <dgm:cxn modelId="{980F7BC4-8AA7-4E14-8514-914FDF61D83B}" type="presParOf" srcId="{31AFB660-A725-46FC-8E86-B2252181CC17}" destId="{02B7775C-8C34-4B37-A999-DC3E582EBD1E}" srcOrd="1" destOrd="0" presId="urn:microsoft.com/office/officeart/2005/8/layout/vList2"/>
    <dgm:cxn modelId="{AEE24B91-B34B-4766-BC00-1B4EB6E35C7A}" type="presParOf" srcId="{31AFB660-A725-46FC-8E86-B2252181CC17}" destId="{F72B9876-857D-4A06-8AA7-CF861E52BE85}" srcOrd="2" destOrd="0" presId="urn:microsoft.com/office/officeart/2005/8/layout/vList2"/>
    <dgm:cxn modelId="{522FF59F-812B-4210-8758-54E7D5D2E290}" type="presParOf" srcId="{31AFB660-A725-46FC-8E86-B2252181CC17}" destId="{EC0F94BD-E85B-40FA-A119-B3772BD2D989}" srcOrd="3" destOrd="0" presId="urn:microsoft.com/office/officeart/2005/8/layout/vList2"/>
    <dgm:cxn modelId="{408084A0-676D-4BB1-9ACF-08E90D439C45}" type="presParOf" srcId="{31AFB660-A725-46FC-8E86-B2252181CC17}" destId="{B510187D-B4C7-484D-8657-DA25FF48C090}" srcOrd="4" destOrd="0" presId="urn:microsoft.com/office/officeart/2005/8/layout/vList2"/>
    <dgm:cxn modelId="{A8AE370A-CACD-4544-9B7E-4DD9111B5466}" type="presParOf" srcId="{31AFB660-A725-46FC-8E86-B2252181CC17}" destId="{66AF5902-C9AD-4BB2-8EEC-FF48CF9BE0B3}" srcOrd="5" destOrd="0" presId="urn:microsoft.com/office/officeart/2005/8/layout/vList2"/>
    <dgm:cxn modelId="{4D1210BB-5634-4EB8-8721-E7E979E30411}" type="presParOf" srcId="{31AFB660-A725-46FC-8E86-B2252181CC17}" destId="{6255FFB0-CD8F-4EF0-9595-CB94E1F162FC}" srcOrd="6" destOrd="0" presId="urn:microsoft.com/office/officeart/2005/8/layout/vList2"/>
    <dgm:cxn modelId="{2C814D58-76C2-4381-9531-9A74D6899058}" type="presParOf" srcId="{31AFB660-A725-46FC-8E86-B2252181CC17}" destId="{D49AEF7C-E98B-4BBE-A35E-C7ADF6D3C8BB}" srcOrd="7" destOrd="0" presId="urn:microsoft.com/office/officeart/2005/8/layout/vList2"/>
    <dgm:cxn modelId="{F876F799-319E-4F68-9D73-695AB931908F}" type="presParOf" srcId="{31AFB660-A725-46FC-8E86-B2252181CC17}" destId="{831F4797-8090-457D-B97A-EF7910280DF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588928A-7703-44E0-AFCB-B19A8678D8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DA4042A5-8072-469F-AAB5-2E209C170B6A}">
      <dgm:prSet custT="1"/>
      <dgm:spPr>
        <a:solidFill>
          <a:srgbClr val="19524D"/>
        </a:solidFill>
      </dgm:spPr>
      <dgm:t>
        <a:bodyPr/>
        <a:lstStyle/>
        <a:p>
          <a:pPr>
            <a:buFont typeface="Courier New" panose="02070309020205020404" pitchFamily="49" charset="0"/>
            <a:buChar char="o"/>
          </a:pPr>
          <a:r>
            <a:rPr lang="en-US" sz="2200">
              <a:solidFill>
                <a:schemeClr val="bg1"/>
              </a:solidFill>
            </a:rPr>
            <a:t>Is your court reconsidering how</a:t>
          </a:r>
          <a:r>
            <a:rPr lang="en-US" sz="2200" u="sng">
              <a:solidFill>
                <a:schemeClr val="bg1"/>
              </a:solidFill>
            </a:rPr>
            <a:t> jail sanctions </a:t>
          </a:r>
          <a:r>
            <a:rPr lang="en-US" sz="2200">
              <a:solidFill>
                <a:schemeClr val="bg1"/>
              </a:solidFill>
            </a:rPr>
            <a:t>are used?</a:t>
          </a:r>
        </a:p>
      </dgm:t>
    </dgm:pt>
    <dgm:pt modelId="{8C265A15-122B-4A12-B99B-B5ED72A0C455}" type="parTrans" cxnId="{E903E7E4-80BD-4CA3-8C14-E4C7B50E65C8}">
      <dgm:prSet/>
      <dgm:spPr/>
      <dgm:t>
        <a:bodyPr/>
        <a:lstStyle/>
        <a:p>
          <a:endParaRPr lang="en-US"/>
        </a:p>
      </dgm:t>
    </dgm:pt>
    <dgm:pt modelId="{5A999275-680E-47CF-A134-0A3131D47195}" type="sibTrans" cxnId="{E903E7E4-80BD-4CA3-8C14-E4C7B50E65C8}">
      <dgm:prSet/>
      <dgm:spPr/>
      <dgm:t>
        <a:bodyPr/>
        <a:lstStyle/>
        <a:p>
          <a:endParaRPr lang="en-US"/>
        </a:p>
      </dgm:t>
    </dgm:pt>
    <dgm:pt modelId="{1253F73C-1091-4EE0-BB89-CCAF8F08E2E3}">
      <dgm:prSet custT="1"/>
      <dgm:spPr>
        <a:solidFill>
          <a:srgbClr val="19524D"/>
        </a:solidFill>
      </dgm:spPr>
      <dgm:t>
        <a:bodyPr/>
        <a:lstStyle/>
        <a:p>
          <a:pPr>
            <a:buFont typeface="Courier New" panose="02070309020205020404" pitchFamily="49" charset="0"/>
            <a:buChar char="o"/>
          </a:pPr>
          <a:r>
            <a:rPr lang="en-US" sz="2200">
              <a:solidFill>
                <a:schemeClr val="bg1"/>
              </a:solidFill>
            </a:rPr>
            <a:t>Does your court have a </a:t>
          </a:r>
          <a:r>
            <a:rPr lang="en-US" sz="2200" u="sng">
              <a:solidFill>
                <a:schemeClr val="bg1"/>
              </a:solidFill>
            </a:rPr>
            <a:t>written phase advancement goals</a:t>
          </a:r>
          <a:r>
            <a:rPr lang="en-US" sz="2200" u="none">
              <a:solidFill>
                <a:schemeClr val="bg1"/>
              </a:solidFill>
            </a:rPr>
            <a:t> </a:t>
          </a:r>
          <a:r>
            <a:rPr lang="en-US" sz="2200">
              <a:solidFill>
                <a:schemeClr val="bg1"/>
              </a:solidFill>
            </a:rPr>
            <a:t>for review with the participants? </a:t>
          </a:r>
        </a:p>
      </dgm:t>
    </dgm:pt>
    <dgm:pt modelId="{72963560-B76E-4BE1-81B3-4CBFF1F06EE9}" type="parTrans" cxnId="{1D7CFAD9-42FF-471E-A95C-8F07B8EC6907}">
      <dgm:prSet/>
      <dgm:spPr/>
      <dgm:t>
        <a:bodyPr/>
        <a:lstStyle/>
        <a:p>
          <a:endParaRPr lang="en-US"/>
        </a:p>
      </dgm:t>
    </dgm:pt>
    <dgm:pt modelId="{84F32387-DE86-4213-8B79-52BD0746879A}" type="sibTrans" cxnId="{1D7CFAD9-42FF-471E-A95C-8F07B8EC6907}">
      <dgm:prSet/>
      <dgm:spPr/>
      <dgm:t>
        <a:bodyPr/>
        <a:lstStyle/>
        <a:p>
          <a:endParaRPr lang="en-US"/>
        </a:p>
      </dgm:t>
    </dgm:pt>
    <dgm:pt modelId="{94640EB8-FB58-4FE9-9130-C3848D366E7A}">
      <dgm:prSet custT="1"/>
      <dgm:spPr>
        <a:solidFill>
          <a:srgbClr val="19524D"/>
        </a:solidFill>
      </dgm:spPr>
      <dgm:t>
        <a:bodyPr/>
        <a:lstStyle/>
        <a:p>
          <a:pPr>
            <a:buFont typeface="Courier New" panose="02070309020205020404" pitchFamily="49" charset="0"/>
            <a:buChar char="o"/>
          </a:pPr>
          <a:r>
            <a:rPr lang="en-US" sz="2200">
              <a:solidFill>
                <a:schemeClr val="bg1"/>
              </a:solidFill>
            </a:rPr>
            <a:t>Does your court have an equitable </a:t>
          </a:r>
          <a:r>
            <a:rPr lang="en-US" sz="2200" u="sng">
              <a:solidFill>
                <a:schemeClr val="bg1"/>
              </a:solidFill>
            </a:rPr>
            <a:t>incentives and sanctions matrix</a:t>
          </a:r>
          <a:r>
            <a:rPr lang="en-US" sz="2200">
              <a:solidFill>
                <a:schemeClr val="bg1"/>
              </a:solidFill>
            </a:rPr>
            <a:t>?</a:t>
          </a:r>
        </a:p>
      </dgm:t>
    </dgm:pt>
    <dgm:pt modelId="{0E3DA11B-91F9-40DA-BA8E-EA596B923213}" type="parTrans" cxnId="{D1108225-5BFB-4977-85D0-D286884B08BD}">
      <dgm:prSet/>
      <dgm:spPr/>
      <dgm:t>
        <a:bodyPr/>
        <a:lstStyle/>
        <a:p>
          <a:endParaRPr lang="en-US"/>
        </a:p>
      </dgm:t>
    </dgm:pt>
    <dgm:pt modelId="{35CE3F52-B060-4728-80A3-B80E3B5B731F}" type="sibTrans" cxnId="{D1108225-5BFB-4977-85D0-D286884B08BD}">
      <dgm:prSet/>
      <dgm:spPr/>
      <dgm:t>
        <a:bodyPr/>
        <a:lstStyle/>
        <a:p>
          <a:endParaRPr lang="en-US"/>
        </a:p>
      </dgm:t>
    </dgm:pt>
    <dgm:pt modelId="{4E43E0E0-E9E0-49C2-AE9B-1B4F00165538}">
      <dgm:prSet custT="1"/>
      <dgm:spPr>
        <a:solidFill>
          <a:srgbClr val="19524D"/>
        </a:solidFill>
      </dgm:spPr>
      <dgm:t>
        <a:bodyPr/>
        <a:lstStyle/>
        <a:p>
          <a:r>
            <a:rPr lang="en-US" sz="2200">
              <a:solidFill>
                <a:schemeClr val="bg1"/>
              </a:solidFill>
            </a:rPr>
            <a:t>Does your court have all documents in participant’s </a:t>
          </a:r>
          <a:r>
            <a:rPr lang="en-US" sz="2200" u="sng">
              <a:solidFill>
                <a:schemeClr val="bg1"/>
              </a:solidFill>
            </a:rPr>
            <a:t>native language or access to interpreters</a:t>
          </a:r>
          <a:r>
            <a:rPr lang="en-US" sz="2200">
              <a:solidFill>
                <a:schemeClr val="bg1"/>
              </a:solidFill>
            </a:rPr>
            <a:t>?</a:t>
          </a:r>
        </a:p>
      </dgm:t>
    </dgm:pt>
    <dgm:pt modelId="{A9E718B1-B0AA-4F38-8051-3113665A664B}" type="parTrans" cxnId="{EA06B3B9-E38B-4255-A629-6D4AD1367297}">
      <dgm:prSet/>
      <dgm:spPr/>
      <dgm:t>
        <a:bodyPr/>
        <a:lstStyle/>
        <a:p>
          <a:endParaRPr lang="en-US"/>
        </a:p>
      </dgm:t>
    </dgm:pt>
    <dgm:pt modelId="{2639456D-5A86-4FE3-ABF8-CC15005B10E8}" type="sibTrans" cxnId="{EA06B3B9-E38B-4255-A629-6D4AD1367297}">
      <dgm:prSet/>
      <dgm:spPr/>
      <dgm:t>
        <a:bodyPr/>
        <a:lstStyle/>
        <a:p>
          <a:endParaRPr lang="en-US"/>
        </a:p>
      </dgm:t>
    </dgm:pt>
    <dgm:pt modelId="{D257E299-8BF2-417E-9213-DA06714A72F1}">
      <dgm:prSet custT="1"/>
      <dgm:spPr>
        <a:solidFill>
          <a:srgbClr val="19524D"/>
        </a:solidFill>
      </dgm:spPr>
      <dgm:t>
        <a:bodyPr/>
        <a:lstStyle/>
        <a:p>
          <a:r>
            <a:rPr lang="en-US" sz="2200">
              <a:solidFill>
                <a:schemeClr val="bg1"/>
              </a:solidFill>
            </a:rPr>
            <a:t>Does your court track incentives and sanctions as performance measures, i.e., jail sanctions, incentives &amp; sanctions by race &amp; ethnicity and included in the fidelity review process?</a:t>
          </a:r>
        </a:p>
      </dgm:t>
    </dgm:pt>
    <dgm:pt modelId="{DF735FDA-4F82-434E-8284-85E526E46475}" type="parTrans" cxnId="{789454D5-1E37-4A54-B89D-96F13497C7B4}">
      <dgm:prSet/>
      <dgm:spPr/>
      <dgm:t>
        <a:bodyPr/>
        <a:lstStyle/>
        <a:p>
          <a:endParaRPr lang="en-US"/>
        </a:p>
      </dgm:t>
    </dgm:pt>
    <dgm:pt modelId="{D00843F7-37D9-41C0-9D6E-90EB258E0EC4}" type="sibTrans" cxnId="{789454D5-1E37-4A54-B89D-96F13497C7B4}">
      <dgm:prSet/>
      <dgm:spPr/>
      <dgm:t>
        <a:bodyPr/>
        <a:lstStyle/>
        <a:p>
          <a:endParaRPr lang="en-US"/>
        </a:p>
      </dgm:t>
    </dgm:pt>
    <dgm:pt modelId="{31AFB660-A725-46FC-8E86-B2252181CC17}" type="pres">
      <dgm:prSet presAssocID="{4588928A-7703-44E0-AFCB-B19A8678D8BB}" presName="linear" presStyleCnt="0">
        <dgm:presLayoutVars>
          <dgm:animLvl val="lvl"/>
          <dgm:resizeHandles val="exact"/>
        </dgm:presLayoutVars>
      </dgm:prSet>
      <dgm:spPr/>
    </dgm:pt>
    <dgm:pt modelId="{13C6C5DE-99CD-43A0-9D68-D7F16293CAA0}" type="pres">
      <dgm:prSet presAssocID="{DA4042A5-8072-469F-AAB5-2E209C170B6A}" presName="parentText" presStyleLbl="node1" presStyleIdx="0" presStyleCnt="5">
        <dgm:presLayoutVars>
          <dgm:chMax val="0"/>
          <dgm:bulletEnabled val="1"/>
        </dgm:presLayoutVars>
      </dgm:prSet>
      <dgm:spPr/>
    </dgm:pt>
    <dgm:pt modelId="{EED6E643-D8A8-4979-B65C-5F361E16A5B6}" type="pres">
      <dgm:prSet presAssocID="{5A999275-680E-47CF-A134-0A3131D47195}" presName="spacer" presStyleCnt="0"/>
      <dgm:spPr/>
    </dgm:pt>
    <dgm:pt modelId="{98A99616-FD2A-4534-A6C7-EC91EB0CF116}" type="pres">
      <dgm:prSet presAssocID="{1253F73C-1091-4EE0-BB89-CCAF8F08E2E3}" presName="parentText" presStyleLbl="node1" presStyleIdx="1" presStyleCnt="5">
        <dgm:presLayoutVars>
          <dgm:chMax val="0"/>
          <dgm:bulletEnabled val="1"/>
        </dgm:presLayoutVars>
      </dgm:prSet>
      <dgm:spPr/>
    </dgm:pt>
    <dgm:pt modelId="{90E8D9F9-4EAE-4B1F-8209-6437E0C9143B}" type="pres">
      <dgm:prSet presAssocID="{84F32387-DE86-4213-8B79-52BD0746879A}" presName="spacer" presStyleCnt="0"/>
      <dgm:spPr/>
    </dgm:pt>
    <dgm:pt modelId="{B7509356-6C28-43D3-AA09-E66758FB3F9E}" type="pres">
      <dgm:prSet presAssocID="{94640EB8-FB58-4FE9-9130-C3848D366E7A}" presName="parentText" presStyleLbl="node1" presStyleIdx="2" presStyleCnt="5">
        <dgm:presLayoutVars>
          <dgm:chMax val="0"/>
          <dgm:bulletEnabled val="1"/>
        </dgm:presLayoutVars>
      </dgm:prSet>
      <dgm:spPr/>
    </dgm:pt>
    <dgm:pt modelId="{0A853AD9-2273-4EE9-BC11-CD343C1F4186}" type="pres">
      <dgm:prSet presAssocID="{35CE3F52-B060-4728-80A3-B80E3B5B731F}" presName="spacer" presStyleCnt="0"/>
      <dgm:spPr/>
    </dgm:pt>
    <dgm:pt modelId="{059134CA-3CBE-4B16-82ED-CF759A9FF231}" type="pres">
      <dgm:prSet presAssocID="{4E43E0E0-E9E0-49C2-AE9B-1B4F00165538}" presName="parentText" presStyleLbl="node1" presStyleIdx="3" presStyleCnt="5">
        <dgm:presLayoutVars>
          <dgm:chMax val="0"/>
          <dgm:bulletEnabled val="1"/>
        </dgm:presLayoutVars>
      </dgm:prSet>
      <dgm:spPr/>
    </dgm:pt>
    <dgm:pt modelId="{550CB42A-FB4E-400F-A417-657F9A86BC45}" type="pres">
      <dgm:prSet presAssocID="{2639456D-5A86-4FE3-ABF8-CC15005B10E8}" presName="spacer" presStyleCnt="0"/>
      <dgm:spPr/>
    </dgm:pt>
    <dgm:pt modelId="{F570C0D7-BA3A-489E-B1BD-363A1D99C43C}" type="pres">
      <dgm:prSet presAssocID="{D257E299-8BF2-417E-9213-DA06714A72F1}" presName="parentText" presStyleLbl="node1" presStyleIdx="4" presStyleCnt="5">
        <dgm:presLayoutVars>
          <dgm:chMax val="0"/>
          <dgm:bulletEnabled val="1"/>
        </dgm:presLayoutVars>
      </dgm:prSet>
      <dgm:spPr/>
    </dgm:pt>
  </dgm:ptLst>
  <dgm:cxnLst>
    <dgm:cxn modelId="{B803C311-2314-4058-BD25-4F0ECF26FF66}" type="presOf" srcId="{94640EB8-FB58-4FE9-9130-C3848D366E7A}" destId="{B7509356-6C28-43D3-AA09-E66758FB3F9E}" srcOrd="0" destOrd="0" presId="urn:microsoft.com/office/officeart/2005/8/layout/vList2"/>
    <dgm:cxn modelId="{C9E33F17-A953-4F7B-85C8-2453368AA6DB}" type="presOf" srcId="{4E43E0E0-E9E0-49C2-AE9B-1B4F00165538}" destId="{059134CA-3CBE-4B16-82ED-CF759A9FF231}" srcOrd="0" destOrd="0" presId="urn:microsoft.com/office/officeart/2005/8/layout/vList2"/>
    <dgm:cxn modelId="{D1108225-5BFB-4977-85D0-D286884B08BD}" srcId="{4588928A-7703-44E0-AFCB-B19A8678D8BB}" destId="{94640EB8-FB58-4FE9-9130-C3848D366E7A}" srcOrd="2" destOrd="0" parTransId="{0E3DA11B-91F9-40DA-BA8E-EA596B923213}" sibTransId="{35CE3F52-B060-4728-80A3-B80E3B5B731F}"/>
    <dgm:cxn modelId="{3E54D12F-51AF-4D26-A33B-4936B87BB690}" type="presOf" srcId="{D257E299-8BF2-417E-9213-DA06714A72F1}" destId="{F570C0D7-BA3A-489E-B1BD-363A1D99C43C}" srcOrd="0" destOrd="0" presId="urn:microsoft.com/office/officeart/2005/8/layout/vList2"/>
    <dgm:cxn modelId="{13DE59A5-79F5-4A56-BBA9-BCFA47D39C98}" type="presOf" srcId="{4588928A-7703-44E0-AFCB-B19A8678D8BB}" destId="{31AFB660-A725-46FC-8E86-B2252181CC17}" srcOrd="0" destOrd="0" presId="urn:microsoft.com/office/officeart/2005/8/layout/vList2"/>
    <dgm:cxn modelId="{C95579AB-C671-4902-9013-1783CA940CCF}" type="presOf" srcId="{DA4042A5-8072-469F-AAB5-2E209C170B6A}" destId="{13C6C5DE-99CD-43A0-9D68-D7F16293CAA0}" srcOrd="0" destOrd="0" presId="urn:microsoft.com/office/officeart/2005/8/layout/vList2"/>
    <dgm:cxn modelId="{EA06B3B9-E38B-4255-A629-6D4AD1367297}" srcId="{4588928A-7703-44E0-AFCB-B19A8678D8BB}" destId="{4E43E0E0-E9E0-49C2-AE9B-1B4F00165538}" srcOrd="3" destOrd="0" parTransId="{A9E718B1-B0AA-4F38-8051-3113665A664B}" sibTransId="{2639456D-5A86-4FE3-ABF8-CC15005B10E8}"/>
    <dgm:cxn modelId="{D63B05CC-0788-4A5B-B593-335DC5E5B70E}" type="presOf" srcId="{1253F73C-1091-4EE0-BB89-CCAF8F08E2E3}" destId="{98A99616-FD2A-4534-A6C7-EC91EB0CF116}" srcOrd="0" destOrd="0" presId="urn:microsoft.com/office/officeart/2005/8/layout/vList2"/>
    <dgm:cxn modelId="{789454D5-1E37-4A54-B89D-96F13497C7B4}" srcId="{4588928A-7703-44E0-AFCB-B19A8678D8BB}" destId="{D257E299-8BF2-417E-9213-DA06714A72F1}" srcOrd="4" destOrd="0" parTransId="{DF735FDA-4F82-434E-8284-85E526E46475}" sibTransId="{D00843F7-37D9-41C0-9D6E-90EB258E0EC4}"/>
    <dgm:cxn modelId="{1D7CFAD9-42FF-471E-A95C-8F07B8EC6907}" srcId="{4588928A-7703-44E0-AFCB-B19A8678D8BB}" destId="{1253F73C-1091-4EE0-BB89-CCAF8F08E2E3}" srcOrd="1" destOrd="0" parTransId="{72963560-B76E-4BE1-81B3-4CBFF1F06EE9}" sibTransId="{84F32387-DE86-4213-8B79-52BD0746879A}"/>
    <dgm:cxn modelId="{E903E7E4-80BD-4CA3-8C14-E4C7B50E65C8}" srcId="{4588928A-7703-44E0-AFCB-B19A8678D8BB}" destId="{DA4042A5-8072-469F-AAB5-2E209C170B6A}" srcOrd="0" destOrd="0" parTransId="{8C265A15-122B-4A12-B99B-B5ED72A0C455}" sibTransId="{5A999275-680E-47CF-A134-0A3131D47195}"/>
    <dgm:cxn modelId="{C6AC160C-1A3C-4858-9866-B9F491DF648B}" type="presParOf" srcId="{31AFB660-A725-46FC-8E86-B2252181CC17}" destId="{13C6C5DE-99CD-43A0-9D68-D7F16293CAA0}" srcOrd="0" destOrd="0" presId="urn:microsoft.com/office/officeart/2005/8/layout/vList2"/>
    <dgm:cxn modelId="{9EAF8578-C3C4-4BF8-A0C9-E49533503B90}" type="presParOf" srcId="{31AFB660-A725-46FC-8E86-B2252181CC17}" destId="{EED6E643-D8A8-4979-B65C-5F361E16A5B6}" srcOrd="1" destOrd="0" presId="urn:microsoft.com/office/officeart/2005/8/layout/vList2"/>
    <dgm:cxn modelId="{F60C7F2A-15DD-4A10-BDE7-4F4BA33F0F1F}" type="presParOf" srcId="{31AFB660-A725-46FC-8E86-B2252181CC17}" destId="{98A99616-FD2A-4534-A6C7-EC91EB0CF116}" srcOrd="2" destOrd="0" presId="urn:microsoft.com/office/officeart/2005/8/layout/vList2"/>
    <dgm:cxn modelId="{2AF319FD-217B-4622-B67D-02DC65487423}" type="presParOf" srcId="{31AFB660-A725-46FC-8E86-B2252181CC17}" destId="{90E8D9F9-4EAE-4B1F-8209-6437E0C9143B}" srcOrd="3" destOrd="0" presId="urn:microsoft.com/office/officeart/2005/8/layout/vList2"/>
    <dgm:cxn modelId="{A8564C29-26EA-4244-A499-53F3DEF5C2B8}" type="presParOf" srcId="{31AFB660-A725-46FC-8E86-B2252181CC17}" destId="{B7509356-6C28-43D3-AA09-E66758FB3F9E}" srcOrd="4" destOrd="0" presId="urn:microsoft.com/office/officeart/2005/8/layout/vList2"/>
    <dgm:cxn modelId="{D002EECC-4CF8-4B64-8AAA-F82BA0C56DE7}" type="presParOf" srcId="{31AFB660-A725-46FC-8E86-B2252181CC17}" destId="{0A853AD9-2273-4EE9-BC11-CD343C1F4186}" srcOrd="5" destOrd="0" presId="urn:microsoft.com/office/officeart/2005/8/layout/vList2"/>
    <dgm:cxn modelId="{3F06324E-8351-4ABE-BF0E-A2F97596AF2A}" type="presParOf" srcId="{31AFB660-A725-46FC-8E86-B2252181CC17}" destId="{059134CA-3CBE-4B16-82ED-CF759A9FF231}" srcOrd="6" destOrd="0" presId="urn:microsoft.com/office/officeart/2005/8/layout/vList2"/>
    <dgm:cxn modelId="{2F588B52-9FAD-4C94-B047-20E3700C619D}" type="presParOf" srcId="{31AFB660-A725-46FC-8E86-B2252181CC17}" destId="{550CB42A-FB4E-400F-A417-657F9A86BC45}" srcOrd="7" destOrd="0" presId="urn:microsoft.com/office/officeart/2005/8/layout/vList2"/>
    <dgm:cxn modelId="{93EFF87C-1C02-4FB3-8124-C6042A6A7A12}" type="presParOf" srcId="{31AFB660-A725-46FC-8E86-B2252181CC17}" destId="{F570C0D7-BA3A-489E-B1BD-363A1D99C43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88928A-7703-44E0-AFCB-B19A8678D8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4BE7901D-7C53-44C2-ABBB-958302C00372}">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Does your agency have a policy to incorporate and increase </a:t>
          </a:r>
          <a:r>
            <a:rPr lang="en-US" sz="2400" u="sng">
              <a:solidFill>
                <a:schemeClr val="bg1"/>
              </a:solidFill>
              <a:latin typeface="Avenir Next LT Pro" panose="020B0504020202020204" pitchFamily="34" charset="0"/>
            </a:rPr>
            <a:t>client voice </a:t>
          </a:r>
          <a:r>
            <a:rPr lang="en-US" sz="2400">
              <a:solidFill>
                <a:schemeClr val="bg1"/>
              </a:solidFill>
              <a:latin typeface="Avenir Next LT Pro" panose="020B0504020202020204" pitchFamily="34" charset="0"/>
            </a:rPr>
            <a:t>in treatment planning?</a:t>
          </a:r>
        </a:p>
      </dgm:t>
    </dgm:pt>
    <dgm:pt modelId="{B36498BD-4B7C-4F44-881D-D781D4E8174B}" type="sibTrans" cxnId="{EAAB2A92-1EFC-4360-B668-6ECA44BC379D}">
      <dgm:prSet/>
      <dgm:spPr/>
      <dgm:t>
        <a:bodyPr/>
        <a:lstStyle/>
        <a:p>
          <a:endParaRPr lang="en-US"/>
        </a:p>
      </dgm:t>
    </dgm:pt>
    <dgm:pt modelId="{FC9ED73E-6636-49F4-AE1E-49B2CD9D84D4}" type="parTrans" cxnId="{EAAB2A92-1EFC-4360-B668-6ECA44BC379D}">
      <dgm:prSet/>
      <dgm:spPr/>
      <dgm:t>
        <a:bodyPr/>
        <a:lstStyle/>
        <a:p>
          <a:endParaRPr lang="en-US"/>
        </a:p>
      </dgm:t>
    </dgm:pt>
    <dgm:pt modelId="{5D44C6F7-CFF6-4AFF-997D-C07D9FC85DC6}">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Does your program offer a continuum of care that is </a:t>
          </a:r>
          <a:r>
            <a:rPr lang="en-US" sz="2400" u="sng">
              <a:solidFill>
                <a:schemeClr val="bg1"/>
              </a:solidFill>
              <a:latin typeface="Avenir Next LT Pro" panose="020B0504020202020204" pitchFamily="34" charset="0"/>
            </a:rPr>
            <a:t>culturally appropriate</a:t>
          </a:r>
          <a:r>
            <a:rPr lang="en-US" sz="2400">
              <a:solidFill>
                <a:schemeClr val="bg1"/>
              </a:solidFill>
              <a:latin typeface="Avenir Next LT Pro" panose="020B0504020202020204" pitchFamily="34" charset="0"/>
            </a:rPr>
            <a:t>, and that includes peer support groups? </a:t>
          </a:r>
        </a:p>
      </dgm:t>
    </dgm:pt>
    <dgm:pt modelId="{42C434E9-CAFE-424C-9BD5-19491C41547A}" type="sibTrans" cxnId="{56F5BCD5-EEEF-4124-A45A-38DB5F202B23}">
      <dgm:prSet/>
      <dgm:spPr/>
      <dgm:t>
        <a:bodyPr/>
        <a:lstStyle/>
        <a:p>
          <a:endParaRPr lang="en-US"/>
        </a:p>
      </dgm:t>
    </dgm:pt>
    <dgm:pt modelId="{F4B31924-91B1-4834-8FA4-E3BA0E68AC13}" type="parTrans" cxnId="{56F5BCD5-EEEF-4124-A45A-38DB5F202B23}">
      <dgm:prSet/>
      <dgm:spPr/>
      <dgm:t>
        <a:bodyPr/>
        <a:lstStyle/>
        <a:p>
          <a:endParaRPr lang="en-US"/>
        </a:p>
      </dgm:t>
    </dgm:pt>
    <dgm:pt modelId="{BE61DB45-BF36-410B-8A10-57328DA8A30C}">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 you regularly schedule meetings with your treatment provider to </a:t>
          </a:r>
          <a:r>
            <a:rPr lang="en-US" sz="2400" u="sng">
              <a:solidFill>
                <a:schemeClr val="bg1"/>
              </a:solidFill>
              <a:latin typeface="Avenir Next LT Pro" panose="020B0504020202020204" pitchFamily="34" charset="0"/>
            </a:rPr>
            <a:t>discuss staff credentialing and training</a:t>
          </a:r>
          <a:r>
            <a:rPr lang="en-US" sz="2400">
              <a:solidFill>
                <a:schemeClr val="bg1"/>
              </a:solidFill>
              <a:latin typeface="Avenir Next LT Pro" panose="020B0504020202020204" pitchFamily="34" charset="0"/>
            </a:rPr>
            <a:t>? </a:t>
          </a:r>
        </a:p>
      </dgm:t>
    </dgm:pt>
    <dgm:pt modelId="{06D1B6C9-99BD-4517-9182-052B87068D8D}" type="sibTrans" cxnId="{EBB44503-3EC1-4678-8AC2-9BDD1F75D69A}">
      <dgm:prSet/>
      <dgm:spPr/>
      <dgm:t>
        <a:bodyPr/>
        <a:lstStyle/>
        <a:p>
          <a:endParaRPr lang="en-US"/>
        </a:p>
      </dgm:t>
    </dgm:pt>
    <dgm:pt modelId="{00E3E685-ECFF-4987-AB22-F9310A788C80}" type="parTrans" cxnId="{EBB44503-3EC1-4678-8AC2-9BDD1F75D69A}">
      <dgm:prSet/>
      <dgm:spPr/>
      <dgm:t>
        <a:bodyPr/>
        <a:lstStyle/>
        <a:p>
          <a:endParaRPr lang="en-US"/>
        </a:p>
      </dgm:t>
    </dgm:pt>
    <dgm:pt modelId="{9FEFC327-5509-4F52-8BC2-09CC95B4A0CE}">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 clients have access to treatment providers in their </a:t>
          </a:r>
          <a:r>
            <a:rPr lang="en-US" sz="2400" u="sng">
              <a:solidFill>
                <a:schemeClr val="bg1"/>
              </a:solidFill>
              <a:latin typeface="Avenir Next LT Pro" panose="020B0504020202020204" pitchFamily="34" charset="0"/>
            </a:rPr>
            <a:t>native language</a:t>
          </a:r>
          <a:r>
            <a:rPr lang="en-US" sz="2400">
              <a:solidFill>
                <a:schemeClr val="bg1"/>
              </a:solidFill>
              <a:latin typeface="Avenir Next LT Pro" panose="020B0504020202020204" pitchFamily="34" charset="0"/>
            </a:rPr>
            <a:t>? Is </a:t>
          </a:r>
          <a:r>
            <a:rPr lang="en-US" sz="2400" u="sng">
              <a:solidFill>
                <a:schemeClr val="bg1"/>
              </a:solidFill>
              <a:latin typeface="Avenir Next LT Pro" panose="020B0504020202020204" pitchFamily="34" charset="0"/>
            </a:rPr>
            <a:t>language access a </a:t>
          </a:r>
          <a:r>
            <a:rPr lang="en-US" sz="2400">
              <a:solidFill>
                <a:schemeClr val="bg1"/>
              </a:solidFill>
              <a:latin typeface="Avenir Next LT Pro" panose="020B0504020202020204" pitchFamily="34" charset="0"/>
            </a:rPr>
            <a:t>barrier to treatment?</a:t>
          </a:r>
        </a:p>
      </dgm:t>
    </dgm:pt>
    <dgm:pt modelId="{4E96D49E-8F35-4879-96F9-AE624BFC750D}" type="sibTrans" cxnId="{8A47C2F0-B0EC-46FE-8E9D-454591972ACA}">
      <dgm:prSet/>
      <dgm:spPr/>
      <dgm:t>
        <a:bodyPr/>
        <a:lstStyle/>
        <a:p>
          <a:endParaRPr lang="en-US"/>
        </a:p>
      </dgm:t>
    </dgm:pt>
    <dgm:pt modelId="{F9F6C1C3-EFF5-4947-BDCE-369D2D47988B}" type="parTrans" cxnId="{8A47C2F0-B0EC-46FE-8E9D-454591972ACA}">
      <dgm:prSet/>
      <dgm:spPr/>
      <dgm:t>
        <a:bodyPr/>
        <a:lstStyle/>
        <a:p>
          <a:endParaRPr lang="en-US"/>
        </a:p>
      </dgm:t>
    </dgm:pt>
    <dgm:pt modelId="{31AFB660-A725-46FC-8E86-B2252181CC17}" type="pres">
      <dgm:prSet presAssocID="{4588928A-7703-44E0-AFCB-B19A8678D8BB}" presName="linear" presStyleCnt="0">
        <dgm:presLayoutVars>
          <dgm:animLvl val="lvl"/>
          <dgm:resizeHandles val="exact"/>
        </dgm:presLayoutVars>
      </dgm:prSet>
      <dgm:spPr/>
    </dgm:pt>
    <dgm:pt modelId="{43368F92-EF79-481C-9E6C-FEFBF703D82B}" type="pres">
      <dgm:prSet presAssocID="{4BE7901D-7C53-44C2-ABBB-958302C00372}" presName="parentText" presStyleLbl="node1" presStyleIdx="0" presStyleCnt="4">
        <dgm:presLayoutVars>
          <dgm:chMax val="0"/>
          <dgm:bulletEnabled val="1"/>
        </dgm:presLayoutVars>
      </dgm:prSet>
      <dgm:spPr/>
    </dgm:pt>
    <dgm:pt modelId="{09759871-4D28-4335-9D3B-A709378C8DD6}" type="pres">
      <dgm:prSet presAssocID="{B36498BD-4B7C-4F44-881D-D781D4E8174B}" presName="spacer" presStyleCnt="0"/>
      <dgm:spPr/>
    </dgm:pt>
    <dgm:pt modelId="{CAEB040F-9663-4835-B336-38D9CF6455E0}" type="pres">
      <dgm:prSet presAssocID="{5D44C6F7-CFF6-4AFF-997D-C07D9FC85DC6}" presName="parentText" presStyleLbl="node1" presStyleIdx="1" presStyleCnt="4">
        <dgm:presLayoutVars>
          <dgm:chMax val="0"/>
          <dgm:bulletEnabled val="1"/>
        </dgm:presLayoutVars>
      </dgm:prSet>
      <dgm:spPr/>
    </dgm:pt>
    <dgm:pt modelId="{3CBFB862-F12E-47E3-B771-9D82995FA74C}" type="pres">
      <dgm:prSet presAssocID="{42C434E9-CAFE-424C-9BD5-19491C41547A}" presName="spacer" presStyleCnt="0"/>
      <dgm:spPr/>
    </dgm:pt>
    <dgm:pt modelId="{B3FACC76-68C2-49D8-8CE3-BD3EE6FED1AC}" type="pres">
      <dgm:prSet presAssocID="{BE61DB45-BF36-410B-8A10-57328DA8A30C}" presName="parentText" presStyleLbl="node1" presStyleIdx="2" presStyleCnt="4">
        <dgm:presLayoutVars>
          <dgm:chMax val="0"/>
          <dgm:bulletEnabled val="1"/>
        </dgm:presLayoutVars>
      </dgm:prSet>
      <dgm:spPr/>
    </dgm:pt>
    <dgm:pt modelId="{9ADBC1E9-97DE-413E-9940-643432AAE6A9}" type="pres">
      <dgm:prSet presAssocID="{06D1B6C9-99BD-4517-9182-052B87068D8D}" presName="spacer" presStyleCnt="0"/>
      <dgm:spPr/>
    </dgm:pt>
    <dgm:pt modelId="{C1E5B9BA-1EE5-426E-883C-3F9395FE9EE4}" type="pres">
      <dgm:prSet presAssocID="{9FEFC327-5509-4F52-8BC2-09CC95B4A0CE}" presName="parentText" presStyleLbl="node1" presStyleIdx="3" presStyleCnt="4">
        <dgm:presLayoutVars>
          <dgm:chMax val="0"/>
          <dgm:bulletEnabled val="1"/>
        </dgm:presLayoutVars>
      </dgm:prSet>
      <dgm:spPr/>
    </dgm:pt>
  </dgm:ptLst>
  <dgm:cxnLst>
    <dgm:cxn modelId="{EBB44503-3EC1-4678-8AC2-9BDD1F75D69A}" srcId="{4588928A-7703-44E0-AFCB-B19A8678D8BB}" destId="{BE61DB45-BF36-410B-8A10-57328DA8A30C}" srcOrd="2" destOrd="0" parTransId="{00E3E685-ECFF-4987-AB22-F9310A788C80}" sibTransId="{06D1B6C9-99BD-4517-9182-052B87068D8D}"/>
    <dgm:cxn modelId="{FB13133F-0110-4142-B9A1-09767F6D5487}" type="presOf" srcId="{9FEFC327-5509-4F52-8BC2-09CC95B4A0CE}" destId="{C1E5B9BA-1EE5-426E-883C-3F9395FE9EE4}" srcOrd="0" destOrd="0" presId="urn:microsoft.com/office/officeart/2005/8/layout/vList2"/>
    <dgm:cxn modelId="{A1AF616F-C64C-4953-8BD3-15049BAA4ECB}" type="presOf" srcId="{BE61DB45-BF36-410B-8A10-57328DA8A30C}" destId="{B3FACC76-68C2-49D8-8CE3-BD3EE6FED1AC}" srcOrd="0" destOrd="0" presId="urn:microsoft.com/office/officeart/2005/8/layout/vList2"/>
    <dgm:cxn modelId="{EAAB2A92-1EFC-4360-B668-6ECA44BC379D}" srcId="{4588928A-7703-44E0-AFCB-B19A8678D8BB}" destId="{4BE7901D-7C53-44C2-ABBB-958302C00372}" srcOrd="0" destOrd="0" parTransId="{FC9ED73E-6636-49F4-AE1E-49B2CD9D84D4}" sibTransId="{B36498BD-4B7C-4F44-881D-D781D4E8174B}"/>
    <dgm:cxn modelId="{13DE59A5-79F5-4A56-BBA9-BCFA47D39C98}" type="presOf" srcId="{4588928A-7703-44E0-AFCB-B19A8678D8BB}" destId="{31AFB660-A725-46FC-8E86-B2252181CC17}" srcOrd="0" destOrd="0" presId="urn:microsoft.com/office/officeart/2005/8/layout/vList2"/>
    <dgm:cxn modelId="{56F5BCD5-EEEF-4124-A45A-38DB5F202B23}" srcId="{4588928A-7703-44E0-AFCB-B19A8678D8BB}" destId="{5D44C6F7-CFF6-4AFF-997D-C07D9FC85DC6}" srcOrd="1" destOrd="0" parTransId="{F4B31924-91B1-4834-8FA4-E3BA0E68AC13}" sibTransId="{42C434E9-CAFE-424C-9BD5-19491C41547A}"/>
    <dgm:cxn modelId="{1CB675E7-A3B1-4842-BD8F-2BD51B8FBEB8}" type="presOf" srcId="{5D44C6F7-CFF6-4AFF-997D-C07D9FC85DC6}" destId="{CAEB040F-9663-4835-B336-38D9CF6455E0}" srcOrd="0" destOrd="0" presId="urn:microsoft.com/office/officeart/2005/8/layout/vList2"/>
    <dgm:cxn modelId="{D9853BE8-6AFF-4C1C-AAD8-6A08983F7767}" type="presOf" srcId="{4BE7901D-7C53-44C2-ABBB-958302C00372}" destId="{43368F92-EF79-481C-9E6C-FEFBF703D82B}" srcOrd="0" destOrd="0" presId="urn:microsoft.com/office/officeart/2005/8/layout/vList2"/>
    <dgm:cxn modelId="{8A47C2F0-B0EC-46FE-8E9D-454591972ACA}" srcId="{4588928A-7703-44E0-AFCB-B19A8678D8BB}" destId="{9FEFC327-5509-4F52-8BC2-09CC95B4A0CE}" srcOrd="3" destOrd="0" parTransId="{F9F6C1C3-EFF5-4947-BDCE-369D2D47988B}" sibTransId="{4E96D49E-8F35-4879-96F9-AE624BFC750D}"/>
    <dgm:cxn modelId="{FE1ADF8A-D69F-42F1-9786-10C205DE3A44}" type="presParOf" srcId="{31AFB660-A725-46FC-8E86-B2252181CC17}" destId="{43368F92-EF79-481C-9E6C-FEFBF703D82B}" srcOrd="0" destOrd="0" presId="urn:microsoft.com/office/officeart/2005/8/layout/vList2"/>
    <dgm:cxn modelId="{EAC22C9B-1E26-46A9-962E-90195A45A7E9}" type="presParOf" srcId="{31AFB660-A725-46FC-8E86-B2252181CC17}" destId="{09759871-4D28-4335-9D3B-A709378C8DD6}" srcOrd="1" destOrd="0" presId="urn:microsoft.com/office/officeart/2005/8/layout/vList2"/>
    <dgm:cxn modelId="{A76BB6B9-4AA0-4D86-A5CE-D21FECD6F9D5}" type="presParOf" srcId="{31AFB660-A725-46FC-8E86-B2252181CC17}" destId="{CAEB040F-9663-4835-B336-38D9CF6455E0}" srcOrd="2" destOrd="0" presId="urn:microsoft.com/office/officeart/2005/8/layout/vList2"/>
    <dgm:cxn modelId="{E3C90A1C-1E0D-4D2A-A102-0E742FA5084F}" type="presParOf" srcId="{31AFB660-A725-46FC-8E86-B2252181CC17}" destId="{3CBFB862-F12E-47E3-B771-9D82995FA74C}" srcOrd="3" destOrd="0" presId="urn:microsoft.com/office/officeart/2005/8/layout/vList2"/>
    <dgm:cxn modelId="{40C0837D-D958-44AB-A9FB-86FDEC948178}" type="presParOf" srcId="{31AFB660-A725-46FC-8E86-B2252181CC17}" destId="{B3FACC76-68C2-49D8-8CE3-BD3EE6FED1AC}" srcOrd="4" destOrd="0" presId="urn:microsoft.com/office/officeart/2005/8/layout/vList2"/>
    <dgm:cxn modelId="{A08039C5-CA4C-4003-B175-D82AE7C080FF}" type="presParOf" srcId="{31AFB660-A725-46FC-8E86-B2252181CC17}" destId="{9ADBC1E9-97DE-413E-9940-643432AAE6A9}" srcOrd="5" destOrd="0" presId="urn:microsoft.com/office/officeart/2005/8/layout/vList2"/>
    <dgm:cxn modelId="{9D1E428A-F520-4B59-B291-8D17012B1162}" type="presParOf" srcId="{31AFB660-A725-46FC-8E86-B2252181CC17}" destId="{C1E5B9BA-1EE5-426E-883C-3F9395FE9EE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588928A-7703-44E0-AFCB-B19A8678D8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D783F8FF-A983-47F4-AEF4-029F52CD0269}">
      <dgm:prSet custT="1"/>
      <dgm:spPr>
        <a:solidFill>
          <a:srgbClr val="19524D"/>
        </a:solidFill>
        <a:ln>
          <a:solidFill>
            <a:schemeClr val="bg1"/>
          </a:solidFill>
        </a:ln>
      </dgm:spPr>
      <dgm:t>
        <a:bodyPr/>
        <a:lstStyle/>
        <a:p>
          <a:pPr>
            <a:buFont typeface="Courier New" panose="02070309020205020404" pitchFamily="49" charset="0"/>
            <a:buChar char="o"/>
          </a:pPr>
          <a:r>
            <a:rPr lang="en-US" sz="2400">
              <a:solidFill>
                <a:schemeClr val="bg1"/>
              </a:solidFill>
              <a:latin typeface="Avenir Next LT Pro" panose="020B0504020202020204" pitchFamily="34" charset="0"/>
            </a:rPr>
            <a:t>Are programs collecting </a:t>
          </a:r>
          <a:r>
            <a:rPr lang="en-US" sz="2400" u="sng">
              <a:solidFill>
                <a:schemeClr val="bg1"/>
              </a:solidFill>
              <a:latin typeface="Avenir Next LT Pro" panose="020B0504020202020204" pitchFamily="34" charset="0"/>
            </a:rPr>
            <a:t>demographic information</a:t>
          </a:r>
          <a:r>
            <a:rPr lang="en-US" sz="2400">
              <a:solidFill>
                <a:schemeClr val="bg1"/>
              </a:solidFill>
              <a:latin typeface="Avenir Next LT Pro" panose="020B0504020202020204" pitchFamily="34" charset="0"/>
            </a:rPr>
            <a:t>​?</a:t>
          </a:r>
        </a:p>
      </dgm:t>
    </dgm:pt>
    <dgm:pt modelId="{57A180B6-762E-4494-85A2-A47B8C72B6C0}" type="parTrans" cxnId="{7389E7C0-D4A2-45FE-80E3-DDF00EF05709}">
      <dgm:prSet/>
      <dgm:spPr/>
      <dgm:t>
        <a:bodyPr/>
        <a:lstStyle/>
        <a:p>
          <a:endParaRPr lang="en-US"/>
        </a:p>
      </dgm:t>
    </dgm:pt>
    <dgm:pt modelId="{7DEDC742-70BF-4708-BE10-5987BF3830AC}" type="sibTrans" cxnId="{7389E7C0-D4A2-45FE-80E3-DDF00EF05709}">
      <dgm:prSet/>
      <dgm:spPr/>
      <dgm:t>
        <a:bodyPr/>
        <a:lstStyle/>
        <a:p>
          <a:endParaRPr lang="en-US"/>
        </a:p>
      </dgm:t>
    </dgm:pt>
    <dgm:pt modelId="{7DD0C31E-5033-40DC-B55F-5DFA01EC9A83}">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Does your program review and evaluate </a:t>
          </a:r>
          <a:r>
            <a:rPr lang="en-US" sz="2400" u="sng">
              <a:solidFill>
                <a:schemeClr val="bg1"/>
              </a:solidFill>
              <a:latin typeface="Avenir Next LT Pro" panose="020B0504020202020204" pitchFamily="34" charset="0"/>
            </a:rPr>
            <a:t>termination rates </a:t>
          </a:r>
          <a:r>
            <a:rPr lang="en-US" sz="2400">
              <a:solidFill>
                <a:schemeClr val="bg1"/>
              </a:solidFill>
              <a:latin typeface="Avenir Next LT Pro" panose="020B0504020202020204" pitchFamily="34" charset="0"/>
            </a:rPr>
            <a:t>based on equity​?  </a:t>
          </a:r>
        </a:p>
      </dgm:t>
    </dgm:pt>
    <dgm:pt modelId="{89450D94-3C1F-4223-9212-AC4203DFC138}" type="parTrans" cxnId="{F16F2C81-3397-4703-9AD9-75466C1647C0}">
      <dgm:prSet/>
      <dgm:spPr/>
      <dgm:t>
        <a:bodyPr/>
        <a:lstStyle/>
        <a:p>
          <a:endParaRPr lang="en-US"/>
        </a:p>
      </dgm:t>
    </dgm:pt>
    <dgm:pt modelId="{68CA65E7-C0DF-4C77-BE89-03674EE861D2}" type="sibTrans" cxnId="{F16F2C81-3397-4703-9AD9-75466C1647C0}">
      <dgm:prSet/>
      <dgm:spPr/>
      <dgm:t>
        <a:bodyPr/>
        <a:lstStyle/>
        <a:p>
          <a:endParaRPr lang="en-US"/>
        </a:p>
      </dgm:t>
    </dgm:pt>
    <dgm:pt modelId="{D8F23FD1-CD00-4FEA-B889-8A877788A5F5}">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Are local jurisdictions aware of the data metrics they should capture to identify disparate outcomes including </a:t>
          </a:r>
          <a:r>
            <a:rPr lang="en-US" sz="2400" u="sng">
              <a:solidFill>
                <a:schemeClr val="bg1"/>
              </a:solidFill>
              <a:latin typeface="Avenir Next LT Pro" panose="020B0504020202020204" pitchFamily="34" charset="0"/>
            </a:rPr>
            <a:t>arrest</a:t>
          </a:r>
          <a:r>
            <a:rPr lang="en-US" sz="2400">
              <a:solidFill>
                <a:schemeClr val="bg1"/>
              </a:solidFill>
              <a:latin typeface="Avenir Next LT Pro" panose="020B0504020202020204" pitchFamily="34" charset="0"/>
            </a:rPr>
            <a:t>, </a:t>
          </a:r>
          <a:r>
            <a:rPr lang="en-US" sz="2400" u="sng">
              <a:solidFill>
                <a:schemeClr val="bg1"/>
              </a:solidFill>
              <a:latin typeface="Avenir Next LT Pro" panose="020B0504020202020204" pitchFamily="34" charset="0"/>
            </a:rPr>
            <a:t>referral</a:t>
          </a:r>
          <a:r>
            <a:rPr lang="en-US" sz="2400">
              <a:solidFill>
                <a:schemeClr val="bg1"/>
              </a:solidFill>
              <a:latin typeface="Avenir Next LT Pro" panose="020B0504020202020204" pitchFamily="34" charset="0"/>
            </a:rPr>
            <a:t>, and </a:t>
          </a:r>
          <a:r>
            <a:rPr lang="en-US" sz="2400" u="sng">
              <a:solidFill>
                <a:schemeClr val="bg1"/>
              </a:solidFill>
              <a:latin typeface="Avenir Next LT Pro" panose="020B0504020202020204" pitchFamily="34" charset="0"/>
            </a:rPr>
            <a:t>graduation rates</a:t>
          </a:r>
          <a:r>
            <a:rPr lang="en-US" sz="2400">
              <a:solidFill>
                <a:schemeClr val="bg1"/>
              </a:solidFill>
              <a:latin typeface="Avenir Next LT Pro" panose="020B0504020202020204" pitchFamily="34" charset="0"/>
            </a:rPr>
            <a:t>?</a:t>
          </a:r>
        </a:p>
      </dgm:t>
    </dgm:pt>
    <dgm:pt modelId="{90CA02C3-F5BB-4651-A614-2C00FB06A327}" type="parTrans" cxnId="{3CFC1EA2-91A5-4165-9D08-21F41FB5AF50}">
      <dgm:prSet/>
      <dgm:spPr/>
      <dgm:t>
        <a:bodyPr/>
        <a:lstStyle/>
        <a:p>
          <a:endParaRPr lang="en-US"/>
        </a:p>
      </dgm:t>
    </dgm:pt>
    <dgm:pt modelId="{1401A535-2BA4-4915-A963-EC76B659F289}" type="sibTrans" cxnId="{3CFC1EA2-91A5-4165-9D08-21F41FB5AF50}">
      <dgm:prSet/>
      <dgm:spPr/>
      <dgm:t>
        <a:bodyPr/>
        <a:lstStyle/>
        <a:p>
          <a:endParaRPr lang="en-US"/>
        </a:p>
      </dgm:t>
    </dgm:pt>
    <dgm:pt modelId="{4C47AE56-1B4F-4EEF-8839-505C5FFB3786}">
      <dgm:prSet custT="1"/>
      <dgm:spPr>
        <a:solidFill>
          <a:srgbClr val="19524D"/>
        </a:solidFill>
        <a:ln>
          <a:solidFill>
            <a:schemeClr val="bg1"/>
          </a:solidFill>
        </a:ln>
      </dgm:spPr>
      <dgm:t>
        <a:bodyPr/>
        <a:lstStyle/>
        <a:p>
          <a:r>
            <a:rPr lang="en-US" sz="2400">
              <a:solidFill>
                <a:schemeClr val="bg1"/>
              </a:solidFill>
              <a:latin typeface="Avenir Next LT Pro" panose="020B0504020202020204" pitchFamily="34" charset="0"/>
            </a:rPr>
            <a:t>How often are courts looking at </a:t>
          </a:r>
          <a:r>
            <a:rPr lang="en-US" sz="2400" u="sng">
              <a:solidFill>
                <a:schemeClr val="bg1"/>
              </a:solidFill>
              <a:latin typeface="Avenir Next LT Pro" panose="020B0504020202020204" pitchFamily="34" charset="0"/>
            </a:rPr>
            <a:t>data</a:t>
          </a:r>
          <a:r>
            <a:rPr lang="en-US" sz="2400">
              <a:solidFill>
                <a:schemeClr val="bg1"/>
              </a:solidFill>
              <a:latin typeface="Avenir Next LT Pro" panose="020B0504020202020204" pitchFamily="34" charset="0"/>
            </a:rPr>
            <a:t> to make practice improvement?​ </a:t>
          </a:r>
        </a:p>
      </dgm:t>
    </dgm:pt>
    <dgm:pt modelId="{2635C879-9C57-45E2-8DA5-D6D78714D3AB}" type="parTrans" cxnId="{3686482F-9868-45AC-B7D9-5969CB0A9E5A}">
      <dgm:prSet/>
      <dgm:spPr/>
      <dgm:t>
        <a:bodyPr/>
        <a:lstStyle/>
        <a:p>
          <a:endParaRPr lang="en-US"/>
        </a:p>
      </dgm:t>
    </dgm:pt>
    <dgm:pt modelId="{3FC58E17-A45A-4110-9FB9-99B11E5C8384}" type="sibTrans" cxnId="{3686482F-9868-45AC-B7D9-5969CB0A9E5A}">
      <dgm:prSet/>
      <dgm:spPr/>
      <dgm:t>
        <a:bodyPr/>
        <a:lstStyle/>
        <a:p>
          <a:endParaRPr lang="en-US"/>
        </a:p>
      </dgm:t>
    </dgm:pt>
    <dgm:pt modelId="{31AFB660-A725-46FC-8E86-B2252181CC17}" type="pres">
      <dgm:prSet presAssocID="{4588928A-7703-44E0-AFCB-B19A8678D8BB}" presName="linear" presStyleCnt="0">
        <dgm:presLayoutVars>
          <dgm:animLvl val="lvl"/>
          <dgm:resizeHandles val="exact"/>
        </dgm:presLayoutVars>
      </dgm:prSet>
      <dgm:spPr/>
    </dgm:pt>
    <dgm:pt modelId="{052E104B-8C02-4AA9-B2F2-19AAEEB1D631}" type="pres">
      <dgm:prSet presAssocID="{D783F8FF-A983-47F4-AEF4-029F52CD0269}" presName="parentText" presStyleLbl="node1" presStyleIdx="0" presStyleCnt="4">
        <dgm:presLayoutVars>
          <dgm:chMax val="0"/>
          <dgm:bulletEnabled val="1"/>
        </dgm:presLayoutVars>
      </dgm:prSet>
      <dgm:spPr/>
    </dgm:pt>
    <dgm:pt modelId="{2C875E30-420B-448A-A701-998B7CE2029D}" type="pres">
      <dgm:prSet presAssocID="{7DEDC742-70BF-4708-BE10-5987BF3830AC}" presName="spacer" presStyleCnt="0"/>
      <dgm:spPr/>
    </dgm:pt>
    <dgm:pt modelId="{A166AEA2-FB4F-47AA-8E49-A290B260E89E}" type="pres">
      <dgm:prSet presAssocID="{7DD0C31E-5033-40DC-B55F-5DFA01EC9A83}" presName="parentText" presStyleLbl="node1" presStyleIdx="1" presStyleCnt="4">
        <dgm:presLayoutVars>
          <dgm:chMax val="0"/>
          <dgm:bulletEnabled val="1"/>
        </dgm:presLayoutVars>
      </dgm:prSet>
      <dgm:spPr/>
    </dgm:pt>
    <dgm:pt modelId="{B89F3EBB-2F29-481F-896C-BCEDAEE8A914}" type="pres">
      <dgm:prSet presAssocID="{68CA65E7-C0DF-4C77-BE89-03674EE861D2}" presName="spacer" presStyleCnt="0"/>
      <dgm:spPr/>
    </dgm:pt>
    <dgm:pt modelId="{5D285461-85BD-4B28-8B65-B07EBE4BB4FF}" type="pres">
      <dgm:prSet presAssocID="{D8F23FD1-CD00-4FEA-B889-8A877788A5F5}" presName="parentText" presStyleLbl="node1" presStyleIdx="2" presStyleCnt="4">
        <dgm:presLayoutVars>
          <dgm:chMax val="0"/>
          <dgm:bulletEnabled val="1"/>
        </dgm:presLayoutVars>
      </dgm:prSet>
      <dgm:spPr/>
    </dgm:pt>
    <dgm:pt modelId="{282F478B-A8E8-48D3-AC65-10DA9F3F1235}" type="pres">
      <dgm:prSet presAssocID="{1401A535-2BA4-4915-A963-EC76B659F289}" presName="spacer" presStyleCnt="0"/>
      <dgm:spPr/>
    </dgm:pt>
    <dgm:pt modelId="{D08E8230-74E8-47CE-9126-BB5848C190EC}" type="pres">
      <dgm:prSet presAssocID="{4C47AE56-1B4F-4EEF-8839-505C5FFB3786}" presName="parentText" presStyleLbl="node1" presStyleIdx="3" presStyleCnt="4">
        <dgm:presLayoutVars>
          <dgm:chMax val="0"/>
          <dgm:bulletEnabled val="1"/>
        </dgm:presLayoutVars>
      </dgm:prSet>
      <dgm:spPr/>
    </dgm:pt>
  </dgm:ptLst>
  <dgm:cxnLst>
    <dgm:cxn modelId="{9047012D-42C9-4223-9C7A-A4C6778FEF92}" type="presOf" srcId="{4C47AE56-1B4F-4EEF-8839-505C5FFB3786}" destId="{D08E8230-74E8-47CE-9126-BB5848C190EC}" srcOrd="0" destOrd="0" presId="urn:microsoft.com/office/officeart/2005/8/layout/vList2"/>
    <dgm:cxn modelId="{3686482F-9868-45AC-B7D9-5969CB0A9E5A}" srcId="{4588928A-7703-44E0-AFCB-B19A8678D8BB}" destId="{4C47AE56-1B4F-4EEF-8839-505C5FFB3786}" srcOrd="3" destOrd="0" parTransId="{2635C879-9C57-45E2-8DA5-D6D78714D3AB}" sibTransId="{3FC58E17-A45A-4110-9FB9-99B11E5C8384}"/>
    <dgm:cxn modelId="{AEB7EA32-F14B-4469-94B0-2CA22DDC515D}" type="presOf" srcId="{D8F23FD1-CD00-4FEA-B889-8A877788A5F5}" destId="{5D285461-85BD-4B28-8B65-B07EBE4BB4FF}" srcOrd="0" destOrd="0" presId="urn:microsoft.com/office/officeart/2005/8/layout/vList2"/>
    <dgm:cxn modelId="{F16F2C81-3397-4703-9AD9-75466C1647C0}" srcId="{4588928A-7703-44E0-AFCB-B19A8678D8BB}" destId="{7DD0C31E-5033-40DC-B55F-5DFA01EC9A83}" srcOrd="1" destOrd="0" parTransId="{89450D94-3C1F-4223-9212-AC4203DFC138}" sibTransId="{68CA65E7-C0DF-4C77-BE89-03674EE861D2}"/>
    <dgm:cxn modelId="{3CFC1EA2-91A5-4165-9D08-21F41FB5AF50}" srcId="{4588928A-7703-44E0-AFCB-B19A8678D8BB}" destId="{D8F23FD1-CD00-4FEA-B889-8A877788A5F5}" srcOrd="2" destOrd="0" parTransId="{90CA02C3-F5BB-4651-A614-2C00FB06A327}" sibTransId="{1401A535-2BA4-4915-A963-EC76B659F289}"/>
    <dgm:cxn modelId="{13DE59A5-79F5-4A56-BBA9-BCFA47D39C98}" type="presOf" srcId="{4588928A-7703-44E0-AFCB-B19A8678D8BB}" destId="{31AFB660-A725-46FC-8E86-B2252181CC17}" srcOrd="0" destOrd="0" presId="urn:microsoft.com/office/officeart/2005/8/layout/vList2"/>
    <dgm:cxn modelId="{5DAC02B5-BD03-4403-9455-2235CE5956FF}" type="presOf" srcId="{7DD0C31E-5033-40DC-B55F-5DFA01EC9A83}" destId="{A166AEA2-FB4F-47AA-8E49-A290B260E89E}" srcOrd="0" destOrd="0" presId="urn:microsoft.com/office/officeart/2005/8/layout/vList2"/>
    <dgm:cxn modelId="{7389E7C0-D4A2-45FE-80E3-DDF00EF05709}" srcId="{4588928A-7703-44E0-AFCB-B19A8678D8BB}" destId="{D783F8FF-A983-47F4-AEF4-029F52CD0269}" srcOrd="0" destOrd="0" parTransId="{57A180B6-762E-4494-85A2-A47B8C72B6C0}" sibTransId="{7DEDC742-70BF-4708-BE10-5987BF3830AC}"/>
    <dgm:cxn modelId="{834F9AD1-F0C8-4783-A8E7-9B0B4BC874FC}" type="presOf" srcId="{D783F8FF-A983-47F4-AEF4-029F52CD0269}" destId="{052E104B-8C02-4AA9-B2F2-19AAEEB1D631}" srcOrd="0" destOrd="0" presId="urn:microsoft.com/office/officeart/2005/8/layout/vList2"/>
    <dgm:cxn modelId="{DE8F5F90-3F54-4602-B922-209F6714ACFF}" type="presParOf" srcId="{31AFB660-A725-46FC-8E86-B2252181CC17}" destId="{052E104B-8C02-4AA9-B2F2-19AAEEB1D631}" srcOrd="0" destOrd="0" presId="urn:microsoft.com/office/officeart/2005/8/layout/vList2"/>
    <dgm:cxn modelId="{1DFD2108-0BE3-41E1-85E2-7DD88C8F5EBE}" type="presParOf" srcId="{31AFB660-A725-46FC-8E86-B2252181CC17}" destId="{2C875E30-420B-448A-A701-998B7CE2029D}" srcOrd="1" destOrd="0" presId="urn:microsoft.com/office/officeart/2005/8/layout/vList2"/>
    <dgm:cxn modelId="{26EFEA51-B821-4736-89A0-C088D6F9DFA6}" type="presParOf" srcId="{31AFB660-A725-46FC-8E86-B2252181CC17}" destId="{A166AEA2-FB4F-47AA-8E49-A290B260E89E}" srcOrd="2" destOrd="0" presId="urn:microsoft.com/office/officeart/2005/8/layout/vList2"/>
    <dgm:cxn modelId="{198DC906-6EC1-4625-82BD-B02A48816E63}" type="presParOf" srcId="{31AFB660-A725-46FC-8E86-B2252181CC17}" destId="{B89F3EBB-2F29-481F-896C-BCEDAEE8A914}" srcOrd="3" destOrd="0" presId="urn:microsoft.com/office/officeart/2005/8/layout/vList2"/>
    <dgm:cxn modelId="{2336E19B-0A22-4ABA-9DA4-8863F47EA6A5}" type="presParOf" srcId="{31AFB660-A725-46FC-8E86-B2252181CC17}" destId="{5D285461-85BD-4B28-8B65-B07EBE4BB4FF}" srcOrd="4" destOrd="0" presId="urn:microsoft.com/office/officeart/2005/8/layout/vList2"/>
    <dgm:cxn modelId="{CC3AC598-D08A-420D-9938-B48AF0D29EA8}" type="presParOf" srcId="{31AFB660-A725-46FC-8E86-B2252181CC17}" destId="{282F478B-A8E8-48D3-AC65-10DA9F3F1235}" srcOrd="5" destOrd="0" presId="urn:microsoft.com/office/officeart/2005/8/layout/vList2"/>
    <dgm:cxn modelId="{DA5FA386-8F19-4E44-906C-B633D968B4C4}" type="presParOf" srcId="{31AFB660-A725-46FC-8E86-B2252181CC17}" destId="{D08E8230-74E8-47CE-9126-BB5848C190E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A188F-8A22-4A8C-8BE3-E48256ED86D2}">
      <dsp:nvSpPr>
        <dsp:cNvPr id="0" name=""/>
        <dsp:cNvSpPr/>
      </dsp:nvSpPr>
      <dsp:spPr>
        <a:xfrm>
          <a:off x="0" y="0"/>
          <a:ext cx="11544611" cy="664855"/>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a:solidFill>
                <a:schemeClr val="bg1"/>
              </a:solidFill>
              <a:latin typeface="Avenir Next LT Pro" panose="020B0504020202020204" pitchFamily="34" charset="0"/>
            </a:rPr>
            <a:t>What is the role of the gatekeeper when determining </a:t>
          </a:r>
          <a:r>
            <a:rPr lang="en-US" sz="2400" u="sng" kern="1200">
              <a:solidFill>
                <a:schemeClr val="bg1"/>
              </a:solidFill>
              <a:latin typeface="Avenir Next LT Pro" panose="020B0504020202020204" pitchFamily="34" charset="0"/>
            </a:rPr>
            <a:t>eligibility</a:t>
          </a:r>
          <a:r>
            <a:rPr lang="en-US" sz="2400" kern="1200">
              <a:solidFill>
                <a:schemeClr val="bg1"/>
              </a:solidFill>
              <a:latin typeface="Avenir Next LT Pro" panose="020B0504020202020204" pitchFamily="34" charset="0"/>
            </a:rPr>
            <a:t>?</a:t>
          </a:r>
        </a:p>
      </dsp:txBody>
      <dsp:txXfrm>
        <a:off x="32456" y="32456"/>
        <a:ext cx="11479699" cy="599943"/>
      </dsp:txXfrm>
    </dsp:sp>
    <dsp:sp modelId="{5804EB33-A563-4D85-AF17-5642295270EB}">
      <dsp:nvSpPr>
        <dsp:cNvPr id="0" name=""/>
        <dsp:cNvSpPr/>
      </dsp:nvSpPr>
      <dsp:spPr>
        <a:xfrm>
          <a:off x="0" y="677214"/>
          <a:ext cx="11544611" cy="664855"/>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Are there </a:t>
          </a:r>
          <a:r>
            <a:rPr lang="en-US" sz="2400" u="sng" kern="1200">
              <a:solidFill>
                <a:schemeClr val="bg1"/>
              </a:solidFill>
              <a:latin typeface="Avenir Next LT Pro" panose="020B0504020202020204" pitchFamily="34" charset="0"/>
            </a:rPr>
            <a:t>policies and procedures</a:t>
          </a:r>
          <a:r>
            <a:rPr lang="en-US" sz="2400" i="0" u="none" kern="1200">
              <a:solidFill>
                <a:schemeClr val="bg1"/>
              </a:solidFill>
              <a:latin typeface="Avenir Next LT Pro" panose="020B0504020202020204" pitchFamily="34" charset="0"/>
            </a:rPr>
            <a:t> </a:t>
          </a:r>
          <a:r>
            <a:rPr lang="en-US" sz="2400" kern="1200">
              <a:solidFill>
                <a:schemeClr val="bg1"/>
              </a:solidFill>
              <a:latin typeface="Avenir Next LT Pro" panose="020B0504020202020204" pitchFamily="34" charset="0"/>
            </a:rPr>
            <a:t>that may disproportionately affect certain communities?</a:t>
          </a:r>
        </a:p>
      </dsp:txBody>
      <dsp:txXfrm>
        <a:off x="32456" y="709670"/>
        <a:ext cx="11479699" cy="599943"/>
      </dsp:txXfrm>
    </dsp:sp>
    <dsp:sp modelId="{00525B9A-B3BF-44BF-8F67-BA9D801FF2A6}">
      <dsp:nvSpPr>
        <dsp:cNvPr id="0" name=""/>
        <dsp:cNvSpPr/>
      </dsp:nvSpPr>
      <dsp:spPr>
        <a:xfrm>
          <a:off x="0" y="1352152"/>
          <a:ext cx="11544611" cy="664855"/>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 you have </a:t>
          </a:r>
          <a:r>
            <a:rPr lang="en-US" sz="2400" u="sng" kern="1200">
              <a:solidFill>
                <a:schemeClr val="bg1"/>
              </a:solidFill>
              <a:latin typeface="Avenir Next LT Pro" panose="020B0504020202020204" pitchFamily="34" charset="0"/>
            </a:rPr>
            <a:t>culturally responsive treatment </a:t>
          </a:r>
          <a:r>
            <a:rPr lang="en-US" sz="2400" kern="1200">
              <a:solidFill>
                <a:schemeClr val="bg1"/>
              </a:solidFill>
              <a:latin typeface="Avenir Next LT Pro" panose="020B0504020202020204" pitchFamily="34" charset="0"/>
            </a:rPr>
            <a:t>and complementary services to refer to?</a:t>
          </a:r>
        </a:p>
      </dsp:txBody>
      <dsp:txXfrm>
        <a:off x="32456" y="1384608"/>
        <a:ext cx="11479699" cy="599943"/>
      </dsp:txXfrm>
    </dsp:sp>
    <dsp:sp modelId="{6D569DC4-E1DC-40CB-863F-7F0CE7152803}">
      <dsp:nvSpPr>
        <dsp:cNvPr id="0" name=""/>
        <dsp:cNvSpPr/>
      </dsp:nvSpPr>
      <dsp:spPr>
        <a:xfrm>
          <a:off x="0" y="2027090"/>
          <a:ext cx="11544611" cy="664855"/>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a:solidFill>
                <a:schemeClr val="bg1"/>
              </a:solidFill>
              <a:latin typeface="Avenir Next LT Pro" panose="020B0504020202020204" pitchFamily="34" charset="0"/>
            </a:rPr>
            <a:t>Are you reviewing data to </a:t>
          </a:r>
          <a:r>
            <a:rPr lang="en-US" sz="2400" u="sng" kern="1200">
              <a:solidFill>
                <a:schemeClr val="bg1"/>
              </a:solidFill>
              <a:latin typeface="Avenir Next LT Pro" panose="020B0504020202020204" pitchFamily="34" charset="0"/>
            </a:rPr>
            <a:t>ensure incentives and sanctions, and therapeutic adjustments</a:t>
          </a:r>
          <a:r>
            <a:rPr lang="en-US" sz="2400" kern="1200">
              <a:solidFill>
                <a:schemeClr val="bg1"/>
              </a:solidFill>
              <a:latin typeface="Avenir Next LT Pro" panose="020B0504020202020204" pitchFamily="34" charset="0"/>
            </a:rPr>
            <a:t> are equitable?</a:t>
          </a:r>
        </a:p>
      </dsp:txBody>
      <dsp:txXfrm>
        <a:off x="32456" y="2059546"/>
        <a:ext cx="11479699" cy="599943"/>
      </dsp:txXfrm>
    </dsp:sp>
    <dsp:sp modelId="{7B94E361-F1E5-47A3-9596-070758A966E4}">
      <dsp:nvSpPr>
        <dsp:cNvPr id="0" name=""/>
        <dsp:cNvSpPr/>
      </dsp:nvSpPr>
      <dsp:spPr>
        <a:xfrm>
          <a:off x="0" y="2702028"/>
          <a:ext cx="11544611" cy="664855"/>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 Is </a:t>
          </a:r>
          <a:r>
            <a:rPr lang="en-US" sz="2400" u="sng" kern="1200">
              <a:solidFill>
                <a:schemeClr val="bg1"/>
              </a:solidFill>
              <a:latin typeface="Avenir Next LT Pro" panose="020B0504020202020204" pitchFamily="34" charset="0"/>
            </a:rPr>
            <a:t>equity and inclusion </a:t>
          </a:r>
          <a:r>
            <a:rPr lang="en-US" sz="2400" kern="1200">
              <a:solidFill>
                <a:schemeClr val="bg1"/>
              </a:solidFill>
              <a:latin typeface="Avenir Next LT Pro" panose="020B0504020202020204" pitchFamily="34" charset="0"/>
            </a:rPr>
            <a:t>included in the statewide standards, certification, or fidelity review process?</a:t>
          </a:r>
        </a:p>
      </dsp:txBody>
      <dsp:txXfrm>
        <a:off x="32456" y="2734484"/>
        <a:ext cx="11479699" cy="599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29C67-535A-4C06-B66F-3AB08614B44D}">
      <dsp:nvSpPr>
        <dsp:cNvPr id="0" name=""/>
        <dsp:cNvSpPr/>
      </dsp:nvSpPr>
      <dsp:spPr>
        <a:xfrm>
          <a:off x="0" y="1588"/>
          <a:ext cx="11544611" cy="665208"/>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a:solidFill>
                <a:schemeClr val="bg1"/>
              </a:solidFill>
              <a:latin typeface="Avenir Next LT Pro" panose="020B0504020202020204" pitchFamily="34" charset="0"/>
            </a:rPr>
            <a:t>Is your court monitoring the judge to see if the range of incentives is a </a:t>
          </a:r>
          <a:r>
            <a:rPr lang="en-US" sz="2400" u="sng" kern="1200">
              <a:solidFill>
                <a:schemeClr val="bg1"/>
              </a:solidFill>
              <a:latin typeface="Avenir Next LT Pro" panose="020B0504020202020204" pitchFamily="34" charset="0"/>
            </a:rPr>
            <a:t>4 to 1 ratio</a:t>
          </a:r>
          <a:r>
            <a:rPr lang="en-US" sz="2400" u="none" kern="1200">
              <a:solidFill>
                <a:schemeClr val="bg1"/>
              </a:solidFill>
              <a:latin typeface="Avenir Next LT Pro" panose="020B0504020202020204" pitchFamily="34" charset="0"/>
            </a:rPr>
            <a:t> </a:t>
          </a:r>
          <a:r>
            <a:rPr lang="en-US" sz="2400" kern="1200">
              <a:solidFill>
                <a:schemeClr val="bg1"/>
              </a:solidFill>
              <a:latin typeface="Avenir Next LT Pro" panose="020B0504020202020204" pitchFamily="34" charset="0"/>
            </a:rPr>
            <a:t>equitably for all participants?</a:t>
          </a:r>
        </a:p>
      </dsp:txBody>
      <dsp:txXfrm>
        <a:off x="32473" y="34061"/>
        <a:ext cx="11479665" cy="600262"/>
      </dsp:txXfrm>
    </dsp:sp>
    <dsp:sp modelId="{F72B9876-857D-4A06-8AA7-CF861E52BE85}">
      <dsp:nvSpPr>
        <dsp:cNvPr id="0" name=""/>
        <dsp:cNvSpPr/>
      </dsp:nvSpPr>
      <dsp:spPr>
        <a:xfrm>
          <a:off x="0" y="676782"/>
          <a:ext cx="11544611" cy="665208"/>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a:solidFill>
                <a:schemeClr val="bg1"/>
              </a:solidFill>
              <a:latin typeface="Avenir Next LT Pro" panose="020B0504020202020204" pitchFamily="34" charset="0"/>
            </a:rPr>
            <a:t>Is your judge participating in </a:t>
          </a:r>
          <a:r>
            <a:rPr lang="en-US" sz="2400" u="sng" kern="1200">
              <a:solidFill>
                <a:schemeClr val="bg1"/>
              </a:solidFill>
              <a:latin typeface="Avenir Next LT Pro" panose="020B0504020202020204" pitchFamily="34" charset="0"/>
            </a:rPr>
            <a:t>voting</a:t>
          </a:r>
          <a:r>
            <a:rPr lang="en-US" sz="2400" kern="1200">
              <a:solidFill>
                <a:schemeClr val="bg1"/>
              </a:solidFill>
              <a:latin typeface="Avenir Next LT Pro" panose="020B0504020202020204" pitchFamily="34" charset="0"/>
            </a:rPr>
            <a:t> during the staffing?</a:t>
          </a:r>
        </a:p>
      </dsp:txBody>
      <dsp:txXfrm>
        <a:off x="32473" y="709255"/>
        <a:ext cx="11479665" cy="600262"/>
      </dsp:txXfrm>
    </dsp:sp>
    <dsp:sp modelId="{B510187D-B4C7-484D-8657-DA25FF48C090}">
      <dsp:nvSpPr>
        <dsp:cNvPr id="0" name=""/>
        <dsp:cNvSpPr/>
      </dsp:nvSpPr>
      <dsp:spPr>
        <a:xfrm>
          <a:off x="0" y="1351975"/>
          <a:ext cx="11544611" cy="665208"/>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Is your judge attending </a:t>
          </a:r>
          <a:r>
            <a:rPr lang="en-US" sz="2400" u="sng" kern="1200">
              <a:solidFill>
                <a:schemeClr val="bg1"/>
              </a:solidFill>
              <a:latin typeface="Avenir Next LT Pro" panose="020B0504020202020204" pitchFamily="34" charset="0"/>
            </a:rPr>
            <a:t> judicial education course on RED and cultural humility</a:t>
          </a:r>
          <a:r>
            <a:rPr lang="en-US" sz="2400" kern="1200">
              <a:solidFill>
                <a:schemeClr val="bg1"/>
              </a:solidFill>
              <a:latin typeface="Avenir Next LT Pro" panose="020B0504020202020204" pitchFamily="34" charset="0"/>
            </a:rPr>
            <a:t>?</a:t>
          </a:r>
        </a:p>
      </dsp:txBody>
      <dsp:txXfrm>
        <a:off x="32473" y="1384448"/>
        <a:ext cx="11479665" cy="600262"/>
      </dsp:txXfrm>
    </dsp:sp>
    <dsp:sp modelId="{6255FFB0-CD8F-4EF0-9595-CB94E1F162FC}">
      <dsp:nvSpPr>
        <dsp:cNvPr id="0" name=""/>
        <dsp:cNvSpPr/>
      </dsp:nvSpPr>
      <dsp:spPr>
        <a:xfrm>
          <a:off x="0" y="2027168"/>
          <a:ext cx="11544611" cy="665208"/>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 Does your court have a </a:t>
          </a:r>
          <a:r>
            <a:rPr lang="en-US" sz="2400" u="sng" kern="1200">
              <a:solidFill>
                <a:schemeClr val="bg1"/>
              </a:solidFill>
              <a:latin typeface="Avenir Next LT Pro" panose="020B0504020202020204" pitchFamily="34" charset="0"/>
            </a:rPr>
            <a:t>bench card</a:t>
          </a:r>
          <a:r>
            <a:rPr lang="en-US" sz="2400" kern="1200">
              <a:solidFill>
                <a:schemeClr val="bg1"/>
              </a:solidFill>
              <a:latin typeface="Avenir Next LT Pro" panose="020B0504020202020204" pitchFamily="34" charset="0"/>
            </a:rPr>
            <a:t> that provides a language guide for the judge with terms and sayings that have racial implications?</a:t>
          </a:r>
        </a:p>
      </dsp:txBody>
      <dsp:txXfrm>
        <a:off x="32473" y="2059641"/>
        <a:ext cx="11479665" cy="600262"/>
      </dsp:txXfrm>
    </dsp:sp>
    <dsp:sp modelId="{831F4797-8090-457D-B97A-EF7910280DF2}">
      <dsp:nvSpPr>
        <dsp:cNvPr id="0" name=""/>
        <dsp:cNvSpPr/>
      </dsp:nvSpPr>
      <dsp:spPr>
        <a:xfrm>
          <a:off x="0" y="2702362"/>
          <a:ext cx="11544611" cy="665208"/>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Does your court offer </a:t>
          </a:r>
          <a:r>
            <a:rPr lang="en-US" sz="2400" u="sng" kern="1200">
              <a:solidFill>
                <a:schemeClr val="bg1"/>
              </a:solidFill>
              <a:latin typeface="Avenir Next LT Pro" panose="020B0504020202020204" pitchFamily="34" charset="0"/>
            </a:rPr>
            <a:t>motivational interviewing training</a:t>
          </a:r>
          <a:r>
            <a:rPr lang="en-US" sz="2400" u="none" kern="1200">
              <a:solidFill>
                <a:schemeClr val="bg1"/>
              </a:solidFill>
              <a:latin typeface="Avenir Next LT Pro" panose="020B0504020202020204" pitchFamily="34" charset="0"/>
            </a:rPr>
            <a:t> </a:t>
          </a:r>
          <a:r>
            <a:rPr lang="en-US" sz="2400" kern="1200">
              <a:solidFill>
                <a:schemeClr val="bg1"/>
              </a:solidFill>
              <a:latin typeface="Avenir Next LT Pro" panose="020B0504020202020204" pitchFamily="34" charset="0"/>
            </a:rPr>
            <a:t>for the judge? </a:t>
          </a:r>
        </a:p>
      </dsp:txBody>
      <dsp:txXfrm>
        <a:off x="32473" y="2734835"/>
        <a:ext cx="11479665" cy="600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C5DE-99CD-43A0-9D68-D7F16293CAA0}">
      <dsp:nvSpPr>
        <dsp:cNvPr id="0" name=""/>
        <dsp:cNvSpPr/>
      </dsp:nvSpPr>
      <dsp:spPr>
        <a:xfrm>
          <a:off x="0" y="2065"/>
          <a:ext cx="11544611" cy="664230"/>
        </a:xfrm>
        <a:prstGeom prst="roundRect">
          <a:avLst/>
        </a:prstGeom>
        <a:solidFill>
          <a:srgbClr val="19524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Courier New" panose="02070309020205020404" pitchFamily="49" charset="0"/>
            <a:buNone/>
          </a:pPr>
          <a:r>
            <a:rPr lang="en-US" sz="2200" kern="1200">
              <a:solidFill>
                <a:schemeClr val="bg1"/>
              </a:solidFill>
            </a:rPr>
            <a:t>Is your court reconsidering how</a:t>
          </a:r>
          <a:r>
            <a:rPr lang="en-US" sz="2200" u="sng" kern="1200">
              <a:solidFill>
                <a:schemeClr val="bg1"/>
              </a:solidFill>
            </a:rPr>
            <a:t> jail sanctions </a:t>
          </a:r>
          <a:r>
            <a:rPr lang="en-US" sz="2200" kern="1200">
              <a:solidFill>
                <a:schemeClr val="bg1"/>
              </a:solidFill>
            </a:rPr>
            <a:t>are used?</a:t>
          </a:r>
        </a:p>
      </dsp:txBody>
      <dsp:txXfrm>
        <a:off x="32425" y="34490"/>
        <a:ext cx="11479761" cy="599380"/>
      </dsp:txXfrm>
    </dsp:sp>
    <dsp:sp modelId="{98A99616-FD2A-4534-A6C7-EC91EB0CF116}">
      <dsp:nvSpPr>
        <dsp:cNvPr id="0" name=""/>
        <dsp:cNvSpPr/>
      </dsp:nvSpPr>
      <dsp:spPr>
        <a:xfrm>
          <a:off x="0" y="677265"/>
          <a:ext cx="11544611" cy="664230"/>
        </a:xfrm>
        <a:prstGeom prst="roundRect">
          <a:avLst/>
        </a:prstGeom>
        <a:solidFill>
          <a:srgbClr val="19524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Courier New" panose="02070309020205020404" pitchFamily="49" charset="0"/>
            <a:buNone/>
          </a:pPr>
          <a:r>
            <a:rPr lang="en-US" sz="2200" kern="1200">
              <a:solidFill>
                <a:schemeClr val="bg1"/>
              </a:solidFill>
            </a:rPr>
            <a:t>Does your court have a </a:t>
          </a:r>
          <a:r>
            <a:rPr lang="en-US" sz="2200" u="sng" kern="1200">
              <a:solidFill>
                <a:schemeClr val="bg1"/>
              </a:solidFill>
            </a:rPr>
            <a:t>written phase advancement goals</a:t>
          </a:r>
          <a:r>
            <a:rPr lang="en-US" sz="2200" u="none" kern="1200">
              <a:solidFill>
                <a:schemeClr val="bg1"/>
              </a:solidFill>
            </a:rPr>
            <a:t> </a:t>
          </a:r>
          <a:r>
            <a:rPr lang="en-US" sz="2200" kern="1200">
              <a:solidFill>
                <a:schemeClr val="bg1"/>
              </a:solidFill>
            </a:rPr>
            <a:t>for review with the participants? </a:t>
          </a:r>
        </a:p>
      </dsp:txBody>
      <dsp:txXfrm>
        <a:off x="32425" y="709690"/>
        <a:ext cx="11479761" cy="599380"/>
      </dsp:txXfrm>
    </dsp:sp>
    <dsp:sp modelId="{B7509356-6C28-43D3-AA09-E66758FB3F9E}">
      <dsp:nvSpPr>
        <dsp:cNvPr id="0" name=""/>
        <dsp:cNvSpPr/>
      </dsp:nvSpPr>
      <dsp:spPr>
        <a:xfrm>
          <a:off x="0" y="1352464"/>
          <a:ext cx="11544611" cy="664230"/>
        </a:xfrm>
        <a:prstGeom prst="roundRect">
          <a:avLst/>
        </a:prstGeom>
        <a:solidFill>
          <a:srgbClr val="19524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Courier New" panose="02070309020205020404" pitchFamily="49" charset="0"/>
            <a:buNone/>
          </a:pPr>
          <a:r>
            <a:rPr lang="en-US" sz="2200" kern="1200">
              <a:solidFill>
                <a:schemeClr val="bg1"/>
              </a:solidFill>
            </a:rPr>
            <a:t>Does your court have an equitable </a:t>
          </a:r>
          <a:r>
            <a:rPr lang="en-US" sz="2200" u="sng" kern="1200">
              <a:solidFill>
                <a:schemeClr val="bg1"/>
              </a:solidFill>
            </a:rPr>
            <a:t>incentives and sanctions matrix</a:t>
          </a:r>
          <a:r>
            <a:rPr lang="en-US" sz="2200" kern="1200">
              <a:solidFill>
                <a:schemeClr val="bg1"/>
              </a:solidFill>
            </a:rPr>
            <a:t>?</a:t>
          </a:r>
        </a:p>
      </dsp:txBody>
      <dsp:txXfrm>
        <a:off x="32425" y="1384889"/>
        <a:ext cx="11479761" cy="599380"/>
      </dsp:txXfrm>
    </dsp:sp>
    <dsp:sp modelId="{059134CA-3CBE-4B16-82ED-CF759A9FF231}">
      <dsp:nvSpPr>
        <dsp:cNvPr id="0" name=""/>
        <dsp:cNvSpPr/>
      </dsp:nvSpPr>
      <dsp:spPr>
        <a:xfrm>
          <a:off x="0" y="2027664"/>
          <a:ext cx="11544611" cy="664230"/>
        </a:xfrm>
        <a:prstGeom prst="roundRect">
          <a:avLst/>
        </a:prstGeom>
        <a:solidFill>
          <a:srgbClr val="19524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Does your court have all documents in participant’s </a:t>
          </a:r>
          <a:r>
            <a:rPr lang="en-US" sz="2200" u="sng" kern="1200">
              <a:solidFill>
                <a:schemeClr val="bg1"/>
              </a:solidFill>
            </a:rPr>
            <a:t>native language or access to interpreters</a:t>
          </a:r>
          <a:r>
            <a:rPr lang="en-US" sz="2200" kern="1200">
              <a:solidFill>
                <a:schemeClr val="bg1"/>
              </a:solidFill>
            </a:rPr>
            <a:t>?</a:t>
          </a:r>
        </a:p>
      </dsp:txBody>
      <dsp:txXfrm>
        <a:off x="32425" y="2060089"/>
        <a:ext cx="11479761" cy="599380"/>
      </dsp:txXfrm>
    </dsp:sp>
    <dsp:sp modelId="{F570C0D7-BA3A-489E-B1BD-363A1D99C43C}">
      <dsp:nvSpPr>
        <dsp:cNvPr id="0" name=""/>
        <dsp:cNvSpPr/>
      </dsp:nvSpPr>
      <dsp:spPr>
        <a:xfrm>
          <a:off x="0" y="2702863"/>
          <a:ext cx="11544611" cy="664230"/>
        </a:xfrm>
        <a:prstGeom prst="roundRect">
          <a:avLst/>
        </a:prstGeom>
        <a:solidFill>
          <a:srgbClr val="19524D"/>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Does your court track incentives and sanctions as performance measures, i.e., jail sanctions, incentives &amp; sanctions by race &amp; ethnicity and included in the fidelity review process?</a:t>
          </a:r>
        </a:p>
      </dsp:txBody>
      <dsp:txXfrm>
        <a:off x="32425" y="2735288"/>
        <a:ext cx="11479761" cy="599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8F92-EF79-481C-9E6C-FEFBF703D82B}">
      <dsp:nvSpPr>
        <dsp:cNvPr id="0" name=""/>
        <dsp:cNvSpPr/>
      </dsp:nvSpPr>
      <dsp:spPr>
        <a:xfrm>
          <a:off x="0" y="1889"/>
          <a:ext cx="11544611" cy="831979"/>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Does your agency have a policy to incorporate and increase </a:t>
          </a:r>
          <a:r>
            <a:rPr lang="en-US" sz="2400" u="sng" kern="1200">
              <a:solidFill>
                <a:schemeClr val="bg1"/>
              </a:solidFill>
              <a:latin typeface="Avenir Next LT Pro" panose="020B0504020202020204" pitchFamily="34" charset="0"/>
            </a:rPr>
            <a:t>client voice </a:t>
          </a:r>
          <a:r>
            <a:rPr lang="en-US" sz="2400" kern="1200">
              <a:solidFill>
                <a:schemeClr val="bg1"/>
              </a:solidFill>
              <a:latin typeface="Avenir Next LT Pro" panose="020B0504020202020204" pitchFamily="34" charset="0"/>
            </a:rPr>
            <a:t>in treatment planning?</a:t>
          </a:r>
        </a:p>
      </dsp:txBody>
      <dsp:txXfrm>
        <a:off x="40614" y="42503"/>
        <a:ext cx="11463383" cy="750751"/>
      </dsp:txXfrm>
    </dsp:sp>
    <dsp:sp modelId="{CAEB040F-9663-4835-B336-38D9CF6455E0}">
      <dsp:nvSpPr>
        <dsp:cNvPr id="0" name=""/>
        <dsp:cNvSpPr/>
      </dsp:nvSpPr>
      <dsp:spPr>
        <a:xfrm>
          <a:off x="0" y="846356"/>
          <a:ext cx="11544611" cy="831979"/>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Does your program offer a continuum of care that is </a:t>
          </a:r>
          <a:r>
            <a:rPr lang="en-US" sz="2400" u="sng" kern="1200">
              <a:solidFill>
                <a:schemeClr val="bg1"/>
              </a:solidFill>
              <a:latin typeface="Avenir Next LT Pro" panose="020B0504020202020204" pitchFamily="34" charset="0"/>
            </a:rPr>
            <a:t>culturally appropriate</a:t>
          </a:r>
          <a:r>
            <a:rPr lang="en-US" sz="2400" kern="1200">
              <a:solidFill>
                <a:schemeClr val="bg1"/>
              </a:solidFill>
              <a:latin typeface="Avenir Next LT Pro" panose="020B0504020202020204" pitchFamily="34" charset="0"/>
            </a:rPr>
            <a:t>, and that includes peer support groups? </a:t>
          </a:r>
        </a:p>
      </dsp:txBody>
      <dsp:txXfrm>
        <a:off x="40614" y="886970"/>
        <a:ext cx="11463383" cy="750751"/>
      </dsp:txXfrm>
    </dsp:sp>
    <dsp:sp modelId="{B3FACC76-68C2-49D8-8CE3-BD3EE6FED1AC}">
      <dsp:nvSpPr>
        <dsp:cNvPr id="0" name=""/>
        <dsp:cNvSpPr/>
      </dsp:nvSpPr>
      <dsp:spPr>
        <a:xfrm>
          <a:off x="0" y="1690823"/>
          <a:ext cx="11544611" cy="831979"/>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 you regularly schedule meetings with your treatment provider to </a:t>
          </a:r>
          <a:r>
            <a:rPr lang="en-US" sz="2400" u="sng" kern="1200">
              <a:solidFill>
                <a:schemeClr val="bg1"/>
              </a:solidFill>
              <a:latin typeface="Avenir Next LT Pro" panose="020B0504020202020204" pitchFamily="34" charset="0"/>
            </a:rPr>
            <a:t>discuss staff credentialing and training</a:t>
          </a:r>
          <a:r>
            <a:rPr lang="en-US" sz="2400" kern="1200">
              <a:solidFill>
                <a:schemeClr val="bg1"/>
              </a:solidFill>
              <a:latin typeface="Avenir Next LT Pro" panose="020B0504020202020204" pitchFamily="34" charset="0"/>
            </a:rPr>
            <a:t>? </a:t>
          </a:r>
        </a:p>
      </dsp:txBody>
      <dsp:txXfrm>
        <a:off x="40614" y="1731437"/>
        <a:ext cx="11463383" cy="750751"/>
      </dsp:txXfrm>
    </dsp:sp>
    <dsp:sp modelId="{C1E5B9BA-1EE5-426E-883C-3F9395FE9EE4}">
      <dsp:nvSpPr>
        <dsp:cNvPr id="0" name=""/>
        <dsp:cNvSpPr/>
      </dsp:nvSpPr>
      <dsp:spPr>
        <a:xfrm>
          <a:off x="0" y="2535290"/>
          <a:ext cx="11544611" cy="831979"/>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 clients have access to treatment providers in their </a:t>
          </a:r>
          <a:r>
            <a:rPr lang="en-US" sz="2400" u="sng" kern="1200">
              <a:solidFill>
                <a:schemeClr val="bg1"/>
              </a:solidFill>
              <a:latin typeface="Avenir Next LT Pro" panose="020B0504020202020204" pitchFamily="34" charset="0"/>
            </a:rPr>
            <a:t>native language</a:t>
          </a:r>
          <a:r>
            <a:rPr lang="en-US" sz="2400" kern="1200">
              <a:solidFill>
                <a:schemeClr val="bg1"/>
              </a:solidFill>
              <a:latin typeface="Avenir Next LT Pro" panose="020B0504020202020204" pitchFamily="34" charset="0"/>
            </a:rPr>
            <a:t>? Is </a:t>
          </a:r>
          <a:r>
            <a:rPr lang="en-US" sz="2400" u="sng" kern="1200">
              <a:solidFill>
                <a:schemeClr val="bg1"/>
              </a:solidFill>
              <a:latin typeface="Avenir Next LT Pro" panose="020B0504020202020204" pitchFamily="34" charset="0"/>
            </a:rPr>
            <a:t>language access a </a:t>
          </a:r>
          <a:r>
            <a:rPr lang="en-US" sz="2400" kern="1200">
              <a:solidFill>
                <a:schemeClr val="bg1"/>
              </a:solidFill>
              <a:latin typeface="Avenir Next LT Pro" panose="020B0504020202020204" pitchFamily="34" charset="0"/>
            </a:rPr>
            <a:t>barrier to treatment?</a:t>
          </a:r>
        </a:p>
      </dsp:txBody>
      <dsp:txXfrm>
        <a:off x="40614" y="2575904"/>
        <a:ext cx="11463383" cy="750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104B-8C02-4AA9-B2F2-19AAEEB1D631}">
      <dsp:nvSpPr>
        <dsp:cNvPr id="0" name=""/>
        <dsp:cNvSpPr/>
      </dsp:nvSpPr>
      <dsp:spPr>
        <a:xfrm>
          <a:off x="0" y="254"/>
          <a:ext cx="11544611" cy="832691"/>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a:solidFill>
                <a:schemeClr val="bg1"/>
              </a:solidFill>
              <a:latin typeface="Avenir Next LT Pro" panose="020B0504020202020204" pitchFamily="34" charset="0"/>
            </a:rPr>
            <a:t>Are programs collecting </a:t>
          </a:r>
          <a:r>
            <a:rPr lang="en-US" sz="2400" u="sng" kern="1200">
              <a:solidFill>
                <a:schemeClr val="bg1"/>
              </a:solidFill>
              <a:latin typeface="Avenir Next LT Pro" panose="020B0504020202020204" pitchFamily="34" charset="0"/>
            </a:rPr>
            <a:t>demographic information</a:t>
          </a:r>
          <a:r>
            <a:rPr lang="en-US" sz="2400" kern="1200">
              <a:solidFill>
                <a:schemeClr val="bg1"/>
              </a:solidFill>
              <a:latin typeface="Avenir Next LT Pro" panose="020B0504020202020204" pitchFamily="34" charset="0"/>
            </a:rPr>
            <a:t>​?</a:t>
          </a:r>
        </a:p>
      </dsp:txBody>
      <dsp:txXfrm>
        <a:off x="40649" y="40903"/>
        <a:ext cx="11463313" cy="751393"/>
      </dsp:txXfrm>
    </dsp:sp>
    <dsp:sp modelId="{A166AEA2-FB4F-47AA-8E49-A290B260E89E}">
      <dsp:nvSpPr>
        <dsp:cNvPr id="0" name=""/>
        <dsp:cNvSpPr/>
      </dsp:nvSpPr>
      <dsp:spPr>
        <a:xfrm>
          <a:off x="0" y="845574"/>
          <a:ext cx="11544611" cy="832691"/>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Does your program review and evaluate </a:t>
          </a:r>
          <a:r>
            <a:rPr lang="en-US" sz="2400" u="sng" kern="1200">
              <a:solidFill>
                <a:schemeClr val="bg1"/>
              </a:solidFill>
              <a:latin typeface="Avenir Next LT Pro" panose="020B0504020202020204" pitchFamily="34" charset="0"/>
            </a:rPr>
            <a:t>termination rates </a:t>
          </a:r>
          <a:r>
            <a:rPr lang="en-US" sz="2400" kern="1200">
              <a:solidFill>
                <a:schemeClr val="bg1"/>
              </a:solidFill>
              <a:latin typeface="Avenir Next LT Pro" panose="020B0504020202020204" pitchFamily="34" charset="0"/>
            </a:rPr>
            <a:t>based on equity​?  </a:t>
          </a:r>
        </a:p>
      </dsp:txBody>
      <dsp:txXfrm>
        <a:off x="40649" y="886223"/>
        <a:ext cx="11463313" cy="751393"/>
      </dsp:txXfrm>
    </dsp:sp>
    <dsp:sp modelId="{5D285461-85BD-4B28-8B65-B07EBE4BB4FF}">
      <dsp:nvSpPr>
        <dsp:cNvPr id="0" name=""/>
        <dsp:cNvSpPr/>
      </dsp:nvSpPr>
      <dsp:spPr>
        <a:xfrm>
          <a:off x="0" y="1690894"/>
          <a:ext cx="11544611" cy="832691"/>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Are local jurisdictions aware of the data metrics they should capture to identify disparate outcomes including </a:t>
          </a:r>
          <a:r>
            <a:rPr lang="en-US" sz="2400" u="sng" kern="1200">
              <a:solidFill>
                <a:schemeClr val="bg1"/>
              </a:solidFill>
              <a:latin typeface="Avenir Next LT Pro" panose="020B0504020202020204" pitchFamily="34" charset="0"/>
            </a:rPr>
            <a:t>arrest</a:t>
          </a:r>
          <a:r>
            <a:rPr lang="en-US" sz="2400" kern="1200">
              <a:solidFill>
                <a:schemeClr val="bg1"/>
              </a:solidFill>
              <a:latin typeface="Avenir Next LT Pro" panose="020B0504020202020204" pitchFamily="34" charset="0"/>
            </a:rPr>
            <a:t>, </a:t>
          </a:r>
          <a:r>
            <a:rPr lang="en-US" sz="2400" u="sng" kern="1200">
              <a:solidFill>
                <a:schemeClr val="bg1"/>
              </a:solidFill>
              <a:latin typeface="Avenir Next LT Pro" panose="020B0504020202020204" pitchFamily="34" charset="0"/>
            </a:rPr>
            <a:t>referral</a:t>
          </a:r>
          <a:r>
            <a:rPr lang="en-US" sz="2400" kern="1200">
              <a:solidFill>
                <a:schemeClr val="bg1"/>
              </a:solidFill>
              <a:latin typeface="Avenir Next LT Pro" panose="020B0504020202020204" pitchFamily="34" charset="0"/>
            </a:rPr>
            <a:t>, and </a:t>
          </a:r>
          <a:r>
            <a:rPr lang="en-US" sz="2400" u="sng" kern="1200">
              <a:solidFill>
                <a:schemeClr val="bg1"/>
              </a:solidFill>
              <a:latin typeface="Avenir Next LT Pro" panose="020B0504020202020204" pitchFamily="34" charset="0"/>
            </a:rPr>
            <a:t>graduation rates</a:t>
          </a:r>
          <a:r>
            <a:rPr lang="en-US" sz="2400" kern="1200">
              <a:solidFill>
                <a:schemeClr val="bg1"/>
              </a:solidFill>
              <a:latin typeface="Avenir Next LT Pro" panose="020B0504020202020204" pitchFamily="34" charset="0"/>
            </a:rPr>
            <a:t>?</a:t>
          </a:r>
        </a:p>
      </dsp:txBody>
      <dsp:txXfrm>
        <a:off x="40649" y="1731543"/>
        <a:ext cx="11463313" cy="751393"/>
      </dsp:txXfrm>
    </dsp:sp>
    <dsp:sp modelId="{D08E8230-74E8-47CE-9126-BB5848C190EC}">
      <dsp:nvSpPr>
        <dsp:cNvPr id="0" name=""/>
        <dsp:cNvSpPr/>
      </dsp:nvSpPr>
      <dsp:spPr>
        <a:xfrm>
          <a:off x="0" y="2536213"/>
          <a:ext cx="11544611" cy="832691"/>
        </a:xfrm>
        <a:prstGeom prst="roundRect">
          <a:avLst/>
        </a:prstGeom>
        <a:solidFill>
          <a:srgbClr val="1952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Avenir Next LT Pro" panose="020B0504020202020204" pitchFamily="34" charset="0"/>
            </a:rPr>
            <a:t>How often are courts looking at </a:t>
          </a:r>
          <a:r>
            <a:rPr lang="en-US" sz="2400" u="sng" kern="1200">
              <a:solidFill>
                <a:schemeClr val="bg1"/>
              </a:solidFill>
              <a:latin typeface="Avenir Next LT Pro" panose="020B0504020202020204" pitchFamily="34" charset="0"/>
            </a:rPr>
            <a:t>data</a:t>
          </a:r>
          <a:r>
            <a:rPr lang="en-US" sz="2400" kern="1200">
              <a:solidFill>
                <a:schemeClr val="bg1"/>
              </a:solidFill>
              <a:latin typeface="Avenir Next LT Pro" panose="020B0504020202020204" pitchFamily="34" charset="0"/>
            </a:rPr>
            <a:t> to make practice improvement?​ </a:t>
          </a:r>
        </a:p>
      </dsp:txBody>
      <dsp:txXfrm>
        <a:off x="40649" y="2576862"/>
        <a:ext cx="11463313" cy="751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78A32-0BC8-4BAB-8C24-B6CE3CC3C4AD}"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12D9E-6442-4EB8-B245-152090FCC8EB}" type="slidenum">
              <a:rPr lang="en-US" smtClean="0"/>
              <a:t>‹#›</a:t>
            </a:fld>
            <a:endParaRPr lang="en-US"/>
          </a:p>
        </p:txBody>
      </p:sp>
    </p:spTree>
    <p:extLst>
      <p:ext uri="{BB962C8B-B14F-4D97-AF65-F5344CB8AC3E}">
        <p14:creationId xmlns:p14="http://schemas.microsoft.com/office/powerpoint/2010/main" val="298433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Cocaine" TargetMode="External"/><Relationship Id="rId3" Type="http://schemas.openxmlformats.org/officeDocument/2006/relationships/hyperlink" Target="https://en.wikipedia.org/wiki/Ounce" TargetMode="External"/><Relationship Id="rId7" Type="http://schemas.openxmlformats.org/officeDocument/2006/relationships/hyperlink" Target="https://en.wikipedia.org/wiki/Opiu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Morphine" TargetMode="External"/><Relationship Id="rId5" Type="http://schemas.openxmlformats.org/officeDocument/2006/relationships/hyperlink" Target="https://en.wikipedia.org/wiki/Heroin" TargetMode="External"/><Relationship Id="rId10" Type="http://schemas.openxmlformats.org/officeDocument/2006/relationships/hyperlink" Target="https://en.wikipedia.org/wiki/Prison" TargetMode="External"/><Relationship Id="rId4" Type="http://schemas.openxmlformats.org/officeDocument/2006/relationships/hyperlink" Target="https://en.wikipedia.org/wiki/Gram" TargetMode="External"/><Relationship Id="rId9" Type="http://schemas.openxmlformats.org/officeDocument/2006/relationships/hyperlink" Target="https://en.wikipedia.org/wiki/Cannabis_(dru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DE212D9E-6442-4EB8-B245-152090FCC8EB}" type="slidenum">
              <a:rPr lang="en-US" smtClean="0"/>
              <a:t>1</a:t>
            </a:fld>
            <a:endParaRPr lang="en-US"/>
          </a:p>
        </p:txBody>
      </p:sp>
    </p:spTree>
    <p:extLst>
      <p:ext uri="{BB962C8B-B14F-4D97-AF65-F5344CB8AC3E}">
        <p14:creationId xmlns:p14="http://schemas.microsoft.com/office/powerpoint/2010/main" val="205364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a:t>Shawn</a:t>
            </a:r>
          </a:p>
          <a:p>
            <a:endParaRPr lang="en-US" b="1">
              <a:cs typeface="Calibri"/>
            </a:endParaRPr>
          </a:p>
          <a:p>
            <a:endParaRPr lang="en-US" b="1">
              <a:cs typeface="Calibri"/>
            </a:endParaRPr>
          </a:p>
          <a:p>
            <a:r>
              <a:rPr lang="en-US" b="1">
                <a:cs typeface="Calibri"/>
              </a:rPr>
              <a:t>We lay out this history to put into context our work in treatment courts. With all that I just showed you, we should have an overrepresentation of black and Hispanic participants in our programs—they are arrested and charged disproportionately. But we do not. </a:t>
            </a:r>
          </a:p>
          <a:p>
            <a:endParaRPr lang="en-US" b="1">
              <a:cs typeface="Calibri"/>
            </a:endParaRPr>
          </a:p>
          <a:p>
            <a:r>
              <a:rPr lang="en-US" b="1">
                <a:cs typeface="Calibri"/>
              </a:rPr>
              <a:t>Alternatives to incarceration programs should be a way to address some of these disparities by ensuring that those who are overrepresented in the legal system are being off ramped and assessed and referred to services. Treatment court programs should have a high representation and graduation rate of black Americans based on all the information we just heard. But actually research shows the opposite. </a:t>
            </a:r>
          </a:p>
          <a:p>
            <a:endParaRPr lang="en-US" b="1">
              <a:cs typeface="Calibri"/>
            </a:endParaRPr>
          </a:p>
          <a:p>
            <a:r>
              <a:rPr lang="en-US" b="1">
                <a:cs typeface="Calibri"/>
              </a:rPr>
              <a:t>RESEARCH HAS SHOWN WHAT WE SUSPECTED FOR YEARS, THAT ALTHOUGH THE NATIONAL BEST PRACTICE STANDARD 2 ADDRESSES EQUITY AND INCLUSION WITH A FOCUS ON EQUITABLE ACCESS, RETENTION, AND COMPLETION, TREATMENT COURTS HAVE CONSISTENTLY PRODUCED DISPARATE RACIAL AND ETHNIC OUTCOMES IN EACH OF THESE AREAS.</a:t>
            </a:r>
          </a:p>
          <a:p>
            <a:endParaRPr lang="en-US" b="1">
              <a:cs typeface="Calibri"/>
            </a:endParaRPr>
          </a:p>
          <a:p>
            <a:r>
              <a:rPr lang="en-US" b="1">
                <a:cs typeface="Calibri"/>
              </a:rPr>
              <a:t>ADDITIONALLY, DISPARITIES WERE ALSO IDENTIFIED IN TREATMENT, INCENTIVES AND SANCTIONS, AND RECOVERY SUPPORTS AND NON-WHITE PARTICIPANTS EXPERIENCE LENGTHIER SENTENCES AFTER PROGRAM TERMINATION THAN THEIR WHITE COUNTERPARTS.</a:t>
            </a:r>
          </a:p>
          <a:p>
            <a:endParaRPr lang="en-US" b="1">
              <a:cs typeface="Calibri"/>
            </a:endParaRPr>
          </a:p>
          <a:p>
            <a:r>
              <a:rPr lang="en-US" b="1">
                <a:cs typeface="Calibri"/>
              </a:rPr>
              <a:t>THE IMPLICATIONS ARE: </a:t>
            </a:r>
          </a:p>
          <a:p>
            <a:br>
              <a:rPr lang="en-US" b="1">
                <a:cs typeface="Calibri"/>
              </a:rPr>
            </a:br>
            <a:r>
              <a:rPr lang="en-US" b="1">
                <a:cs typeface="Calibri"/>
              </a:rPr>
              <a:t>TREATMENT COURTS ARE CONTRIBUTING TO SYSTEMIC HEALTH AND LEGAL DISPARITIES</a:t>
            </a:r>
          </a:p>
          <a:p>
            <a:br>
              <a:rPr lang="en-US" b="1">
                <a:cs typeface="Calibri"/>
              </a:rPr>
            </a:br>
            <a:r>
              <a:rPr lang="en-US" b="1">
                <a:cs typeface="Calibri"/>
              </a:rPr>
              <a:t>TREATMENT COURTS ARE CONTRIBUTING TO PARTICIPANT, COMMUNITY, AND SOCIETAL HARM</a:t>
            </a:r>
          </a:p>
          <a:p>
            <a:br>
              <a:rPr lang="en-US" b="1">
                <a:cs typeface="Calibri"/>
              </a:rPr>
            </a:br>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10</a:t>
            </a:fld>
            <a:endParaRPr lang="en-US"/>
          </a:p>
        </p:txBody>
      </p:sp>
    </p:spTree>
    <p:extLst>
      <p:ext uri="{BB962C8B-B14F-4D97-AF65-F5344CB8AC3E}">
        <p14:creationId xmlns:p14="http://schemas.microsoft.com/office/powerpoint/2010/main" val="356039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TAYLOR</a:t>
            </a:r>
          </a:p>
          <a:p>
            <a:endParaRPr lang="en-US" b="1"/>
          </a:p>
          <a:p>
            <a:r>
              <a:rPr lang="en-US" b="1"/>
              <a:t>NOW THAT WE HAVE A BETTER UNDERSTANDING OF THE SYSTEMIC AND THE HISTORY, ARE THERE ANY ADDITIONAL QUESTIONS?</a:t>
            </a:r>
          </a:p>
          <a:p>
            <a:endParaRPr lang="en-US" b="1"/>
          </a:p>
          <a:p>
            <a:r>
              <a:rPr lang="en-US" b="1"/>
              <a:t>SO, HOW DOES OUR HISTORY IMPACT OUR UNDERSTANDING OF INTERPERSONAL DISPARITIES?</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11</a:t>
            </a:fld>
            <a:endParaRPr lang="en-US"/>
          </a:p>
        </p:txBody>
      </p:sp>
    </p:spTree>
    <p:extLst>
      <p:ext uri="{BB962C8B-B14F-4D97-AF65-F5344CB8AC3E}">
        <p14:creationId xmlns:p14="http://schemas.microsoft.com/office/powerpoint/2010/main" val="325238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b="1">
                <a:latin typeface="Calibri" panose="020F0502020204030204" pitchFamily="34" charset="0"/>
                <a:ea typeface="Calibri" panose="020F0502020204030204" pitchFamily="34" charset="0"/>
                <a:cs typeface="Times New Roman" panose="02020603050405020304" pitchFamily="18" charset="0"/>
              </a:rPr>
              <a:t>TAYLOR</a:t>
            </a:r>
          </a:p>
          <a:p>
            <a:pPr>
              <a:lnSpc>
                <a:spcPct val="107000"/>
              </a:lnSpc>
              <a:spcAft>
                <a:spcPts val="816"/>
              </a:spcAft>
            </a:pP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b="0">
                <a:latin typeface="Calibri" panose="020F0502020204030204" pitchFamily="34" charset="0"/>
                <a:ea typeface="Calibri" panose="020F0502020204030204" pitchFamily="34" charset="0"/>
                <a:cs typeface="Times New Roman" panose="02020603050405020304" pitchFamily="18" charset="0"/>
              </a:rPr>
              <a:t>Additionally, when thinking about equality vs equity, these side-by-side images illustrate the difference between groups of people, our clients.</a:t>
            </a:r>
          </a:p>
          <a:p>
            <a:pPr>
              <a:lnSpc>
                <a:spcPct val="107000"/>
              </a:lnSpc>
              <a:spcAft>
                <a:spcPts val="816"/>
              </a:spcAft>
            </a:pPr>
            <a:endParaRPr lang="en-US"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b="0">
                <a:latin typeface="Calibri" panose="020F0502020204030204" pitchFamily="34" charset="0"/>
                <a:ea typeface="Calibri" panose="020F0502020204030204" pitchFamily="34" charset="0"/>
                <a:cs typeface="Times New Roman" panose="02020603050405020304" pitchFamily="18" charset="0"/>
              </a:rPr>
              <a:t>In the image to the left, here’s the reality of disparities. Our clients come to us with various needs and the needs change over the time they’re involved in our courts. The reality is some are trying to get out of the hole and get on solid ground, while others are on solid ground with supports and protective factors.</a:t>
            </a:r>
          </a:p>
          <a:p>
            <a:pPr>
              <a:lnSpc>
                <a:spcPct val="107000"/>
              </a:lnSpc>
              <a:spcAft>
                <a:spcPts val="816"/>
              </a:spcAft>
            </a:pPr>
            <a:endParaRPr lang="en-US"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b="0">
                <a:latin typeface="Calibri" panose="020F0502020204030204" pitchFamily="34" charset="0"/>
                <a:ea typeface="Calibri" panose="020F0502020204030204" pitchFamily="34" charset="0"/>
                <a:cs typeface="Times New Roman" panose="02020603050405020304" pitchFamily="18" charset="0"/>
              </a:rPr>
              <a:t>In the second image, you’ll notice an example of equality, each individual was given one box, the same. The one box represents the same equal service we offer. To make this more accurate, that one box would be given within the context of the first image, the reality. The person on the left would have another box added to the stack of boxes already available, the individual in the middle would have an additional box added to the one currently available, and the third would have a box under ground that may or may not get them to ground level. Those who could see over the fence can still see but better and the other couldn’t before and still can not. The one box, that one service doesn’t improve everyone’s ability to see.  </a:t>
            </a:r>
          </a:p>
          <a:p>
            <a:pPr>
              <a:lnSpc>
                <a:spcPct val="107000"/>
              </a:lnSpc>
              <a:spcAft>
                <a:spcPts val="816"/>
              </a:spcAft>
            </a:pPr>
            <a:endParaRPr lang="en-US"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b="0">
                <a:latin typeface="Calibri" panose="020F0502020204030204" pitchFamily="34" charset="0"/>
                <a:ea typeface="Calibri" panose="020F0502020204030204" pitchFamily="34" charset="0"/>
                <a:cs typeface="Times New Roman" panose="02020603050405020304" pitchFamily="18" charset="0"/>
              </a:rPr>
              <a:t>In the image of equity, the individuals are given the appropriate number of boxes to see over the fence. Again, look at the first image of reality, to achieve equity is to provide the appropriate number of boxes to address each individual’s needs. So, the first individual will need fewer services, the middle individual will need more, and the final individual will need the most. </a:t>
            </a:r>
          </a:p>
          <a:p>
            <a:pPr>
              <a:lnSpc>
                <a:spcPct val="107000"/>
              </a:lnSpc>
              <a:spcAft>
                <a:spcPts val="816"/>
              </a:spcAft>
            </a:pPr>
            <a:endParaRPr lang="en-US" b="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b="0">
                <a:latin typeface="Calibri" panose="020F0502020204030204" pitchFamily="34" charset="0"/>
                <a:ea typeface="Calibri" panose="020F0502020204030204" pitchFamily="34" charset="0"/>
                <a:cs typeface="Times New Roman" panose="02020603050405020304" pitchFamily="18" charset="0"/>
              </a:rPr>
              <a:t>The final image is the removal of the fence. The fence can represent a rigid eligibility criteria that disproportionally impacts people of color, a lack of access to culturally appropriate treatment, or inadequate race and ethnic data collection by the court or other social determinants and disparities that negatively effect people of color. Removing the barriers will lead to equity.</a:t>
            </a:r>
          </a:p>
          <a:p>
            <a:endParaRPr lang="en-US" b="0"/>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12</a:t>
            </a:fld>
            <a:endParaRPr lang="en-US"/>
          </a:p>
        </p:txBody>
      </p:sp>
    </p:spTree>
    <p:extLst>
      <p:ext uri="{BB962C8B-B14F-4D97-AF65-F5344CB8AC3E}">
        <p14:creationId xmlns:p14="http://schemas.microsoft.com/office/powerpoint/2010/main" val="379964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852">
              <a:defRPr/>
            </a:pPr>
            <a:r>
              <a:rPr lang="en-US" b="1"/>
              <a:t>TAYLOR</a:t>
            </a:r>
          </a:p>
          <a:p>
            <a:pPr defTabSz="960852">
              <a:defRPr/>
            </a:pPr>
            <a:endParaRPr lang="en-US" b="1"/>
          </a:p>
          <a:p>
            <a:pPr defTabSz="960852">
              <a:defRPr/>
            </a:pPr>
            <a:r>
              <a:rPr lang="en-US" b="0"/>
              <a:t>Therefore, when looking at this image of community resources, equality indicates a pipeline that is singularly focused, narrow and fixed, everyone gets the same (this may be the treatment providers you refer to) </a:t>
            </a:r>
          </a:p>
          <a:p>
            <a:pPr defTabSz="960852">
              <a:defRPr/>
            </a:pPr>
            <a:endParaRPr lang="en-US" b="0"/>
          </a:p>
          <a:p>
            <a:pPr defTabSz="960852">
              <a:defRPr/>
            </a:pPr>
            <a:r>
              <a:rPr lang="en-US" b="0"/>
              <a:t>While equity has diverse pipelines that addresses various client needs appropriately and accurately. What could some of the other pipelines include? Churches, fraternal organizations, community-based advocacy organizations, native </a:t>
            </a:r>
            <a:r>
              <a:rPr lang="en-US" b="0" err="1"/>
              <a:t>american</a:t>
            </a:r>
            <a:r>
              <a:rPr lang="en-US" b="0"/>
              <a:t> organizations.</a:t>
            </a:r>
          </a:p>
          <a:p>
            <a:pPr defTabSz="960852">
              <a:defRPr/>
            </a:pPr>
            <a:endParaRPr lang="en-US" b="0"/>
          </a:p>
          <a:p>
            <a:pPr defTabSz="932414">
              <a:defRPr/>
            </a:pPr>
            <a:r>
              <a:rPr lang="en-US" b="0">
                <a:solidFill>
                  <a:schemeClr val="tx1"/>
                </a:solidFill>
              </a:rPr>
              <a:t>Let’s take a second and ask ourselves, where do we get the one pipeline idea or the everyone gets a shoe concept vs diverse pipelines and everyone gets a shoe that fits?</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13</a:t>
            </a:fld>
            <a:endParaRPr lang="en-US"/>
          </a:p>
        </p:txBody>
      </p:sp>
    </p:spTree>
    <p:extLst>
      <p:ext uri="{BB962C8B-B14F-4D97-AF65-F5344CB8AC3E}">
        <p14:creationId xmlns:p14="http://schemas.microsoft.com/office/powerpoint/2010/main" val="370877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solidFill>
              </a:rPr>
              <a:t>TAYLOR</a:t>
            </a:r>
          </a:p>
          <a:p>
            <a:endParaRPr lang="en-US" b="1">
              <a:solidFill>
                <a:schemeClr val="tx1"/>
              </a:solidFill>
            </a:endParaRPr>
          </a:p>
          <a:p>
            <a:r>
              <a:rPr lang="en-US" b="0">
                <a:solidFill>
                  <a:schemeClr val="tx1"/>
                </a:solidFill>
              </a:rPr>
              <a:t>Let do a little exercise: we’re going to challenge our brains and the way we do things: look at the image on the right, count how many triangles you see? When you’ve counted them out, shout out the number?</a:t>
            </a:r>
          </a:p>
          <a:p>
            <a:endParaRPr lang="en-US"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rPr>
              <a:t>If </a:t>
            </a:r>
            <a:r>
              <a:rPr lang="en-US" b="0" err="1">
                <a:solidFill>
                  <a:schemeClr val="tx1"/>
                </a:solidFill>
              </a:rPr>
              <a:t>i</a:t>
            </a:r>
            <a:r>
              <a:rPr lang="en-US" b="0">
                <a:solidFill>
                  <a:schemeClr val="tx1"/>
                </a:solidFill>
              </a:rPr>
              <a:t> had the jeopardy music, </a:t>
            </a:r>
            <a:r>
              <a:rPr lang="en-US" b="0" err="1">
                <a:solidFill>
                  <a:schemeClr val="tx1"/>
                </a:solidFill>
              </a:rPr>
              <a:t>i</a:t>
            </a:r>
            <a:r>
              <a:rPr lang="en-US" b="0">
                <a:solidFill>
                  <a:schemeClr val="tx1"/>
                </a:solidFill>
              </a:rPr>
              <a:t> would play it. How many?</a:t>
            </a:r>
          </a:p>
          <a:p>
            <a:endParaRPr lang="en-US" b="0">
              <a:solidFill>
                <a:schemeClr val="tx1"/>
              </a:solidFill>
            </a:endParaRPr>
          </a:p>
          <a:p>
            <a:r>
              <a:rPr lang="en-US" b="0">
                <a:solidFill>
                  <a:schemeClr val="tx1"/>
                </a:solidFill>
              </a:rPr>
              <a:t>Great, how did you process or identify the number of triangles?</a:t>
            </a:r>
          </a:p>
          <a:p>
            <a:endParaRPr lang="en-US" b="0">
              <a:solidFill>
                <a:schemeClr val="tx1"/>
              </a:solidFill>
            </a:endParaRPr>
          </a:p>
          <a:p>
            <a:r>
              <a:rPr lang="en-US" b="0">
                <a:solidFill>
                  <a:schemeClr val="tx1"/>
                </a:solidFill>
              </a:rPr>
              <a:t>Was the process easy or difficult?</a:t>
            </a:r>
          </a:p>
          <a:p>
            <a:endParaRPr lang="en-US" b="0">
              <a:solidFill>
                <a:schemeClr val="tx1"/>
              </a:solidFill>
            </a:endParaRPr>
          </a:p>
          <a:p>
            <a:r>
              <a:rPr lang="en-US" b="0">
                <a:solidFill>
                  <a:schemeClr val="tx1"/>
                </a:solidFill>
              </a:rPr>
              <a:t>The number of triangles is zero, there are actually no triangle on the slide. None of the lines connect to form a complete triangle. So, what’s happening in our brains that allowed you to see triangles?</a:t>
            </a:r>
          </a:p>
          <a:p>
            <a:endParaRPr lang="en-US" b="0">
              <a:solidFill>
                <a:schemeClr val="tx1"/>
              </a:solidFill>
            </a:endParaRPr>
          </a:p>
          <a:p>
            <a:r>
              <a:rPr lang="en-US" b="0">
                <a:solidFill>
                  <a:schemeClr val="tx1"/>
                </a:solidFill>
              </a:rPr>
              <a:t>What it shows us is our brain is wired to fill in the gaps based our experiences, we know what triangles look like and when we see the making of what could be a triangle, our brains identify it as a triangle. That is an association and assumption. Our association and assumptions can lead to seeing people and events in a single or fixed manner, we can categorize individuals based on our associations or assumptions, this is what we call implicit bias.</a:t>
            </a:r>
          </a:p>
          <a:p>
            <a:endParaRPr lang="en-US" b="0">
              <a:solidFill>
                <a:schemeClr val="tx1"/>
              </a:solidFill>
            </a:endParaRPr>
          </a:p>
          <a:p>
            <a:r>
              <a:rPr lang="en-US" b="0">
                <a:solidFill>
                  <a:schemeClr val="tx1"/>
                </a:solidFill>
              </a:rPr>
              <a:t>We have to acknowledge that we all have implicit associations and bias based on what we’ve seen, experienced, and learned from others. Why is that important, implicit associations or biases, can prevent us from providing equitable treatment resulting in more disparities,</a:t>
            </a:r>
          </a:p>
          <a:p>
            <a:endParaRPr lang="en-US" b="0">
              <a:solidFill>
                <a:schemeClr val="tx1"/>
              </a:solidFill>
            </a:endParaRPr>
          </a:p>
          <a:p>
            <a:endParaRPr lang="en-US" b="1">
              <a:solidFill>
                <a:schemeClr val="tx1"/>
              </a:solidFill>
            </a:endParaRPr>
          </a:p>
        </p:txBody>
      </p:sp>
      <p:sp>
        <p:nvSpPr>
          <p:cNvPr id="4" name="Slide Number Placeholder 3"/>
          <p:cNvSpPr>
            <a:spLocks noGrp="1"/>
          </p:cNvSpPr>
          <p:nvPr>
            <p:ph type="sldNum" sz="quarter" idx="5"/>
          </p:nvPr>
        </p:nvSpPr>
        <p:spPr/>
        <p:txBody>
          <a:bodyPr/>
          <a:lstStyle/>
          <a:p>
            <a:fld id="{DE212D9E-6442-4EB8-B245-152090FCC8EB}" type="slidenum">
              <a:rPr lang="en-US" smtClean="0"/>
              <a:t>14</a:t>
            </a:fld>
            <a:endParaRPr lang="en-US"/>
          </a:p>
        </p:txBody>
      </p:sp>
    </p:spTree>
    <p:extLst>
      <p:ext uri="{BB962C8B-B14F-4D97-AF65-F5344CB8AC3E}">
        <p14:creationId xmlns:p14="http://schemas.microsoft.com/office/powerpoint/2010/main" val="273350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a:ea typeface="Calibri" panose="020F0502020204030204" pitchFamily="34" charset="0"/>
                <a:cs typeface="Calibri"/>
              </a:rPr>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a:ea typeface="Calibri" panose="020F0502020204030204" pitchFamily="34" charset="0"/>
                <a:cs typeface="Calibri"/>
              </a:rPr>
              <a:t>WE’RE GOING TO DO ANOTHER EXERCISE BASED ON THE STROOP EFFECT, HOW MANY OF YOU ARE FAMILIAR WITH THE STROOP EFFECT EXPERIMENT.</a:t>
            </a:r>
            <a:endParaRPr lang="en-US">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IN THIS EXPERIMENT, YOU ARE REQUIRED TO LOOK AT THE PICTURE OF AN ANIMAL AND SAY THE NAME OF THE ANIMAL. DO NOT READ THE WORD PLACED ON THE PICTURE. FOR EXAMPLE: IN THE FIRST PICTURE, YOU SHOULD SAY ‘COW’ BECAUSE THE ANIMAL IN THE PICTURE IS A COW. IN THE SECOND PICTURE, YOU SHOULD SAY “CAT” BECAUSE THE ANIMAL IN THE PICTURE IS A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WE’RE GOING TO DO THIS AS A GROUP, AS SOON AS THE PICTURES APPEAR ON THE SLIDE AND I SAY GO, IDENTIFY THE ANIMALS AS FAST AS YOU CAN, SAY IT OUT LOUD. REMEMBER IDENTIFY THE PICTURE OUT LOUD. </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15</a:t>
            </a:fld>
            <a:endParaRPr lang="en-US"/>
          </a:p>
        </p:txBody>
      </p:sp>
    </p:spTree>
    <p:extLst>
      <p:ext uri="{BB962C8B-B14F-4D97-AF65-F5344CB8AC3E}">
        <p14:creationId xmlns:p14="http://schemas.microsoft.com/office/powerpoint/2010/main" val="2621053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TAYLOR</a:t>
            </a:r>
          </a:p>
          <a:p>
            <a:endParaRPr lang="en-US" b="1"/>
          </a:p>
          <a:p>
            <a:r>
              <a:rPr lang="en-US" b="1"/>
              <a:t>GO</a:t>
            </a:r>
          </a:p>
          <a:p>
            <a:endParaRPr lang="en-US" b="1"/>
          </a:p>
          <a:p>
            <a:r>
              <a:rPr lang="en-US" b="0"/>
              <a:t>How was it? Was that easy or hard to do?</a:t>
            </a:r>
          </a:p>
          <a:p>
            <a:endParaRPr lang="en-US" b="0"/>
          </a:p>
          <a:p>
            <a:r>
              <a:rPr lang="en-US" b="0"/>
              <a:t>Ok, we’re going to do it again, remember you’re going to say out loud the picture not the word.</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16</a:t>
            </a:fld>
            <a:endParaRPr lang="en-US"/>
          </a:p>
        </p:txBody>
      </p:sp>
    </p:spTree>
    <p:extLst>
      <p:ext uri="{BB962C8B-B14F-4D97-AF65-F5344CB8AC3E}">
        <p14:creationId xmlns:p14="http://schemas.microsoft.com/office/powerpoint/2010/main" val="373576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Calibri" panose="020F0502020204030204" pitchFamily="34" charset="0"/>
                <a:ea typeface="Calibri" panose="020F0502020204030204" pitchFamily="34" charset="0"/>
                <a:cs typeface="Times New Roman" panose="02020603050405020304" pitchFamily="18" charset="0"/>
              </a:rPr>
              <a:t>How was that the second time???? How difficult was it to tell your brain to answer for the animal and not the word? Who read the word vs the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Calibri" panose="020F0502020204030204" pitchFamily="34" charset="0"/>
                <a:ea typeface="Calibri" panose="020F0502020204030204" pitchFamily="34" charset="0"/>
                <a:cs typeface="Times New Roman" panose="02020603050405020304" pitchFamily="18" charset="0"/>
              </a:rPr>
              <a:t>Why do you think we wanted you to say the animal out loud? We wanted you to say it out loud to hear yourselves and others around you to show how challenging it can be for everyone. We’re all in the same ocean, some of us have bigger boats.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Calibri" panose="020F0502020204030204" pitchFamily="34" charset="0"/>
                <a:ea typeface="Calibri" panose="020F0502020204030204" pitchFamily="34" charset="0"/>
                <a:cs typeface="Times New Roman" panose="02020603050405020304" pitchFamily="18" charset="0"/>
              </a:rPr>
              <a:t>It was much easier with the pictures and words matched. When the word was different from the picture, our brains took longer to override the words to focus on the picture. Changing our brain processing or conditioning is difficult.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Calibri" panose="020F0502020204030204" pitchFamily="34" charset="0"/>
                <a:ea typeface="Calibri" panose="020F0502020204030204" pitchFamily="34" charset="0"/>
                <a:cs typeface="Times New Roman" panose="02020603050405020304" pitchFamily="18" charset="0"/>
              </a:rPr>
              <a:t>Translating that to implicit bias, we have to continually work at addressing our subconscious processing, </a:t>
            </a:r>
            <a:r>
              <a:rPr lang="en-US" sz="1200" b="1">
                <a:effectLst/>
                <a:latin typeface="Calibri" panose="020F0502020204030204" pitchFamily="34" charset="0"/>
                <a:ea typeface="Calibri" panose="020F0502020204030204" pitchFamily="34" charset="0"/>
                <a:cs typeface="Times New Roman" panose="02020603050405020304" pitchFamily="18" charset="0"/>
              </a:rPr>
              <a:t>it’s more than just acknowledging them, we have to be proactive in address our biases</a:t>
            </a:r>
            <a:r>
              <a:rPr lang="en-US" sz="1200" b="0">
                <a:effectLst/>
                <a:latin typeface="Calibri" panose="020F0502020204030204" pitchFamily="34" charset="0"/>
                <a:ea typeface="Calibri" panose="020F0502020204030204" pitchFamily="34" charset="0"/>
                <a:cs typeface="Times New Roman" panose="02020603050405020304" pitchFamily="18" charset="0"/>
              </a:rPr>
              <a:t> and in the same token we have to </a:t>
            </a:r>
            <a:r>
              <a:rPr lang="en-US" sz="1200" b="1">
                <a:effectLst/>
                <a:latin typeface="Calibri" panose="020F0502020204030204" pitchFamily="34" charset="0"/>
                <a:ea typeface="Calibri" panose="020F0502020204030204" pitchFamily="34" charset="0"/>
                <a:cs typeface="Times New Roman" panose="02020603050405020304" pitchFamily="18" charset="0"/>
              </a:rPr>
              <a:t>proactive in addressing disparities</a:t>
            </a:r>
            <a:r>
              <a:rPr lang="en-US" sz="1200" b="0">
                <a:effectLst/>
                <a:latin typeface="Calibri" panose="020F0502020204030204" pitchFamily="34" charset="0"/>
                <a:ea typeface="Calibri" panose="020F0502020204030204" pitchFamily="34" charset="0"/>
                <a:cs typeface="Times New Roman" panose="02020603050405020304" pitchFamily="18" charset="0"/>
              </a:rPr>
              <a:t>, we have to continually work on ourselves and within our programs to address disparities since we see how difficult it can be to change brain processing.</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17</a:t>
            </a:fld>
            <a:endParaRPr lang="en-US"/>
          </a:p>
        </p:txBody>
      </p:sp>
    </p:spTree>
    <p:extLst>
      <p:ext uri="{BB962C8B-B14F-4D97-AF65-F5344CB8AC3E}">
        <p14:creationId xmlns:p14="http://schemas.microsoft.com/office/powerpoint/2010/main" val="361986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We’ve seen how the brain processes information and how learned behaviors are hard to change. We know </a:t>
            </a:r>
            <a:r>
              <a:rPr lang="en-US" b="1"/>
              <a:t>IT TAKES WORK TO MAKE CHANGE </a:t>
            </a:r>
            <a:r>
              <a:rPr lang="en-US"/>
              <a:t>but it’s possible and gets </a:t>
            </a:r>
            <a:r>
              <a:rPr lang="en-US" b="1"/>
              <a:t>EASIER OVER TIME</a:t>
            </a:r>
            <a:r>
              <a:rPr lang="en-US"/>
              <a:t>. Now let’s look at </a:t>
            </a:r>
            <a:r>
              <a:rPr lang="en-US" b="1"/>
              <a:t>how your lens</a:t>
            </a:r>
            <a:r>
              <a:rPr lang="en-US"/>
              <a:t>, or point of reference, </a:t>
            </a:r>
            <a:r>
              <a:rPr lang="en-US" b="1"/>
              <a:t>could be different from someone </a:t>
            </a:r>
            <a:r>
              <a:rPr lang="en-US" b="1" err="1"/>
              <a:t>elses</a:t>
            </a:r>
            <a:r>
              <a:rPr lang="en-US"/>
              <a:t>. We’re going to do a cultural humility exercise, called </a:t>
            </a:r>
            <a:r>
              <a:rPr lang="en-US" b="1"/>
              <a:t>CULTURAL HUMILITY PIGGY BANK</a:t>
            </a:r>
            <a:r>
              <a:rPr lang="en-US"/>
              <a:t>, have any of you done a piggy bank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Ok, here’s how it works, I’m going to read </a:t>
            </a:r>
            <a:r>
              <a:rPr lang="en-US" b="1"/>
              <a:t>10 STATEMENTS</a:t>
            </a:r>
            <a:r>
              <a:rPr lang="en-US"/>
              <a:t>, each statement has a dollar figure that you can add to your piggy bank or subtract from your piggy bank. Everyone is starting with </a:t>
            </a:r>
            <a:r>
              <a:rPr lang="en-US" b="1"/>
              <a:t>ZERO IN THE BANK</a:t>
            </a:r>
            <a:r>
              <a:rPr lang="en-US"/>
              <a:t>. You will add or subtract the amount I tell you that fits your experience. Once we go through all 10, you will calculate your total and then have a discussion about the results.</a:t>
            </a:r>
          </a:p>
          <a:p>
            <a:endParaRPr lang="en-US"/>
          </a:p>
          <a:p>
            <a:endParaRPr lang="en-US" sz="1600"/>
          </a:p>
          <a:p>
            <a:pPr lvl="1">
              <a:lnSpc>
                <a:spcPct val="90000"/>
              </a:lnSpc>
              <a:spcAft>
                <a:spcPts val="1200"/>
              </a:spcAft>
            </a:pPr>
            <a:r>
              <a:rPr lang="en-US" b="1">
                <a:effectLst/>
                <a:latin typeface="Calibri" panose="020F0502020204030204" pitchFamily="34" charset="0"/>
                <a:ea typeface="Calibri" panose="020F0502020204030204" pitchFamily="34" charset="0"/>
                <a:cs typeface="Times New Roman" panose="02020603050405020304" pitchFamily="18" charset="0"/>
              </a:rPr>
              <a:t>PIGGY BANK, ADD OR SUBSTRACT IF IT APPLIES:</a:t>
            </a:r>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growing up, your </a:t>
            </a:r>
            <a:r>
              <a:rPr lang="en-US" b="1">
                <a:effectLst/>
                <a:latin typeface="Calibri" panose="020F0502020204030204" pitchFamily="34" charset="0"/>
                <a:ea typeface="Calibri" panose="020F0502020204030204" pitchFamily="34" charset="0"/>
                <a:cs typeface="Times New Roman" panose="02020603050405020304" pitchFamily="18" charset="0"/>
              </a:rPr>
              <a:t>FRIEND GROUP INCLUDED A PERSON OF COLOR </a:t>
            </a:r>
            <a:r>
              <a:rPr lang="en-US" b="0">
                <a:effectLst/>
                <a:latin typeface="Calibri" panose="020F0502020204030204" pitchFamily="34" charset="0"/>
                <a:ea typeface="Calibri" panose="020F0502020204030204" pitchFamily="34" charset="0"/>
                <a:cs typeface="Times New Roman" panose="02020603050405020304" pitchFamily="18" charset="0"/>
              </a:rPr>
              <a:t>– </a:t>
            </a:r>
            <a:r>
              <a:rPr lang="en-US" b="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add $5</a:t>
            </a:r>
            <a:endParaRPr lang="en-US" sz="1600" b="0">
              <a:solidFill>
                <a:srgbClr val="00B0F0"/>
              </a:solidFill>
            </a:endParaRPr>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you have ever felt </a:t>
            </a:r>
            <a:r>
              <a:rPr lang="en-US" b="1">
                <a:effectLst/>
                <a:latin typeface="Calibri" panose="020F0502020204030204" pitchFamily="34" charset="0"/>
                <a:ea typeface="Calibri" panose="020F0502020204030204" pitchFamily="34" charset="0"/>
                <a:cs typeface="Times New Roman" panose="02020603050405020304" pitchFamily="18" charset="0"/>
              </a:rPr>
              <a:t>UNSAFE IN THE PRESENCE OF LAW ENFORCEMENT </a:t>
            </a:r>
            <a:r>
              <a:rPr lang="en-US" b="0">
                <a:effectLst/>
                <a:latin typeface="Calibri" panose="020F0502020204030204" pitchFamily="34" charset="0"/>
                <a:ea typeface="Calibri" panose="020F0502020204030204" pitchFamily="34" charset="0"/>
                <a:cs typeface="Times New Roman" panose="02020603050405020304" pitchFamily="18" charset="0"/>
              </a:rPr>
              <a:t>– subtract $10</a:t>
            </a:r>
            <a:endParaRPr lang="en-US" sz="1600" b="0"/>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you or a family member ever </a:t>
            </a:r>
            <a:r>
              <a:rPr lang="en-US" b="1">
                <a:effectLst/>
                <a:latin typeface="Calibri" panose="020F0502020204030204" pitchFamily="34" charset="0"/>
                <a:ea typeface="Calibri" panose="020F0502020204030204" pitchFamily="34" charset="0"/>
                <a:cs typeface="Times New Roman" panose="02020603050405020304" pitchFamily="18" charset="0"/>
              </a:rPr>
              <a:t>GONE THROUGH THE JUSTICE SYSTEM </a:t>
            </a:r>
            <a:r>
              <a:rPr lang="en-US" b="0">
                <a:effectLst/>
                <a:latin typeface="Calibri" panose="020F0502020204030204" pitchFamily="34" charset="0"/>
                <a:ea typeface="Calibri" panose="020F0502020204030204" pitchFamily="34" charset="0"/>
                <a:cs typeface="Times New Roman" panose="02020603050405020304" pitchFamily="18" charset="0"/>
              </a:rPr>
              <a:t>– subtract $10</a:t>
            </a:r>
            <a:endParaRPr lang="en-US" sz="1600" b="0"/>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you have ever been </a:t>
            </a:r>
            <a:r>
              <a:rPr lang="en-US" b="1">
                <a:effectLst/>
                <a:latin typeface="Calibri" panose="020F0502020204030204" pitchFamily="34" charset="0"/>
                <a:ea typeface="Calibri" panose="020F0502020204030204" pitchFamily="34" charset="0"/>
                <a:cs typeface="Times New Roman" panose="02020603050405020304" pitchFamily="18" charset="0"/>
              </a:rPr>
              <a:t>GIVEN A JOB </a:t>
            </a:r>
            <a:r>
              <a:rPr lang="en-US" b="0">
                <a:effectLst/>
                <a:latin typeface="Calibri" panose="020F0502020204030204" pitchFamily="34" charset="0"/>
                <a:ea typeface="Calibri" panose="020F0502020204030204" pitchFamily="34" charset="0"/>
                <a:cs typeface="Times New Roman" panose="02020603050405020304" pitchFamily="18" charset="0"/>
              </a:rPr>
              <a:t>because of your association with a </a:t>
            </a:r>
            <a:r>
              <a:rPr lang="en-US" b="1">
                <a:effectLst/>
                <a:latin typeface="Calibri" panose="020F0502020204030204" pitchFamily="34" charset="0"/>
                <a:ea typeface="Calibri" panose="020F0502020204030204" pitchFamily="34" charset="0"/>
                <a:cs typeface="Times New Roman" panose="02020603050405020304" pitchFamily="18" charset="0"/>
              </a:rPr>
              <a:t>FRIEND OR FAMILY MEMBER </a:t>
            </a:r>
            <a:r>
              <a:rPr lang="en-US" b="0">
                <a:effectLst/>
                <a:latin typeface="Calibri" panose="020F0502020204030204" pitchFamily="34" charset="0"/>
                <a:ea typeface="Calibri" panose="020F0502020204030204" pitchFamily="34" charset="0"/>
                <a:cs typeface="Times New Roman" panose="02020603050405020304" pitchFamily="18" charset="0"/>
              </a:rPr>
              <a:t>– add $10</a:t>
            </a:r>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you were ever </a:t>
            </a:r>
            <a:r>
              <a:rPr lang="en-US" b="1">
                <a:effectLst/>
                <a:latin typeface="Calibri" panose="020F0502020204030204" pitchFamily="34" charset="0"/>
                <a:ea typeface="Calibri" panose="020F0502020204030204" pitchFamily="34" charset="0"/>
                <a:cs typeface="Times New Roman" panose="02020603050405020304" pitchFamily="18" charset="0"/>
              </a:rPr>
              <a:t>UNCOMFORTABLE ABOUT A JOKE YOU OVERHEARD </a:t>
            </a:r>
            <a:r>
              <a:rPr lang="en-US" b="0">
                <a:effectLst/>
                <a:latin typeface="Calibri" panose="020F0502020204030204" pitchFamily="34" charset="0"/>
                <a:ea typeface="Calibri" panose="020F0502020204030204" pitchFamily="34" charset="0"/>
                <a:cs typeface="Times New Roman" panose="02020603050405020304" pitchFamily="18" charset="0"/>
              </a:rPr>
              <a:t>related to race, ethnicity, gender, appearance, or sexual orientation, but </a:t>
            </a:r>
            <a:r>
              <a:rPr lang="en-US" b="1">
                <a:effectLst/>
                <a:latin typeface="Calibri" panose="020F0502020204030204" pitchFamily="34" charset="0"/>
                <a:ea typeface="Calibri" panose="020F0502020204030204" pitchFamily="34" charset="0"/>
                <a:cs typeface="Times New Roman" panose="02020603050405020304" pitchFamily="18" charset="0"/>
              </a:rPr>
              <a:t>SAID NOTHING AND/OR FELT UNSAFE</a:t>
            </a:r>
            <a:r>
              <a:rPr lang="en-US" b="0">
                <a:effectLst/>
                <a:latin typeface="Calibri" panose="020F0502020204030204" pitchFamily="34" charset="0"/>
                <a:ea typeface="Calibri" panose="020F0502020204030204" pitchFamily="34" charset="0"/>
                <a:cs typeface="Times New Roman" panose="02020603050405020304" pitchFamily="18" charset="0"/>
              </a:rPr>
              <a:t> – subtract $20</a:t>
            </a:r>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18</a:t>
            </a:fld>
            <a:endParaRPr lang="en-US"/>
          </a:p>
        </p:txBody>
      </p:sp>
    </p:spTree>
    <p:extLst>
      <p:ext uri="{BB962C8B-B14F-4D97-AF65-F5344CB8AC3E}">
        <p14:creationId xmlns:p14="http://schemas.microsoft.com/office/powerpoint/2010/main" val="185741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1200"/>
              </a:spcAft>
            </a:pPr>
            <a:r>
              <a:rPr lang="en-US" b="1">
                <a:effectLst/>
                <a:latin typeface="Calibri" panose="020F0502020204030204" pitchFamily="34" charset="0"/>
                <a:ea typeface="Calibri" panose="020F0502020204030204" pitchFamily="34" charset="0"/>
                <a:cs typeface="Times New Roman" panose="02020603050405020304" pitchFamily="18" charset="0"/>
              </a:rPr>
              <a:t>TAYLOR</a:t>
            </a:r>
          </a:p>
          <a:p>
            <a:pPr lvl="1">
              <a:lnSpc>
                <a:spcPct val="90000"/>
              </a:lnSpc>
              <a:spcAft>
                <a:spcPts val="1200"/>
              </a:spcAft>
            </a:pPr>
            <a:endParaRPr lang="en-US" b="1">
              <a:effectLst/>
              <a:latin typeface="Calibri" panose="020F0502020204030204" pitchFamily="34" charset="0"/>
              <a:ea typeface="Calibri" panose="020F0502020204030204" pitchFamily="34" charset="0"/>
              <a:cs typeface="Times New Roman" panose="02020603050405020304" pitchFamily="18" charset="0"/>
            </a:endParaRPr>
          </a:p>
          <a:p>
            <a:pPr lvl="1">
              <a:lnSpc>
                <a:spcPct val="90000"/>
              </a:lnSpc>
              <a:spcAft>
                <a:spcPts val="1200"/>
              </a:spcAft>
            </a:pPr>
            <a:r>
              <a:rPr lang="en-US" b="1">
                <a:effectLst/>
                <a:latin typeface="Calibri" panose="020F0502020204030204" pitchFamily="34" charset="0"/>
                <a:ea typeface="Calibri" panose="020F0502020204030204" pitchFamily="34" charset="0"/>
                <a:cs typeface="Times New Roman" panose="02020603050405020304" pitchFamily="18" charset="0"/>
              </a:rPr>
              <a:t>PIGGY BANK, ADD OR SUBSTRACT IF IT APPLIES:</a:t>
            </a:r>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a:t>
            </a:r>
            <a:r>
              <a:rPr lang="en-US" b="1">
                <a:effectLst/>
                <a:latin typeface="Calibri" panose="020F0502020204030204" pitchFamily="34" charset="0"/>
                <a:ea typeface="Calibri" panose="020F0502020204030204" pitchFamily="34" charset="0"/>
                <a:cs typeface="Times New Roman" panose="02020603050405020304" pitchFamily="18" charset="0"/>
              </a:rPr>
              <a:t>ENGLISH IS YOUR FIRST LANGUAGE - </a:t>
            </a:r>
            <a:r>
              <a:rPr lang="en-US" b="0">
                <a:effectLst/>
                <a:latin typeface="Calibri" panose="020F0502020204030204" pitchFamily="34" charset="0"/>
                <a:ea typeface="Calibri" panose="020F0502020204030204" pitchFamily="34" charset="0"/>
                <a:cs typeface="Times New Roman" panose="02020603050405020304" pitchFamily="18" charset="0"/>
              </a:rPr>
              <a:t>add $20</a:t>
            </a:r>
            <a:endParaRPr lang="en-US" sz="1600" b="0"/>
          </a:p>
          <a:p>
            <a:pPr marL="645750" lvl="1" indent="-285750">
              <a:lnSpc>
                <a:spcPct val="90000"/>
              </a:lnSpc>
              <a:spcAft>
                <a:spcPts val="1200"/>
              </a:spcAft>
              <a:buFont typeface="Arial" panose="020B0604020202020204" pitchFamily="34" charset="0"/>
              <a:buChar char="•"/>
            </a:pPr>
            <a:r>
              <a:rPr lang="en-US" b="0">
                <a:effectLst/>
                <a:latin typeface="Calibri" panose="020F0502020204030204" pitchFamily="34" charset="0"/>
                <a:ea typeface="Calibri" panose="020F0502020204030204" pitchFamily="34" charset="0"/>
                <a:cs typeface="Times New Roman" panose="02020603050405020304" pitchFamily="18" charset="0"/>
              </a:rPr>
              <a:t>If a caretaker(s) spent any time </a:t>
            </a:r>
            <a:r>
              <a:rPr lang="en-US" b="1">
                <a:effectLst/>
                <a:latin typeface="Calibri" panose="020F0502020204030204" pitchFamily="34" charset="0"/>
                <a:ea typeface="Calibri" panose="020F0502020204030204" pitchFamily="34" charset="0"/>
                <a:cs typeface="Times New Roman" panose="02020603050405020304" pitchFamily="18" charset="0"/>
              </a:rPr>
              <a:t>UNEMPLOYED (NOT BY CHOICE) </a:t>
            </a:r>
            <a:r>
              <a:rPr lang="en-US" b="0">
                <a:effectLst/>
                <a:latin typeface="Calibri" panose="020F0502020204030204" pitchFamily="34" charset="0"/>
                <a:ea typeface="Calibri" panose="020F0502020204030204" pitchFamily="34" charset="0"/>
                <a:cs typeface="Times New Roman" panose="02020603050405020304" pitchFamily="18" charset="0"/>
              </a:rPr>
              <a:t>that it impacted your family’s lifestyle - subtract $15 </a:t>
            </a:r>
            <a:endParaRPr lang="en-US" sz="1600" b="0"/>
          </a:p>
          <a:p>
            <a:pPr marL="645750" marR="0" lvl="1"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If you have ever entered </a:t>
            </a:r>
            <a:r>
              <a:rPr lang="en-US" sz="1800" b="1">
                <a:effectLst/>
                <a:latin typeface="Calibri" panose="020F0502020204030204" pitchFamily="34" charset="0"/>
                <a:ea typeface="Calibri" panose="020F0502020204030204" pitchFamily="34" charset="0"/>
                <a:cs typeface="Times New Roman" panose="02020603050405020304" pitchFamily="18" charset="0"/>
              </a:rPr>
              <a:t>A CRIMINAL JUSTICE SETTING </a:t>
            </a:r>
            <a:r>
              <a:rPr lang="en-US" sz="1800" b="0">
                <a:effectLst/>
                <a:latin typeface="Calibri" panose="020F0502020204030204" pitchFamily="34" charset="0"/>
                <a:ea typeface="Calibri" panose="020F0502020204030204" pitchFamily="34" charset="0"/>
                <a:cs typeface="Times New Roman" panose="02020603050405020304" pitchFamily="18" charset="0"/>
              </a:rPr>
              <a:t>and been assumed to be a </a:t>
            </a:r>
            <a:r>
              <a:rPr lang="en-US" sz="1800" b="1">
                <a:effectLst/>
                <a:latin typeface="Calibri" panose="020F0502020204030204" pitchFamily="34" charset="0"/>
                <a:ea typeface="Calibri" panose="020F0502020204030204" pitchFamily="34" charset="0"/>
                <a:cs typeface="Times New Roman" panose="02020603050405020304" pitchFamily="18" charset="0"/>
              </a:rPr>
              <a:t>DEFENDANT OR RESPONDENT </a:t>
            </a:r>
            <a:r>
              <a:rPr lang="en-US" sz="1800" b="0">
                <a:effectLst/>
                <a:latin typeface="Calibri" panose="020F0502020204030204" pitchFamily="34" charset="0"/>
                <a:ea typeface="Calibri" panose="020F0502020204030204" pitchFamily="34" charset="0"/>
                <a:cs typeface="Times New Roman" panose="02020603050405020304" pitchFamily="18" charset="0"/>
              </a:rPr>
              <a:t>while in your professional capacity - subtract $5</a:t>
            </a:r>
          </a:p>
          <a:p>
            <a:pPr marL="645750" marR="0" lvl="1"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If you ever had a </a:t>
            </a:r>
            <a:r>
              <a:rPr lang="en-US" sz="1800" b="1">
                <a:effectLst/>
                <a:latin typeface="Calibri" panose="020F0502020204030204" pitchFamily="34" charset="0"/>
                <a:ea typeface="Calibri" panose="020F0502020204030204" pitchFamily="34" charset="0"/>
                <a:cs typeface="Times New Roman" panose="02020603050405020304" pitchFamily="18" charset="0"/>
              </a:rPr>
              <a:t>SUPERVISOR</a:t>
            </a:r>
            <a:r>
              <a:rPr lang="en-US" sz="1800" b="0">
                <a:effectLst/>
                <a:latin typeface="Calibri" panose="020F0502020204030204" pitchFamily="34" charset="0"/>
                <a:ea typeface="Calibri" panose="020F0502020204030204" pitchFamily="34" charset="0"/>
                <a:cs typeface="Times New Roman" panose="02020603050405020304" pitchFamily="18" charset="0"/>
              </a:rPr>
              <a:t> from an </a:t>
            </a:r>
            <a:r>
              <a:rPr lang="en-US" sz="1800" b="1">
                <a:effectLst/>
                <a:latin typeface="Calibri" panose="020F0502020204030204" pitchFamily="34" charset="0"/>
                <a:ea typeface="Calibri" panose="020F0502020204030204" pitchFamily="34" charset="0"/>
                <a:cs typeface="Times New Roman" panose="02020603050405020304" pitchFamily="18" charset="0"/>
              </a:rPr>
              <a:t>UNDERREPRESENTED RACIAL OR ETHNIC BACKGROUND</a:t>
            </a:r>
            <a:r>
              <a:rPr lang="en-US" sz="1800" b="0">
                <a:effectLst/>
                <a:latin typeface="Calibri" panose="020F0502020204030204" pitchFamily="34" charset="0"/>
                <a:ea typeface="Calibri" panose="020F0502020204030204" pitchFamily="34" charset="0"/>
                <a:cs typeface="Times New Roman" panose="02020603050405020304" pitchFamily="18" charset="0"/>
              </a:rPr>
              <a:t> - add $10</a:t>
            </a:r>
          </a:p>
          <a:p>
            <a:pPr marL="645750" marR="0" lvl="1"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If you were raised with </a:t>
            </a:r>
            <a:r>
              <a:rPr lang="en-US" sz="1800" b="1">
                <a:effectLst/>
                <a:latin typeface="Calibri" panose="020F0502020204030204" pitchFamily="34" charset="0"/>
                <a:ea typeface="Calibri" panose="020F0502020204030204" pitchFamily="34" charset="0"/>
                <a:cs typeface="Times New Roman" panose="02020603050405020304" pitchFamily="18" charset="0"/>
              </a:rPr>
              <a:t>HEALTH INSURANCE </a:t>
            </a:r>
            <a:r>
              <a:rPr lang="en-US" sz="1800" b="0">
                <a:effectLst/>
                <a:latin typeface="Calibri" panose="020F0502020204030204" pitchFamily="34" charset="0"/>
                <a:ea typeface="Calibri" panose="020F0502020204030204" pitchFamily="34" charset="0"/>
                <a:cs typeface="Times New Roman" panose="02020603050405020304" pitchFamily="18" charset="0"/>
              </a:rPr>
              <a:t>-  add $15</a:t>
            </a:r>
          </a:p>
          <a:p>
            <a:pPr marL="645750" marR="0" lvl="1"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sz="1800" b="0">
              <a:effectLst/>
              <a:latin typeface="Calibri" panose="020F0502020204030204" pitchFamily="34" charset="0"/>
              <a:cs typeface="Times New Roman" panose="02020603050405020304" pitchFamily="18" charset="0"/>
            </a:endParaRPr>
          </a:p>
          <a:p>
            <a:pPr marL="360000" marR="0" lvl="1"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lang="en-US" sz="1800" b="0">
                <a:effectLst/>
                <a:latin typeface="Calibri" panose="020F0502020204030204" pitchFamily="34" charset="0"/>
                <a:cs typeface="Times New Roman" panose="02020603050405020304" pitchFamily="18" charset="0"/>
              </a:rPr>
              <a:t>-$60 to +$60</a:t>
            </a:r>
          </a:p>
          <a:p>
            <a:pPr marL="360000" marR="0" lvl="1"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lang="en-US" sz="1800" b="0">
                <a:effectLst/>
                <a:latin typeface="Calibri" panose="020F0502020204030204" pitchFamily="34" charset="0"/>
                <a:cs typeface="Times New Roman" panose="02020603050405020304" pitchFamily="18" charset="0"/>
              </a:rPr>
              <a:t>How does this impact the way you do your work and how you work with participants</a:t>
            </a:r>
          </a:p>
          <a:p>
            <a:pPr marL="360000" marR="0" lvl="1"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As you looked around the room, you noticed that some are statements are applicable to some of us and not others. It shows how your experiences or lens is different from others. In our work, we can not make assumptions based on our lens or implicit biases or perceptions,</a:t>
            </a:r>
            <a:r>
              <a:rPr lang="en-US" b="1"/>
              <a:t> WE HAVE TO MAKE SURE THAT WE’RE SEEING EACH OTHER AND THE CLIENTS AS INDIVIDUALS WITH HIS OR HER OWN CULTURAL BACKGROUND, AWARENESS, AND EXPERIENCES</a:t>
            </a:r>
            <a:r>
              <a:rPr lang="en-US" b="0"/>
              <a:t>. Having cultural humility and being culturally aware should lead to cultural responsiveness, which will reduce disparities in your courts. 	</a:t>
            </a:r>
            <a:endParaRPr lang="en-US" b="0">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19</a:t>
            </a:fld>
            <a:endParaRPr lang="en-US"/>
          </a:p>
        </p:txBody>
      </p:sp>
    </p:spTree>
    <p:extLst>
      <p:ext uri="{BB962C8B-B14F-4D97-AF65-F5344CB8AC3E}">
        <p14:creationId xmlns:p14="http://schemas.microsoft.com/office/powerpoint/2010/main" val="247672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DE212D9E-6442-4EB8-B245-152090FCC8EB}" type="slidenum">
              <a:rPr lang="en-US" smtClean="0"/>
              <a:t>2</a:t>
            </a:fld>
            <a:endParaRPr lang="en-US"/>
          </a:p>
        </p:txBody>
      </p:sp>
    </p:spTree>
    <p:extLst>
      <p:ext uri="{BB962C8B-B14F-4D97-AF65-F5344CB8AC3E}">
        <p14:creationId xmlns:p14="http://schemas.microsoft.com/office/powerpoint/2010/main" val="85488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NOW WE’RE GOING TO LOOK AT THE THIRD COMPONENT OF DISPARITIES TRAINING, OPERATIONAL DISPARITIES. HOW YOUR PROGRAMS ARE WORKING. THIS IS WHERE WE START TO LOOK AT DECISION POINTS WITHIN OUR PROGRAMS TO ADDRESS DISPARITIES.</a:t>
            </a:r>
          </a:p>
          <a:p>
            <a:endParaRPr lang="en-US"/>
          </a:p>
          <a:p>
            <a:r>
              <a:rPr lang="en-US"/>
              <a:t>The decision points are moments in the treatment court program where disparities can be addressed</a:t>
            </a:r>
          </a:p>
        </p:txBody>
      </p:sp>
      <p:sp>
        <p:nvSpPr>
          <p:cNvPr id="4" name="Slide Number Placeholder 3"/>
          <p:cNvSpPr>
            <a:spLocks noGrp="1"/>
          </p:cNvSpPr>
          <p:nvPr>
            <p:ph type="sldNum" sz="quarter" idx="5"/>
          </p:nvPr>
        </p:nvSpPr>
        <p:spPr/>
        <p:txBody>
          <a:bodyPr/>
          <a:lstStyle/>
          <a:p>
            <a:fld id="{DE212D9E-6442-4EB8-B245-152090FCC8EB}" type="slidenum">
              <a:rPr lang="en-US" smtClean="0"/>
              <a:t>20</a:t>
            </a:fld>
            <a:endParaRPr lang="en-US"/>
          </a:p>
        </p:txBody>
      </p:sp>
    </p:spTree>
    <p:extLst>
      <p:ext uri="{BB962C8B-B14F-4D97-AF65-F5344CB8AC3E}">
        <p14:creationId xmlns:p14="http://schemas.microsoft.com/office/powerpoint/2010/main" val="2240094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a:latin typeface="Calibri"/>
                <a:ea typeface="Calibri" panose="020F0502020204030204" pitchFamily="34" charset="0"/>
                <a:cs typeface="Calibri"/>
              </a:rPr>
              <a:t>Treatment courts have the best practice standards that are used to operationalize court operations and fidelity to the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a:latin typeface="Calibri"/>
                <a:ea typeface="Calibri" panose="020F0502020204030204" pitchFamily="34" charset="0"/>
                <a:cs typeface="Calibri"/>
              </a:rPr>
              <a:t>We’re going to review several of them for areas of decision points when addressing disparities.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a:latin typeface="Calibri"/>
                <a:ea typeface="Calibri" panose="020F0502020204030204" pitchFamily="34" charset="0"/>
                <a:cs typeface="Calibri"/>
              </a:rPr>
              <a:t>All 10 standards have opportunities where disparities can be addressed; however, this conversation and work is ongoing so we wanted to cover several today with the limited time we have together. We’re going to discuss standards, 2, 3, 4, 5, 8 &amp; 10.</a:t>
            </a:r>
            <a:endParaRPr lang="en-US" b="0" strike="noStrike">
              <a:latin typeface="Calibri"/>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21</a:t>
            </a:fld>
            <a:endParaRPr lang="en-US"/>
          </a:p>
        </p:txBody>
      </p:sp>
    </p:spTree>
    <p:extLst>
      <p:ext uri="{BB962C8B-B14F-4D97-AF65-F5344CB8AC3E}">
        <p14:creationId xmlns:p14="http://schemas.microsoft.com/office/powerpoint/2010/main" val="353820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endParaRPr lang="en-US" b="1"/>
          </a:p>
          <a:p>
            <a:endParaRPr lang="en-US" b="1"/>
          </a:p>
          <a:p>
            <a:r>
              <a:rPr lang="en-US" b="1"/>
              <a:t>Decision Points</a:t>
            </a:r>
            <a:endParaRPr lang="en-US"/>
          </a:p>
          <a:p>
            <a:r>
              <a:rPr lang="en-US"/>
              <a:t>Retention factors research: One practice, the provision of family/domestic counseling, was significantly related to lower racial disparity. Family counselors can obtain insight into the specific environment and circumstances each participant is experiencing, which may lead to better decisions for the team in responding effectively to each participant’s behavior, as well as increase support for the participant in his or her natural environment. In addition, family counseling is compatible with culturally specific values related to the importance of family.</a:t>
            </a:r>
            <a:endParaRPr lang="en-US">
              <a:cs typeface="Calibri"/>
            </a:endParaRPr>
          </a:p>
          <a:p>
            <a:endParaRPr lang="en-US"/>
          </a:p>
          <a:p>
            <a:r>
              <a:rPr lang="en-US"/>
              <a:t>In a comparison of graduation rates in treatment courts across regions, Black participants consistently exhibited the lowest graduation rates while White participants had the highest graduation rates, except in the Midwest, where Hispanic/Latino participants and participants of other races had higher graduation rates than Whites. </a:t>
            </a:r>
            <a:r>
              <a:rPr lang="en-US" b="1"/>
              <a:t>The disparity between Black and White graduation rates was most pronounced in the Midwest, where White participants had a graduation rate that was 25 percentage points (or 68%) greater than the graduation rate for Black participants. </a:t>
            </a:r>
            <a:r>
              <a:rPr lang="en-US"/>
              <a:t>In contrast, treatment courts in the South had graduation rates for White participants that were 12 percentage points (or 27%) greater than for Black participants. Although somewhat higher in the Midwest, Hispanic/Latino graduation rates were similar to those of Whites in other regions</a:t>
            </a:r>
            <a:endParaRPr lang="en-US">
              <a:cs typeface="Calibri"/>
            </a:endParaRPr>
          </a:p>
          <a:p>
            <a:endParaRPr lang="en-US"/>
          </a:p>
          <a:p>
            <a:r>
              <a:rPr lang="en-US" b="1"/>
              <a:t>Participants required to pay court fines and fees has shown, in at least one research study, to increase the disparities in graduation between black and white participants by 197%</a:t>
            </a:r>
            <a:endParaRPr lang="en-US" b="1">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22</a:t>
            </a:fld>
            <a:endParaRPr lang="en-US"/>
          </a:p>
        </p:txBody>
      </p:sp>
    </p:spTree>
    <p:extLst>
      <p:ext uri="{BB962C8B-B14F-4D97-AF65-F5344CB8AC3E}">
        <p14:creationId xmlns:p14="http://schemas.microsoft.com/office/powerpoint/2010/main" val="75607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TAYLOR</a:t>
            </a:r>
          </a:p>
          <a:p>
            <a:pPr rtl="0" fontAlgn="base"/>
            <a:endParaRPr lang="en-US"/>
          </a:p>
          <a:p>
            <a:pPr rtl="0" fontAlgn="base"/>
            <a:r>
              <a:rPr lang="en-US"/>
              <a:t>Some considerations related to racial and ethnic disparities here are: READ LIST </a:t>
            </a:r>
          </a:p>
          <a:p>
            <a:r>
              <a:rPr lang="en-US" b="1"/>
              <a:t>Others?</a:t>
            </a:r>
          </a:p>
          <a:p>
            <a:endParaRPr lang="en-US" b="1"/>
          </a:p>
          <a:p>
            <a:r>
              <a:rPr lang="en-US" b="1"/>
              <a:t>Role of gatekeeper-</a:t>
            </a:r>
            <a:r>
              <a:rPr lang="en-US"/>
              <a:t> may not be able to change but you MAY be able to identify and start to train, educate, and start a conversation</a:t>
            </a:r>
          </a:p>
          <a:p>
            <a:r>
              <a:rPr lang="en-US" b="1"/>
              <a:t>Policies and procedures- </a:t>
            </a:r>
            <a:r>
              <a:rPr lang="en-US"/>
              <a:t>if you require employment to graduate, we know the criminal legal system has disproportionally charged black individuals and they are more likely to have a felony. Or transportation, some neighborhoods do not have the resource infrastructure to provide public transportation</a:t>
            </a:r>
          </a:p>
          <a:p>
            <a:r>
              <a:rPr lang="en-US" b="1"/>
              <a:t>One study has show that a treatment court which has an advisory committee that includes community members can decrease disparities in graduation rates by 145%- who are you serving and do they have a voice in how they are served – challenge you to look at treatment courts not as a privilege for the participant but has the best public service we can give, the courts and their actors are public servants</a:t>
            </a:r>
          </a:p>
          <a:p>
            <a:r>
              <a:rPr lang="en-US" b="1"/>
              <a:t>Treatment and complementary services- </a:t>
            </a:r>
            <a:r>
              <a:rPr lang="en-US"/>
              <a:t>specifically looking at retention, is this program made for everyone? Have referral sources that are culturally responsive and appropriate is vital </a:t>
            </a:r>
          </a:p>
          <a:p>
            <a:r>
              <a:rPr lang="en-US" b="1"/>
              <a:t>Incentives sanctions and therapeutic adjustments- </a:t>
            </a:r>
            <a:r>
              <a:rPr lang="en-US"/>
              <a:t>this again goes to retention and also program integrity. Are you taking the first step to review, are you taking the affirmative step obligated by the standards </a:t>
            </a:r>
          </a:p>
          <a:p>
            <a:r>
              <a:rPr lang="en-US"/>
              <a:t>Equity inclusion- this is state focused a bit but also look at what training is identified and encouraged for team members to attend </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23</a:t>
            </a:fld>
            <a:endParaRPr lang="en-US"/>
          </a:p>
        </p:txBody>
      </p:sp>
    </p:spTree>
    <p:extLst>
      <p:ext uri="{BB962C8B-B14F-4D97-AF65-F5344CB8AC3E}">
        <p14:creationId xmlns:p14="http://schemas.microsoft.com/office/powerpoint/2010/main" val="492660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endParaRPr lang="en-US" b="1"/>
          </a:p>
          <a:p>
            <a:endParaRPr lang="en-US" b="1"/>
          </a:p>
          <a:p>
            <a:r>
              <a:rPr lang="en-US" b="1"/>
              <a:t>Decision Points</a:t>
            </a:r>
            <a:endParaRPr lang="en-US"/>
          </a:p>
          <a:p>
            <a:pPr marL="233103" indent="-233103">
              <a:buFont typeface="+mj-lt"/>
              <a:buAutoNum type="arabicPeriod"/>
            </a:pPr>
            <a:r>
              <a:rPr lang="en-US"/>
              <a:t>Monitor the judge to see if the range of incentives is a 4 to 1 ratio</a:t>
            </a:r>
          </a:p>
          <a:p>
            <a:pPr marL="233103" indent="-233103">
              <a:buFont typeface="+mj-lt"/>
              <a:buAutoNum type="arabicPeriod"/>
            </a:pPr>
            <a:r>
              <a:rPr lang="en-US"/>
              <a:t>Monitor if the judge is participating in voting during the staffing</a:t>
            </a:r>
          </a:p>
          <a:p>
            <a:pPr marL="233103" indent="-233103">
              <a:buFont typeface="+mj-lt"/>
              <a:buAutoNum type="arabicPeriod"/>
            </a:pPr>
            <a:r>
              <a:rPr lang="en-US"/>
              <a:t>Mandatory judicial education course on RED </a:t>
            </a:r>
          </a:p>
          <a:p>
            <a:pPr marL="233103" indent="-233103">
              <a:buFont typeface="+mj-lt"/>
              <a:buAutoNum type="arabicPeriod"/>
            </a:pPr>
            <a:r>
              <a:rPr lang="en-US"/>
              <a:t>Provide a language guide to judges with terms and sayings that have racial implications (maybe as part of a broader motivation interviewing training?) (CCI is considering putting this together)</a:t>
            </a:r>
          </a:p>
          <a:p>
            <a:r>
              <a:rPr lang="en-US"/>
              <a:t>Areas to identify </a:t>
            </a:r>
          </a:p>
          <a:p>
            <a:endParaRPr lang="en-US"/>
          </a:p>
          <a:p>
            <a:r>
              <a:rPr lang="en-US"/>
              <a:t>Demeanor and decisions: understating SUD BUT then also understating “system survivorship” and how many more systems may have impacted or treated your participants. </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24</a:t>
            </a:fld>
            <a:endParaRPr lang="en-US"/>
          </a:p>
        </p:txBody>
      </p:sp>
    </p:spTree>
    <p:extLst>
      <p:ext uri="{BB962C8B-B14F-4D97-AF65-F5344CB8AC3E}">
        <p14:creationId xmlns:p14="http://schemas.microsoft.com/office/powerpoint/2010/main" val="1282494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TAYLOR</a:t>
            </a:r>
          </a:p>
          <a:p>
            <a:pPr rtl="0" fontAlgn="base"/>
            <a:endParaRPr lang="en-US"/>
          </a:p>
          <a:p>
            <a:pPr rtl="0" fontAlgn="base"/>
            <a:endParaRPr lang="en-US"/>
          </a:p>
          <a:p>
            <a:pPr rtl="0" fontAlgn="base"/>
            <a:r>
              <a:rPr lang="en-US"/>
              <a:t>Some considerations related to racial and ethnic disparities here are: READ LIST </a:t>
            </a:r>
          </a:p>
          <a:p>
            <a:r>
              <a:rPr lang="en-US" b="1"/>
              <a:t>Others?</a:t>
            </a:r>
          </a:p>
          <a:p>
            <a:endParaRPr lang="en-US" b="1"/>
          </a:p>
          <a:p>
            <a:r>
              <a:rPr lang="en-US"/>
              <a:t>Places where subjectivity and implicit bias are ripe are the application of incentive and sanctions. And looking at who is provided the lens of recovery and opportunity and given therapeutic adjustment for positive test or behavior and who is sanctioned. </a:t>
            </a:r>
          </a:p>
          <a:p>
            <a:endParaRPr lang="en-US"/>
          </a:p>
          <a:p>
            <a:r>
              <a:rPr lang="en-US"/>
              <a:t>Focus on building trust between two people with autonomy and choices- not fostering a paternal relationship where the judge is the savior </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25</a:t>
            </a:fld>
            <a:endParaRPr lang="en-US"/>
          </a:p>
        </p:txBody>
      </p:sp>
    </p:spTree>
    <p:extLst>
      <p:ext uri="{BB962C8B-B14F-4D97-AF65-F5344CB8AC3E}">
        <p14:creationId xmlns:p14="http://schemas.microsoft.com/office/powerpoint/2010/main" val="3295818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endParaRPr lang="en-US" b="1"/>
          </a:p>
          <a:p>
            <a:r>
              <a:rPr lang="en-US" b="1"/>
              <a:t>Topic Areas:</a:t>
            </a:r>
          </a:p>
          <a:p>
            <a:r>
              <a:rPr lang="en-US" b="1"/>
              <a:t>Decision Points</a:t>
            </a:r>
            <a:endParaRPr lang="en-US"/>
          </a:p>
          <a:p>
            <a:pPr marL="233103" indent="-233103">
              <a:buFont typeface="+mj-lt"/>
              <a:buAutoNum type="arabicPeriod"/>
            </a:pPr>
            <a:r>
              <a:rPr lang="en-US" b="1"/>
              <a:t>Develop a plan to reduce jail sanctions</a:t>
            </a:r>
          </a:p>
          <a:p>
            <a:pPr marL="233103" indent="-233103">
              <a:buFont typeface="+mj-lt"/>
              <a:buAutoNum type="arabicPeriod"/>
            </a:pPr>
            <a:r>
              <a:rPr lang="en-US" b="1"/>
              <a:t>Review the phase advancements for client engagement </a:t>
            </a:r>
          </a:p>
          <a:p>
            <a:pPr marL="233103" indent="-233103">
              <a:buFont typeface="+mj-lt"/>
              <a:buAutoNum type="arabicPeriod"/>
            </a:pPr>
            <a:r>
              <a:rPr lang="en-US" b="1"/>
              <a:t>Keep data on sanctions, specifically jail sanctions, applied or require data on incentives and sanctions by race to be reported in their certification </a:t>
            </a:r>
          </a:p>
          <a:p>
            <a:pPr marL="233103" indent="-233103">
              <a:buFont typeface="+mj-lt"/>
              <a:buAutoNum type="arabicPeriod"/>
            </a:pPr>
            <a:r>
              <a:rPr lang="en-US"/>
              <a:t>Offer state guidance on incentive and sanctions matrix—along with the ability to review programs written advanced notice given to participants to ensure language use and access</a:t>
            </a:r>
          </a:p>
          <a:p>
            <a:pPr marL="233103" indent="-233103">
              <a:buFont typeface="+mj-lt"/>
              <a:buAutoNum type="arabicPeriod"/>
            </a:pPr>
            <a:endParaRPr lang="en-US"/>
          </a:p>
          <a:p>
            <a:r>
              <a:rPr lang="en-US"/>
              <a:t>What do your policies say about application of incentives specifically and who informs the court of what incentives participants want or care about? </a:t>
            </a:r>
          </a:p>
          <a:p>
            <a:r>
              <a:rPr lang="en-US"/>
              <a:t>Phase advancement: Are you sanctioning for behavior or barriers? </a:t>
            </a:r>
          </a:p>
          <a:p>
            <a:r>
              <a:rPr lang="en-US"/>
              <a:t>Due process- you may think this is just for defense but the judge, prosecutor, and treatment all play a role in ensuring due process is protected. Sometimes most importantly this role is for probation/</a:t>
            </a:r>
            <a:r>
              <a:rPr lang="en-US" err="1"/>
              <a:t>cso</a:t>
            </a:r>
            <a:r>
              <a:rPr lang="en-US"/>
              <a:t>/case managers to ensure participants are not encouraged to implicate themselves without knowing their rights</a:t>
            </a:r>
          </a:p>
          <a:p>
            <a:endParaRPr lang="en-US"/>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26</a:t>
            </a:fld>
            <a:endParaRPr lang="en-US"/>
          </a:p>
        </p:txBody>
      </p:sp>
    </p:spTree>
    <p:extLst>
      <p:ext uri="{BB962C8B-B14F-4D97-AF65-F5344CB8AC3E}">
        <p14:creationId xmlns:p14="http://schemas.microsoft.com/office/powerpoint/2010/main" val="182316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sanctions given to some participants where others are getting therapeutic adjustments for similar circumstances? </a:t>
            </a:r>
          </a:p>
          <a:p>
            <a:r>
              <a:rPr lang="en-US"/>
              <a:t>Do you have participant feedback in what incentives they would most want</a:t>
            </a:r>
          </a:p>
          <a:p>
            <a:r>
              <a:rPr lang="en-US"/>
              <a:t>Do you have generals participant feedback surveys to identify if there is a perception of differently applied incentives and sanctions </a:t>
            </a:r>
          </a:p>
          <a:p>
            <a:endParaRPr lang="en-US"/>
          </a:p>
          <a:p>
            <a:r>
              <a:rPr lang="en-US"/>
              <a:t>Jail sanctions: Are they being used, first off, as a last resort. And second for our conversation are they being applied consistently across demographics. </a:t>
            </a:r>
          </a:p>
          <a:p>
            <a:r>
              <a:rPr lang="en-US"/>
              <a:t>Going back to graduation disparities a study shows that four factors associated with decreased program completion as well as increased post-program recidivism: educational status, marital status, number of times treated for a psychological or emotional problem in a hospital, </a:t>
            </a:r>
            <a:r>
              <a:rPr lang="en-US" b="1"/>
              <a:t>and number of incarceration sanction days. </a:t>
            </a:r>
          </a:p>
          <a:p>
            <a:r>
              <a:rPr lang="en-US" b="1"/>
              <a:t>Jail sanctions also invoke serious due process concerns. Is due process, which includes an evidentiary hearing and opportunity to be heard, being adhered to during the application of sanctions? Use SD as example</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27</a:t>
            </a:fld>
            <a:endParaRPr lang="en-US"/>
          </a:p>
        </p:txBody>
      </p:sp>
    </p:spTree>
    <p:extLst>
      <p:ext uri="{BB962C8B-B14F-4D97-AF65-F5344CB8AC3E}">
        <p14:creationId xmlns:p14="http://schemas.microsoft.com/office/powerpoint/2010/main" val="2092686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14" rtl="0" eaLnBrk="1" fontAlgn="auto" latinLnBrk="0" hangingPunct="1">
              <a:lnSpc>
                <a:spcPct val="100000"/>
              </a:lnSpc>
              <a:spcBef>
                <a:spcPts val="0"/>
              </a:spcBef>
              <a:spcAft>
                <a:spcPts val="0"/>
              </a:spcAft>
              <a:buClrTx/>
              <a:buSzTx/>
              <a:buFontTx/>
              <a:buNone/>
              <a:tabLst/>
              <a:defRPr/>
            </a:pPr>
            <a:r>
              <a:rPr lang="en-US" b="1"/>
              <a:t>TAYLOR</a:t>
            </a:r>
          </a:p>
          <a:p>
            <a:pPr defTabSz="932414">
              <a:defRPr/>
            </a:pPr>
            <a:endParaRPr lang="en-US" b="1"/>
          </a:p>
          <a:p>
            <a:pPr defTabSz="932414">
              <a:defRPr/>
            </a:pPr>
            <a:endParaRPr lang="en-US" b="1"/>
          </a:p>
          <a:p>
            <a:pPr defTabSz="932414">
              <a:defRPr/>
            </a:pPr>
            <a:r>
              <a:rPr lang="en-US" b="0"/>
              <a:t>Standard 5, substance use disorder treatment recommends standardized assessment of treatment needs. </a:t>
            </a:r>
          </a:p>
          <a:p>
            <a:pPr defTabSz="932414">
              <a:defRPr/>
            </a:pPr>
            <a:endParaRPr lang="en-US" b="0"/>
          </a:p>
          <a:p>
            <a:pPr defTabSz="932414">
              <a:defRPr/>
            </a:pPr>
            <a:r>
              <a:rPr lang="en-US" b="0"/>
              <a:t>Treatment is based on identified clinical goals and it is delivered by trained providers through a continuum of evidence-based interventions that are documented in manualized treatment.</a:t>
            </a:r>
          </a:p>
          <a:p>
            <a:endParaRPr lang="en-US" b="0"/>
          </a:p>
          <a:p>
            <a:pPr rtl="0" fontAlgn="base"/>
            <a:r>
              <a:rPr lang="en-US" b="0"/>
              <a:t>It would be great if all jurisdictions and courts had equitable access to a full continuum of care and treatment options but we that’s not the case. Some areas depend heavily on 12 step meetings, which can be helpful, but not a treatment intervention or modality. So, the idea that we have every service in all jurisdictions is aspirational. That said, we do need to make sure our treatment options are culturally-supportive, cultural appropriate and culturally responsive, and not reproducing harms.</a:t>
            </a:r>
          </a:p>
          <a:p>
            <a:pPr rtl="0" fontAlgn="base"/>
            <a:r>
              <a:rPr lang="en-US" b="0"/>
              <a:t>  </a:t>
            </a:r>
          </a:p>
          <a:p>
            <a:pPr rtl="0" fontAlgn="base"/>
            <a:r>
              <a:rPr lang="en-US" b="0"/>
              <a:t>So looking at our decision points, we ask what do we know about our treatment partners? What are their policies around inclusion and anti-racism? Does their staff receive regular equity trainings? Do they offer language assistance for those who can’t find treatment in their primary language? Do they have a diverse team, including leadership? Do they have peers or people with lived experience as core team members? </a:t>
            </a:r>
          </a:p>
          <a:p>
            <a:pPr rtl="0" fontAlgn="base"/>
            <a:endParaRPr lang="en-US" b="0"/>
          </a:p>
          <a:p>
            <a:pPr rtl="0" fontAlgn="base"/>
            <a:r>
              <a:rPr lang="en-US" b="0"/>
              <a:t>It’s important to acknowledge that healthcare system has mistreated, neglected, and harmed communities of color. So clients maybe skeptical and mistrusting when hearing “we offer treatment instead of jail.” It is incumbent upon us as a field to be certain about the treatment we offer. So, as the best practices standards say, treatment plans should be individualized (not cookie cutter), based on validated assessment outcomes (not just inpatient for everyone) and incorporate client voice in their formation in a meaningful way.</a:t>
            </a:r>
          </a:p>
          <a:p>
            <a:pPr rtl="0" fontAlgn="base"/>
            <a:endParaRPr lang="en-US" b="0"/>
          </a:p>
          <a:p>
            <a:pPr rtl="0" fontAlgn="base"/>
            <a:r>
              <a:rPr lang="en-US" b="0"/>
              <a:t>In addition, we have also seen stark racial disparities in terms of access to opioid medications. Methadone is much more commonly prescribed in black and brown communities, whereas buprenorphine heavily marketed in whiter communities, and can be dispensed in doctor’s offices rather than in a clinic. So ensuring equitable access to </a:t>
            </a:r>
            <a:r>
              <a:rPr lang="en-US" b="0" err="1"/>
              <a:t>moud</a:t>
            </a:r>
            <a:r>
              <a:rPr lang="en-US" b="0"/>
              <a:t> medications and resources mapping of providers is necessary.</a:t>
            </a:r>
          </a:p>
          <a:p>
            <a:pPr rtl="0" fontAlgn="base"/>
            <a:endParaRPr lang="en-US" b="0"/>
          </a:p>
          <a:p>
            <a:r>
              <a:rPr lang="en-US" b="0"/>
              <a:t>There are 10 topic areas: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0"/>
              <a:t>Continuum of care; (highlight)</a:t>
            </a:r>
          </a:p>
          <a:p>
            <a:pPr marL="1223793" indent="-291379">
              <a:lnSpc>
                <a:spcPct val="107000"/>
              </a:lnSpc>
            </a:pPr>
            <a:r>
              <a:rPr lang="en-US" b="0"/>
              <a:t>In-custody treatment; </a:t>
            </a:r>
          </a:p>
          <a:p>
            <a:pPr marL="1223793" indent="-291379">
              <a:lnSpc>
                <a:spcPct val="107000"/>
              </a:lnSpc>
            </a:pPr>
            <a:r>
              <a:rPr lang="en-US" b="0"/>
              <a:t>Team representation; </a:t>
            </a:r>
          </a:p>
          <a:p>
            <a:pPr marL="1223793" indent="-291379">
              <a:lnSpc>
                <a:spcPct val="107000"/>
              </a:lnSpc>
            </a:pPr>
            <a:r>
              <a:rPr lang="en-US" b="0"/>
              <a:t>Treatment dosage &amp; duration;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0"/>
              <a:t>Treatment modalities; (highlight)</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0"/>
              <a:t> Evidence-based treatments; medications; (highlight)</a:t>
            </a:r>
          </a:p>
          <a:p>
            <a:pPr marL="1223793" indent="-291379">
              <a:lnSpc>
                <a:spcPct val="107000"/>
              </a:lnSpc>
            </a:pPr>
            <a:r>
              <a:rPr lang="en-US" b="0"/>
              <a:t>Provider training &amp; credentials;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0"/>
              <a:t>Peer support groups; (highlight)</a:t>
            </a:r>
          </a:p>
          <a:p>
            <a:pPr marL="1223793" indent="-291379">
              <a:lnSpc>
                <a:spcPct val="107000"/>
              </a:lnSpc>
            </a:pPr>
            <a:r>
              <a:rPr lang="en-US" b="0"/>
              <a:t>Continuing care</a:t>
            </a:r>
          </a:p>
          <a:p>
            <a:pPr rtl="0" fontAlgn="base"/>
            <a:endParaRPr lang="en-US" b="0"/>
          </a:p>
          <a:p>
            <a:pPr rtl="0" fontAlgn="base"/>
            <a:endParaRPr lang="en-US" b="0"/>
          </a:p>
          <a:p>
            <a:pPr rtl="0" fontAlgn="base"/>
            <a:r>
              <a:rPr lang="en-US" b="0"/>
              <a:t>Decision points include: </a:t>
            </a:r>
          </a:p>
          <a:p>
            <a:endParaRPr lang="en-US" b="0"/>
          </a:p>
          <a:p>
            <a:pPr marL="233103" indent="-233103" defTabSz="932414">
              <a:buFont typeface="+mj-lt"/>
              <a:buAutoNum type="arabicPeriod"/>
              <a:defRPr/>
            </a:pPr>
            <a:r>
              <a:rPr lang="en-US" b="0"/>
              <a:t>Offer a continuum of care that is culturally appropriate, and that includes peer supportive groups</a:t>
            </a:r>
          </a:p>
          <a:p>
            <a:pPr marL="233103" indent="-233103" defTabSz="932414">
              <a:buFont typeface="+mj-lt"/>
              <a:buAutoNum type="arabicPeriod"/>
              <a:defRPr/>
            </a:pPr>
            <a:r>
              <a:rPr lang="en-US" b="0"/>
              <a:t>Ensure clients are actively engaged in the goal setting– increase client voice in treatment planning process at every phase</a:t>
            </a:r>
          </a:p>
          <a:p>
            <a:pPr marL="233103" indent="-233103" defTabSz="932414">
              <a:buFont typeface="+mj-lt"/>
              <a:buAutoNum type="arabicPeriod"/>
              <a:defRPr/>
            </a:pPr>
            <a:r>
              <a:rPr lang="en-US" b="0"/>
              <a:t>Verify treatment providers are providing culturally responsive services </a:t>
            </a:r>
          </a:p>
          <a:p>
            <a:endParaRPr lang="en-US" b="0"/>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28</a:t>
            </a:fld>
            <a:endParaRPr lang="en-US"/>
          </a:p>
        </p:txBody>
      </p:sp>
    </p:spTree>
    <p:extLst>
      <p:ext uri="{BB962C8B-B14F-4D97-AF65-F5344CB8AC3E}">
        <p14:creationId xmlns:p14="http://schemas.microsoft.com/office/powerpoint/2010/main" val="46005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TAYLOR</a:t>
            </a:r>
          </a:p>
          <a:p>
            <a:pPr rtl="0" fontAlgn="base"/>
            <a:endParaRPr lang="en-US" b="1"/>
          </a:p>
          <a:p>
            <a:pPr rtl="0" fontAlgn="base"/>
            <a:endParaRPr lang="en-US" b="1"/>
          </a:p>
          <a:p>
            <a:pPr defTabSz="932414" fontAlgn="base">
              <a:defRPr/>
            </a:pPr>
            <a:r>
              <a:rPr lang="en-US" b="1"/>
              <a:t>DECISION POINTS CONSIDERATIONS:​</a:t>
            </a:r>
          </a:p>
          <a:p>
            <a:pPr lvl="0"/>
            <a:endParaRPr lang="en-US" b="1"/>
          </a:p>
          <a:p>
            <a:pPr lvl="0"/>
            <a:r>
              <a:rPr lang="en-US" b="1"/>
              <a:t>DOES YOUR AGENCY HAVE A POLICY TO INCORPORATE AND INCREASE </a:t>
            </a:r>
            <a:r>
              <a:rPr lang="en-US" b="1" u="sng"/>
              <a:t>CLIENT VOICE</a:t>
            </a:r>
            <a:r>
              <a:rPr lang="en-US" b="1"/>
              <a:t> IN TREATMENT PLANNING?</a:t>
            </a:r>
          </a:p>
          <a:p>
            <a:pPr lvl="0"/>
            <a:r>
              <a:rPr lang="en-US" b="1"/>
              <a:t>DOES YOUR PROGRAM OFFER A CONTINUUM OF CARE THAT IS </a:t>
            </a:r>
            <a:r>
              <a:rPr lang="en-US" b="1" u="sng"/>
              <a:t>CULTURALLY APPROPRIATE</a:t>
            </a:r>
            <a:r>
              <a:rPr lang="en-US" b="1"/>
              <a:t>, AND THAT INCLUDES </a:t>
            </a:r>
            <a:r>
              <a:rPr lang="en-US" b="1" u="sng"/>
              <a:t>PEER SUPPORT GROUPS</a:t>
            </a:r>
            <a:r>
              <a:rPr lang="en-US" b="1"/>
              <a:t>? </a:t>
            </a:r>
          </a:p>
          <a:p>
            <a:pPr lvl="0"/>
            <a:r>
              <a:rPr lang="en-US" b="1"/>
              <a:t>DO YOU REGULARLY SCHEDULE MEETINGS WITH YOUR TREATMENT PROVIDER TO </a:t>
            </a:r>
            <a:r>
              <a:rPr lang="en-US" b="1" u="sng"/>
              <a:t>DISCUSS STAFF CREDENTIALING AND TRAINING</a:t>
            </a:r>
            <a:r>
              <a:rPr lang="en-US" b="1"/>
              <a:t>? </a:t>
            </a:r>
          </a:p>
          <a:p>
            <a:pPr lvl="0"/>
            <a:r>
              <a:rPr lang="en-US" b="1"/>
              <a:t>DO CLIENTS HAVE ACCESS TO TREATMENT PROVIDERS IN THEIR </a:t>
            </a:r>
            <a:r>
              <a:rPr lang="en-US" b="1" u="sng"/>
              <a:t>NATIVE LANGUAGE</a:t>
            </a:r>
            <a:r>
              <a:rPr lang="en-US" b="1"/>
              <a:t>? IS </a:t>
            </a:r>
            <a:r>
              <a:rPr lang="en-US" b="1" u="sng"/>
              <a:t>LANGUAGE ACCESS </a:t>
            </a:r>
            <a:r>
              <a:rPr lang="en-US" b="1"/>
              <a:t>A BARRIER TO TREATMENT?</a:t>
            </a:r>
          </a:p>
          <a:p>
            <a:pPr marL="0" indent="0">
              <a:buFont typeface="+mj-lt"/>
              <a:buNone/>
            </a:pPr>
            <a:r>
              <a:rPr lang="en-US" b="1"/>
              <a:t>DO YOU HAVE OR CAN YOU START PEER/ALUMNI SUPPORTS/ASSOCIATIONS?</a:t>
            </a:r>
          </a:p>
          <a:p>
            <a:endParaRPr lang="en-US"/>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29</a:t>
            </a:fld>
            <a:endParaRPr lang="en-US"/>
          </a:p>
        </p:txBody>
      </p:sp>
    </p:spTree>
    <p:extLst>
      <p:ext uri="{BB962C8B-B14F-4D97-AF65-F5344CB8AC3E}">
        <p14:creationId xmlns:p14="http://schemas.microsoft.com/office/powerpoint/2010/main" val="193679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9DE34FB2-93EB-434B-A428-0BE1EEE9F2A4}" type="slidenum">
              <a:rPr lang="en-US" smtClean="0"/>
              <a:t>3</a:t>
            </a:fld>
            <a:endParaRPr lang="en-US"/>
          </a:p>
        </p:txBody>
      </p:sp>
    </p:spTree>
    <p:extLst>
      <p:ext uri="{BB962C8B-B14F-4D97-AF65-F5344CB8AC3E}">
        <p14:creationId xmlns:p14="http://schemas.microsoft.com/office/powerpoint/2010/main" val="2731801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14" rtl="0" eaLnBrk="1" fontAlgn="auto" latinLnBrk="0" hangingPunct="1">
              <a:lnSpc>
                <a:spcPct val="100000"/>
              </a:lnSpc>
              <a:spcBef>
                <a:spcPts val="0"/>
              </a:spcBef>
              <a:spcAft>
                <a:spcPts val="0"/>
              </a:spcAft>
              <a:buClrTx/>
              <a:buSzTx/>
              <a:buFontTx/>
              <a:buNone/>
              <a:tabLst/>
              <a:defRPr/>
            </a:pPr>
            <a:r>
              <a:rPr lang="en-US" b="1"/>
              <a:t>TAYLOR</a:t>
            </a:r>
          </a:p>
          <a:p>
            <a:pPr defTabSz="932414">
              <a:defRPr/>
            </a:pPr>
            <a:endParaRPr lang="en-US" b="1"/>
          </a:p>
          <a:p>
            <a:pPr defTabSz="932414">
              <a:defRPr/>
            </a:pPr>
            <a:endParaRPr lang="en-US" b="1"/>
          </a:p>
          <a:p>
            <a:pPr defTabSz="932414">
              <a:defRPr/>
            </a:pPr>
            <a:r>
              <a:rPr lang="en-US" b="1"/>
              <a:t>STANDARD 8, MULTIDISCIPLINARY TEAMS, IN THIS STANDARD, WE WANT OUR TREATMENT COURTS TO HAVE A TEAM OF MULTIDISCIPLINARY PROFESSIONALS THAT REVIEW CLIENT PROGRESS THROUGH STAFFING MEETINGS, COURT HEARINGS, AND CONTRIBUTE TO PARTICIPANT RECOMMENDATIONS THROUGH THE LENS OF THEIR AREAS OF EXPERTISE. THIS IS THE BEST PRACTICE OF STAYING IN YOUR LANE AS A TEAM MEMBER. MULTIDISCIPLINARY TEAMS THAT WORK COLLABORATELY AND THAT HAVE DIVERSE TEAM MEMBERS BRING DIVERSE EXPERIENCES THAT CAN BETTER SUPPORT CLIENT OUTCOMES. REPRESENTATION MATTERS.</a:t>
            </a:r>
          </a:p>
          <a:p>
            <a:pPr defTabSz="932414">
              <a:defRPr/>
            </a:pPr>
            <a:endParaRPr lang="en-US" b="1"/>
          </a:p>
          <a:p>
            <a:pPr defTabSz="932414">
              <a:defRPr/>
            </a:pPr>
            <a:r>
              <a:rPr lang="en-US" b="1"/>
              <a:t>STANDARD 8 HAS 6 MULTIDISCIPLINARY TEAM TOPIC AREAS </a:t>
            </a:r>
          </a:p>
          <a:p>
            <a:endParaRPr lang="en-US" b="1"/>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sz="1100" b="1"/>
              <a:t>TEAM COMPOSITION; (HIGHLIGHT)</a:t>
            </a:r>
          </a:p>
          <a:p>
            <a:pPr marL="1223793" indent="-291379">
              <a:lnSpc>
                <a:spcPct val="107000"/>
              </a:lnSpc>
            </a:pPr>
            <a:r>
              <a:rPr lang="en-US" sz="1100" b="1"/>
              <a:t>PRE-COURT STAFF MEETINGS; </a:t>
            </a:r>
          </a:p>
          <a:p>
            <a:pPr marL="1223793" indent="-291379">
              <a:lnSpc>
                <a:spcPct val="107000"/>
              </a:lnSpc>
            </a:pPr>
            <a:r>
              <a:rPr lang="en-US" sz="1100" b="1"/>
              <a:t>SHARING INFORMATION;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sz="1100" b="1"/>
              <a:t>TEAM COMMUNICATION AND DECISION MAKING; (HIGHLIGHT)</a:t>
            </a:r>
          </a:p>
          <a:p>
            <a:pPr marL="1223793" indent="-291379">
              <a:lnSpc>
                <a:spcPct val="107000"/>
              </a:lnSpc>
            </a:pPr>
            <a:r>
              <a:rPr lang="en-US" sz="1100" b="1"/>
              <a:t>STATUS HEARINGS;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sz="1100" b="1"/>
              <a:t>TEAM TRAINING (HIGHLIGHT)</a:t>
            </a:r>
          </a:p>
          <a:p>
            <a:pPr marL="1223793" indent="-291379">
              <a:lnSpc>
                <a:spcPct val="107000"/>
              </a:lnSpc>
            </a:pPr>
            <a:endParaRPr lang="en-US" sz="1100" b="1"/>
          </a:p>
          <a:p>
            <a:endParaRPr lang="en-US" sz="1100" b="1"/>
          </a:p>
          <a:p>
            <a:endParaRPr lang="en-US" b="1"/>
          </a:p>
          <a:p>
            <a:r>
              <a:rPr lang="en-US" b="1"/>
              <a:t>DECISION POINTS INCLUDE:</a:t>
            </a:r>
            <a:endParaRPr lang="en-US"/>
          </a:p>
          <a:p>
            <a:pPr marL="233103" indent="-233103" defTabSz="932414">
              <a:buFont typeface="+mj-lt"/>
              <a:buAutoNum type="arabicPeriod"/>
              <a:defRPr/>
            </a:pPr>
            <a:r>
              <a:rPr lang="en-US" b="1"/>
              <a:t>REVIEW HIRING PRACTICES AND PROVIDE GUIDANCE ON JOB POSTINGS AND JOB SITES THAT RECRUIT A DIVERSE RANGE OF PEOPLE </a:t>
            </a:r>
          </a:p>
          <a:p>
            <a:pPr marL="233103" indent="-233103" defTabSz="932414">
              <a:buFont typeface="+mj-lt"/>
              <a:buAutoNum type="arabicPeriod"/>
              <a:defRPr/>
            </a:pPr>
            <a:endParaRPr lang="en-US" b="1"/>
          </a:p>
          <a:p>
            <a:pPr marL="233103" indent="-233103">
              <a:buFont typeface="+mj-lt"/>
              <a:buAutoNum type="arabicPeriod"/>
            </a:pPr>
            <a:r>
              <a:rPr lang="en-US" b="1"/>
              <a:t>REVIEW RACIAL EQUITY TRAINING POLICY SO THAT TREATMENT COURT TEAMS RECEIVE ONGOING CULTURAL HUMILITY TRAINING AND NEW HIRES COMPLETE A FORMAL ORIENTATION AND FIDELITY TRAINING</a:t>
            </a:r>
          </a:p>
          <a:p>
            <a:pPr fontAlgn="base"/>
            <a:endParaRPr lang="en-US" sz="1100" b="1"/>
          </a:p>
          <a:p>
            <a:r>
              <a:rPr lang="en-US" sz="1100" b="1"/>
              <a:t>3. MONITOR TEAM DYNAMICS AND ENGAGEMENT- THINK ABOUT YOUR TEAM STAFFING, IF SOMEONE OPPOSED A SANCTION DUE TO BIAS - WHAT WOULD HAPPEN?</a:t>
            </a:r>
          </a:p>
          <a:p>
            <a:endParaRPr lang="en-US" sz="1100" b="1"/>
          </a:p>
          <a:p>
            <a:r>
              <a:rPr lang="en-US" sz="1100" b="1"/>
              <a:t>4. REQUIRE TEAM TRAINING IN RACIAL EQUITY AS PART OF YOUR FIDELITY REVIEW PROCESS – IF YOU HAVE A CERTIFICATION FIDELITY REVIEW INCLUDE STAFF RED TRAINING COMPLIANCE AND/OR ADD SPECIFIC RED QUESTIONS TO THE REVIEW PROCESS.</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30</a:t>
            </a:fld>
            <a:endParaRPr lang="en-US"/>
          </a:p>
        </p:txBody>
      </p:sp>
    </p:spTree>
    <p:extLst>
      <p:ext uri="{BB962C8B-B14F-4D97-AF65-F5344CB8AC3E}">
        <p14:creationId xmlns:p14="http://schemas.microsoft.com/office/powerpoint/2010/main" val="87335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TAYLOR</a:t>
            </a:r>
          </a:p>
          <a:p>
            <a:pPr rtl="0" fontAlgn="base"/>
            <a:endParaRPr lang="en-US" b="1"/>
          </a:p>
          <a:p>
            <a:pPr rtl="0" fontAlgn="base"/>
            <a:endParaRPr lang="en-US" b="1"/>
          </a:p>
          <a:p>
            <a:pPr rtl="0" fontAlgn="base"/>
            <a:r>
              <a:rPr lang="en-US" b="1"/>
              <a:t>DECISION POINTS CONSIDERATIONS:</a:t>
            </a:r>
            <a:r>
              <a:rPr lang="en-US"/>
              <a:t>​</a:t>
            </a:r>
          </a:p>
          <a:p>
            <a:pPr rtl="0" fontAlgn="base"/>
            <a:r>
              <a:rPr lang="en-US"/>
              <a:t>​</a:t>
            </a:r>
          </a:p>
          <a:p>
            <a:pPr lvl="0"/>
            <a:r>
              <a:rPr lang="en-US" b="1"/>
              <a:t>WHAT ARE YOUR TEAM’S </a:t>
            </a:r>
            <a:r>
              <a:rPr lang="en-US" b="1" u="sng"/>
              <a:t>RECRUITMENT AND HIRING PRACTICES</a:t>
            </a:r>
            <a:r>
              <a:rPr lang="en-US" b="1"/>
              <a:t>? </a:t>
            </a:r>
          </a:p>
          <a:p>
            <a:pPr lvl="0"/>
            <a:r>
              <a:rPr lang="en-US" b="1"/>
              <a:t>DO AGENCIES HAVE TRAINING ON CREATING </a:t>
            </a:r>
            <a:r>
              <a:rPr lang="en-US" b="1" u="sng"/>
              <a:t>EQUITABLE AND INCLUSIVE JOB POSTINGS </a:t>
            </a:r>
            <a:r>
              <a:rPr lang="en-US" b="1"/>
              <a:t>AND RECRUITING A DIVERSE RANGE OF PEOPLE?  </a:t>
            </a:r>
          </a:p>
          <a:p>
            <a:pPr lvl="0">
              <a:buFont typeface="Courier New" panose="02070309020205020404" pitchFamily="49" charset="0"/>
              <a:buNone/>
            </a:pPr>
            <a:r>
              <a:rPr lang="en-US" b="1"/>
              <a:t>DO NEW TEAM MEMBERS RECEIVE FORMAL </a:t>
            </a:r>
            <a:r>
              <a:rPr lang="en-US" b="1" u="sng"/>
              <a:t>TRAINING ON RACIAL EQUITY AND CULTURAL HUMILITY</a:t>
            </a:r>
            <a:r>
              <a:rPr lang="en-US" b="1"/>
              <a:t>? </a:t>
            </a:r>
          </a:p>
          <a:p>
            <a:pPr lvl="0">
              <a:buFont typeface="Courier New" panose="02070309020205020404" pitchFamily="49" charset="0"/>
              <a:buNone/>
            </a:pPr>
            <a:r>
              <a:rPr lang="en-US" b="1"/>
              <a:t>DO ALL TEAM MEMBERS RECEIVE </a:t>
            </a:r>
            <a:r>
              <a:rPr lang="en-US" b="1" u="sng"/>
              <a:t>ONGOING TRAINING ON RACIAL EQUITY AND CULTURAL HUMILITY</a:t>
            </a:r>
            <a:r>
              <a:rPr lang="en-US" b="1"/>
              <a:t>? IS THIS A REQUIREMENT OF </a:t>
            </a:r>
            <a:r>
              <a:rPr lang="en-US" b="1" u="sng"/>
              <a:t>CERTIFICATION OR RE-CERTIFICATION</a:t>
            </a:r>
            <a:r>
              <a:rPr lang="en-US" b="1"/>
              <a:t>?</a:t>
            </a:r>
          </a:p>
          <a:p>
            <a:pPr lvl="0">
              <a:buFont typeface="Courier New" panose="02070309020205020404" pitchFamily="49" charset="0"/>
              <a:buNone/>
            </a:pPr>
            <a:r>
              <a:rPr lang="en-US" b="1"/>
              <a:t>ARE TEAM DYNAMICS AND ENGAGEMENT MONITORED; WHO SPEAKS THE MOST AT STAFFING MEETINGS, AND HOW MIGHT THAT RELATE TO </a:t>
            </a:r>
            <a:r>
              <a:rPr lang="en-US" b="1" u="sng"/>
              <a:t>RACIAL AND ETHNIC DISPARITIES</a:t>
            </a:r>
            <a:r>
              <a:rPr lang="en-US" b="1"/>
              <a:t>?</a:t>
            </a:r>
          </a:p>
          <a:p>
            <a:pPr lvl="0">
              <a:buFont typeface="Courier New" panose="02070309020205020404" pitchFamily="49" charset="0"/>
              <a:buNone/>
            </a:pPr>
            <a:r>
              <a:rPr lang="en-US" b="1"/>
              <a:t>IS THERE A PROCEDURE OR MECHANISM IN STAFFING, IF SOMEONE BELIEVES A </a:t>
            </a:r>
            <a:r>
              <a:rPr lang="en-US" b="1" u="sng"/>
              <a:t>SANCTION IS BEING UNFAIRLY IMPOSED</a:t>
            </a:r>
            <a:r>
              <a:rPr lang="en-US" b="1"/>
              <a:t>? IS IT A SUPPORTIVE ENVIRONMENT WHERE TEAM MEMBERS ARE FREE TO SPEAK UP TO IDENTIFY RACIAL BIAS WHEN THEY SEE IT?</a:t>
            </a:r>
          </a:p>
          <a:p>
            <a:pPr lvl="0">
              <a:buFont typeface="Courier New" panose="02070309020205020404" pitchFamily="49" charset="0"/>
              <a:buNone/>
            </a:pPr>
            <a:r>
              <a:rPr lang="en-US" b="1"/>
              <a:t>HAS YOUR TEAM HAD MEETINGS TO DEVELOP </a:t>
            </a:r>
            <a:r>
              <a:rPr lang="en-US" b="1" u="sng"/>
              <a:t>SHARED VALUES </a:t>
            </a:r>
            <a:r>
              <a:rPr lang="en-US" b="1"/>
              <a:t>TO DEMONSTRATE COMMITMENT TO ADDRESSING RED? </a:t>
            </a:r>
          </a:p>
          <a:p>
            <a:pPr rtl="0" fontAlgn="base"/>
            <a:endParaRPr lang="en-US"/>
          </a:p>
          <a:p>
            <a:pPr rtl="0" fontAlgn="base"/>
            <a:endParaRPr lang="en-US"/>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31</a:t>
            </a:fld>
            <a:endParaRPr lang="en-US"/>
          </a:p>
        </p:txBody>
      </p:sp>
    </p:spTree>
    <p:extLst>
      <p:ext uri="{BB962C8B-B14F-4D97-AF65-F5344CB8AC3E}">
        <p14:creationId xmlns:p14="http://schemas.microsoft.com/office/powerpoint/2010/main" val="2116270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TAYLOR</a:t>
            </a:r>
          </a:p>
          <a:p>
            <a:endParaRPr lang="en-US" b="1"/>
          </a:p>
          <a:p>
            <a:endParaRPr lang="en-US" b="1"/>
          </a:p>
          <a:p>
            <a:r>
              <a:rPr lang="en-US" b="1"/>
              <a:t>THE LAST STANDARD IS OF COURSE MONITORING AND EVALUATION. TREATMENT COURTS SHOULD ROUTINELY MONITOR FOR ADHERENCE TO STANDARDS USING SCIENTIFIC METHODS AND PROCEDURES. ADEQUATELY COLLECTING AND REVIEWING DATA WILL ALLOW YOUR COURT TO IDENTIFY NEEDED PERFORMANCE MEASURES, IDENTIFY SERVICE GAPS, AND GUIDE OR UPDATE COURT PRACTICES.</a:t>
            </a:r>
          </a:p>
          <a:p>
            <a:pPr defTabSz="932414">
              <a:defRPr/>
            </a:pPr>
            <a:endParaRPr lang="en-US" b="1"/>
          </a:p>
          <a:p>
            <a:pPr defTabSz="932414">
              <a:defRPr/>
            </a:pPr>
            <a:endParaRPr lang="en-US" b="1"/>
          </a:p>
          <a:p>
            <a:pPr defTabSz="932414">
              <a:defRPr/>
            </a:pPr>
            <a:r>
              <a:rPr lang="en-US" b="1"/>
              <a:t>THERE ARE 9 MONITORING AND EVALUATION TOPIC AREAS </a:t>
            </a:r>
          </a:p>
          <a:p>
            <a:endParaRPr lang="en-US" b="1"/>
          </a:p>
          <a:p>
            <a:pPr marL="1223793" indent="-291379">
              <a:lnSpc>
                <a:spcPct val="107000"/>
              </a:lnSpc>
            </a:pPr>
            <a:r>
              <a:rPr lang="en-US" b="1"/>
              <a:t>ADHERENCE TO BEST PRACTICES; </a:t>
            </a:r>
          </a:p>
          <a:p>
            <a:pPr marL="1223793" indent="-291379">
              <a:lnSpc>
                <a:spcPct val="107000"/>
              </a:lnSpc>
            </a:pPr>
            <a:r>
              <a:rPr lang="en-US" b="1"/>
              <a:t>IN-PROGRAM OUTCOMES; (HIGHLIGHT)</a:t>
            </a:r>
          </a:p>
          <a:p>
            <a:pPr marL="1223793" indent="-291379">
              <a:lnSpc>
                <a:spcPct val="107000"/>
              </a:lnSpc>
            </a:pPr>
            <a:r>
              <a:rPr lang="en-US" b="1"/>
              <a:t>CRIMINAL RECIDIVISM;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1"/>
              <a:t>HISTORICALLY DISCRIMINATED AGAINST GROUPS; (HIGHLIGHT)</a:t>
            </a:r>
          </a:p>
          <a:p>
            <a:pPr marL="1223793" indent="-291379">
              <a:lnSpc>
                <a:spcPct val="107000"/>
              </a:lnSpc>
            </a:pPr>
            <a:r>
              <a:rPr lang="en-US" b="1"/>
              <a:t>ELECTRONIC DATABASE; </a:t>
            </a:r>
          </a:p>
          <a:p>
            <a:pPr marL="1223793" marR="0" lvl="0" indent="-291379" algn="l" defTabSz="914400" rtl="0" eaLnBrk="1" fontAlgn="auto" latinLnBrk="0" hangingPunct="1">
              <a:lnSpc>
                <a:spcPct val="107000"/>
              </a:lnSpc>
              <a:spcBef>
                <a:spcPts val="0"/>
              </a:spcBef>
              <a:spcAft>
                <a:spcPts val="0"/>
              </a:spcAft>
              <a:buClrTx/>
              <a:buSzTx/>
              <a:buFontTx/>
              <a:buNone/>
              <a:tabLst/>
              <a:defRPr/>
            </a:pPr>
            <a:r>
              <a:rPr lang="en-US" b="1"/>
              <a:t>TIMELY AND RELIABLE DATA ENTRY; (HIGHLIGHT)</a:t>
            </a:r>
          </a:p>
          <a:p>
            <a:pPr marL="1223793" indent="-291379">
              <a:lnSpc>
                <a:spcPct val="107000"/>
              </a:lnSpc>
            </a:pPr>
            <a:r>
              <a:rPr lang="en-US" b="1"/>
              <a:t>INTENT-TO-TREAT ANALYSES; </a:t>
            </a:r>
          </a:p>
          <a:p>
            <a:pPr marL="1223793" indent="-291379">
              <a:lnSpc>
                <a:spcPct val="107000"/>
              </a:lnSpc>
            </a:pPr>
            <a:r>
              <a:rPr lang="en-US" b="1"/>
              <a:t>COMPARISON GROUPS; </a:t>
            </a:r>
          </a:p>
          <a:p>
            <a:pPr marL="1223793" indent="-291379">
              <a:lnSpc>
                <a:spcPct val="107000"/>
              </a:lnSpc>
            </a:pPr>
            <a:r>
              <a:rPr lang="en-US" b="1"/>
              <a:t>TIME AT RISK</a:t>
            </a:r>
          </a:p>
          <a:p>
            <a:endParaRPr lang="en-US" b="1"/>
          </a:p>
          <a:p>
            <a:r>
              <a:rPr lang="en-US" b="1"/>
              <a:t>DECISION POINTS INCLUDE:</a:t>
            </a:r>
            <a:endParaRPr lang="en-US"/>
          </a:p>
          <a:p>
            <a:pPr marL="233103" indent="-233103">
              <a:buFont typeface="+mj-lt"/>
              <a:buAutoNum type="arabicPeriod"/>
            </a:pPr>
            <a:r>
              <a:rPr lang="en-US" b="1"/>
              <a:t>ENSURE DATA COLLECTION INCLUDES DEMOGRAPHIC INFORMATION</a:t>
            </a:r>
          </a:p>
          <a:p>
            <a:pPr marL="233103" indent="-233103">
              <a:buFont typeface="+mj-lt"/>
              <a:buAutoNum type="arabicPeriod"/>
            </a:pPr>
            <a:r>
              <a:rPr lang="en-US" b="1"/>
              <a:t>REVIEW AND EVALUATE ELIGIBILITY, REFERRAL, AND TERMINATION RATES BASED ON EQUITY</a:t>
            </a:r>
          </a:p>
          <a:p>
            <a:pPr marL="233103" indent="-233103" fontAlgn="base">
              <a:buFont typeface="+mj-lt"/>
              <a:buAutoNum type="arabicPeriod"/>
            </a:pPr>
            <a:r>
              <a:rPr lang="en-US" b="1"/>
              <a:t>PROVIDE LOCAL JURISDICTIONS WITH THE DATA METRICS THEY SHOULD CAPTURE AND IDENTIFY DISPARATE OUTCOMES IN THE ELIGIBLE ARRESTEE POPULATION, THE REFERRAL PROCESS, INCENTIVES AND SANCTIONS, TREATMENT INTERVENTION, AND GRADUATION AND TERMINATION RATES </a:t>
            </a:r>
          </a:p>
          <a:p>
            <a:endParaRPr lang="en-US" b="1"/>
          </a:p>
        </p:txBody>
      </p:sp>
      <p:sp>
        <p:nvSpPr>
          <p:cNvPr id="4" name="Slide Number Placeholder 3"/>
          <p:cNvSpPr>
            <a:spLocks noGrp="1"/>
          </p:cNvSpPr>
          <p:nvPr>
            <p:ph type="sldNum" sz="quarter" idx="5"/>
          </p:nvPr>
        </p:nvSpPr>
        <p:spPr/>
        <p:txBody>
          <a:bodyPr/>
          <a:lstStyle/>
          <a:p>
            <a:fld id="{DE212D9E-6442-4EB8-B245-152090FCC8EB}" type="slidenum">
              <a:rPr lang="en-US" smtClean="0"/>
              <a:t>32</a:t>
            </a:fld>
            <a:endParaRPr lang="en-US"/>
          </a:p>
        </p:txBody>
      </p:sp>
    </p:spTree>
    <p:extLst>
      <p:ext uri="{BB962C8B-B14F-4D97-AF65-F5344CB8AC3E}">
        <p14:creationId xmlns:p14="http://schemas.microsoft.com/office/powerpoint/2010/main" val="153852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TAYLOR</a:t>
            </a:r>
          </a:p>
          <a:p>
            <a:pPr rtl="0" fontAlgn="base"/>
            <a:endParaRPr lang="en-US" b="1"/>
          </a:p>
          <a:p>
            <a:pPr rtl="0" fontAlgn="base"/>
            <a:endParaRPr lang="en-US" b="1"/>
          </a:p>
          <a:p>
            <a:pPr rtl="0" fontAlgn="base"/>
            <a:r>
              <a:rPr lang="en-US" b="1"/>
              <a:t>AND Decision Points considerations:</a:t>
            </a:r>
            <a:r>
              <a:rPr lang="en-US"/>
              <a:t>​</a:t>
            </a:r>
          </a:p>
          <a:p>
            <a:pPr rtl="0" fontAlgn="base"/>
            <a:r>
              <a:rPr lang="en-US"/>
              <a:t>​</a:t>
            </a:r>
          </a:p>
          <a:p>
            <a:pPr lvl="0">
              <a:buFont typeface="Courier New" panose="02070309020205020404" pitchFamily="49" charset="0"/>
              <a:buNone/>
            </a:pPr>
            <a:r>
              <a:rPr lang="en-US" b="1"/>
              <a:t>ARE PROGRAMS COLLECTING </a:t>
            </a:r>
            <a:r>
              <a:rPr lang="en-US" b="1" u="sng"/>
              <a:t>DEMOGRAPHIC INFORMATION</a:t>
            </a:r>
            <a:r>
              <a:rPr lang="en-US" b="1"/>
              <a:t>​?</a:t>
            </a:r>
          </a:p>
          <a:p>
            <a:pPr lvl="0"/>
            <a:r>
              <a:rPr lang="en-US" b="1"/>
              <a:t>DOES YOUR PROGRAM REVIEW ELIGIBILITY DATA AND EVALUATE </a:t>
            </a:r>
            <a:r>
              <a:rPr lang="en-US" b="1" u="sng"/>
              <a:t>TERMINATION RATES </a:t>
            </a:r>
            <a:r>
              <a:rPr lang="en-US" b="1"/>
              <a:t>BASED ON EQUITY​?  </a:t>
            </a:r>
          </a:p>
          <a:p>
            <a:pPr lvl="0"/>
            <a:r>
              <a:rPr lang="en-US" b="1"/>
              <a:t>ARE LOCAL JURISDICTIONS AWARE OF THE DATA METRICS THEY SHOULD CAPTURE TO IDENTIFY DISPARATE OUTCOMES?</a:t>
            </a:r>
          </a:p>
          <a:p>
            <a:pPr lvl="0"/>
            <a:r>
              <a:rPr lang="en-US" b="1"/>
              <a:t>HOW OFTEN ARE COURTS LOOKING AT </a:t>
            </a:r>
            <a:r>
              <a:rPr lang="en-US" b="1" u="sng"/>
              <a:t>DATA</a:t>
            </a:r>
            <a:r>
              <a:rPr lang="en-US" b="1"/>
              <a:t> TO MAKE PRACTICE IMPROVEMENT?​ </a:t>
            </a:r>
          </a:p>
          <a:p>
            <a:pPr rtl="0" fontAlgn="base"/>
            <a:endParaRPr lang="en-US"/>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33</a:t>
            </a:fld>
            <a:endParaRPr lang="en-US"/>
          </a:p>
        </p:txBody>
      </p:sp>
    </p:spTree>
    <p:extLst>
      <p:ext uri="{BB962C8B-B14F-4D97-AF65-F5344CB8AC3E}">
        <p14:creationId xmlns:p14="http://schemas.microsoft.com/office/powerpoint/2010/main" val="4037565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cs typeface="Calibri"/>
              </a:rPr>
              <a:t>Shawn</a:t>
            </a:r>
          </a:p>
          <a:p>
            <a:endParaRPr lang="en-US" sz="1200" b="1">
              <a:cs typeface="Calibri"/>
            </a:endParaRPr>
          </a:p>
          <a:p>
            <a:r>
              <a:rPr lang="en-US" sz="1200" b="0">
                <a:cs typeface="Calibri"/>
              </a:rPr>
              <a:t>We are now going to an activity where you all be able to work to create a statewide action plan. We have created five goals based on the six standards we just reviewed. </a:t>
            </a:r>
          </a:p>
          <a:p>
            <a:endParaRPr lang="en-US" sz="1200" b="0">
              <a:cs typeface="Calibri"/>
            </a:endParaRPr>
          </a:p>
          <a:p>
            <a:endParaRPr lang="en-US" sz="1200"/>
          </a:p>
          <a:p>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34</a:t>
            </a:fld>
            <a:endParaRPr lang="en-US"/>
          </a:p>
        </p:txBody>
      </p:sp>
    </p:spTree>
    <p:extLst>
      <p:ext uri="{BB962C8B-B14F-4D97-AF65-F5344CB8AC3E}">
        <p14:creationId xmlns:p14="http://schemas.microsoft.com/office/powerpoint/2010/main" val="275937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Shawn</a:t>
            </a:r>
          </a:p>
          <a:p>
            <a:endParaRPr lang="en-US"/>
          </a:p>
          <a:p>
            <a:r>
              <a:rPr lang="en-US"/>
              <a:t>This is what a typical action planning template looks like. Today, in groups, you will decide on objectives for each goal. The objectives should be more specific than the goal, and serve as a stepping stone to reach your goal. </a:t>
            </a:r>
          </a:p>
          <a:p>
            <a:endParaRPr lang="en-US"/>
          </a:p>
          <a:p>
            <a:r>
              <a:rPr lang="en-US"/>
              <a:t>SHAWN: ONLY DOING OBJECTIVES TODAY </a:t>
            </a:r>
          </a:p>
          <a:p>
            <a:endParaRPr lang="en-US"/>
          </a:p>
          <a:p>
            <a:r>
              <a:rPr lang="en-US"/>
              <a:t>Explain how the action planning template would be used. </a:t>
            </a:r>
          </a:p>
          <a:p>
            <a:endParaRPr lang="en-US"/>
          </a:p>
          <a:p>
            <a:r>
              <a:rPr lang="en-US"/>
              <a:t>For example, let’s say my goal is to dunk… there are a lot of smaller steps I have to take before I am dunking. I have to buy basketball shoes, practice my lay-ups, research exercise to increase vertical jumps.</a:t>
            </a:r>
          </a:p>
          <a:p>
            <a:endParaRPr lang="en-US"/>
          </a:p>
          <a:p>
            <a:r>
              <a:rPr lang="en-US"/>
              <a:t>We are only working on the objectives for this exercise, but as you can see there are more columns to an action plan. The action steps are where you will list out exactly what you need to do to complete the objective. The role is for the person/s, or group that are responsible with completing the action step. The timeframe is to get deadlines and decide on how long each action step will take. Lastly, the completed column is to check off when each objective is completed!</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35</a:t>
            </a:fld>
            <a:endParaRPr lang="en-US"/>
          </a:p>
        </p:txBody>
      </p:sp>
    </p:spTree>
    <p:extLst>
      <p:ext uri="{BB962C8B-B14F-4D97-AF65-F5344CB8AC3E}">
        <p14:creationId xmlns:p14="http://schemas.microsoft.com/office/powerpoint/2010/main" val="2600919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Shawn</a:t>
            </a:r>
          </a:p>
          <a:p>
            <a:endParaRPr lang="en-US" b="1"/>
          </a:p>
          <a:p>
            <a:r>
              <a:rPr lang="en-US" b="1"/>
              <a:t>1. These crimes are often excluded from treatment courts, want to broaden </a:t>
            </a:r>
          </a:p>
          <a:p>
            <a:endParaRPr lang="en-US" b="1"/>
          </a:p>
          <a:p>
            <a:r>
              <a:rPr lang="en-US" b="1"/>
              <a:t>Reduce exclusion criteria including </a:t>
            </a:r>
          </a:p>
          <a:p>
            <a:endParaRPr lang="en-US" b="1"/>
          </a:p>
          <a:p>
            <a:r>
              <a:rPr lang="en-US" b="1"/>
              <a:t>Identify strategies for expanding who can participate in treatment court.  </a:t>
            </a:r>
          </a:p>
          <a:p>
            <a:endParaRPr lang="en-US" b="1"/>
          </a:p>
          <a:p>
            <a:r>
              <a:rPr lang="en-US" b="1"/>
              <a:t>find non-</a:t>
            </a:r>
            <a:r>
              <a:rPr lang="en-US" b="1" err="1"/>
              <a:t>bja</a:t>
            </a:r>
            <a:r>
              <a:rPr lang="en-US" b="1"/>
              <a:t> funding, MOUs with district attorneys office to accept certain crimes, gather research on violent crime participation in treatment court programs. </a:t>
            </a:r>
          </a:p>
          <a:p>
            <a:endParaRPr lang="en-US" b="1"/>
          </a:p>
          <a:p>
            <a:r>
              <a:rPr lang="en-US" b="1"/>
              <a:t>From California for Goal 1:</a:t>
            </a:r>
            <a:br>
              <a:rPr lang="en-US" b="1"/>
            </a:br>
            <a:br>
              <a:rPr lang="en-US" b="1"/>
            </a:br>
            <a:r>
              <a:rPr lang="en-US" b="1"/>
              <a:t>Remove non-</a:t>
            </a:r>
            <a:r>
              <a:rPr lang="en-US" b="1" err="1"/>
              <a:t>evide</a:t>
            </a:r>
            <a:endParaRPr lang="en-US" b="1"/>
          </a:p>
        </p:txBody>
      </p:sp>
      <p:sp>
        <p:nvSpPr>
          <p:cNvPr id="4" name="Slide Number Placeholder 3"/>
          <p:cNvSpPr>
            <a:spLocks noGrp="1"/>
          </p:cNvSpPr>
          <p:nvPr>
            <p:ph type="sldNum" sz="quarter" idx="5"/>
          </p:nvPr>
        </p:nvSpPr>
        <p:spPr/>
        <p:txBody>
          <a:bodyPr/>
          <a:lstStyle/>
          <a:p>
            <a:fld id="{DE212D9E-6442-4EB8-B245-152090FCC8EB}" type="slidenum">
              <a:rPr lang="en-US" smtClean="0"/>
              <a:t>36</a:t>
            </a:fld>
            <a:endParaRPr lang="en-US"/>
          </a:p>
        </p:txBody>
      </p:sp>
    </p:spTree>
    <p:extLst>
      <p:ext uri="{BB962C8B-B14F-4D97-AF65-F5344CB8AC3E}">
        <p14:creationId xmlns:p14="http://schemas.microsoft.com/office/powerpoint/2010/main" val="1831352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4FB2-93EB-434B-A428-0BE1EEE9F2A4}" type="slidenum">
              <a:rPr lang="en-US" smtClean="0"/>
              <a:t>37</a:t>
            </a:fld>
            <a:endParaRPr lang="en-US"/>
          </a:p>
        </p:txBody>
      </p:sp>
    </p:spTree>
    <p:extLst>
      <p:ext uri="{BB962C8B-B14F-4D97-AF65-F5344CB8AC3E}">
        <p14:creationId xmlns:p14="http://schemas.microsoft.com/office/powerpoint/2010/main" val="232753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592F34"/>
                </a:solidFill>
                <a:ea typeface="Microsoft Sans Serif"/>
                <a:cs typeface="Calibri"/>
              </a:rPr>
              <a:t>Taylor</a:t>
            </a:r>
          </a:p>
          <a:p>
            <a:endParaRPr lang="en-US" b="1">
              <a:solidFill>
                <a:srgbClr val="592F34"/>
              </a:solidFill>
              <a:ea typeface="Microsoft Sans Serif"/>
              <a:cs typeface="Calibri"/>
            </a:endParaRPr>
          </a:p>
          <a:p>
            <a:r>
              <a:rPr lang="en-US" b="1">
                <a:solidFill>
                  <a:srgbClr val="592F34"/>
                </a:solidFill>
                <a:ea typeface="Microsoft Sans Serif"/>
                <a:cs typeface="Calibri"/>
              </a:rPr>
              <a:t>We recognize that conversations on disparities require much more than an hour and a half workshop. We hope this is the beginning of a long–term commitment on so many fronts in the criminal legal system. We’re going to walk you through the steps we’ve identified as necessary components to address disparities in treatment courts. We call it the three leg stool or the triangle effect.</a:t>
            </a:r>
          </a:p>
          <a:p>
            <a:endParaRPr lang="en-US" b="1">
              <a:solidFill>
                <a:srgbClr val="592F34"/>
              </a:solidFill>
              <a:ea typeface="Microsoft Sans Serif"/>
              <a:cs typeface="Calibri"/>
            </a:endParaRPr>
          </a:p>
          <a:p>
            <a:r>
              <a:rPr lang="en-US" b="1">
                <a:solidFill>
                  <a:srgbClr val="592F34"/>
                </a:solidFill>
                <a:ea typeface="Microsoft Sans Serif"/>
                <a:cs typeface="Calibri"/>
              </a:rPr>
              <a:t>The three components are addressing systemic disparities, by reviewing national disparities, state specific disparities, treatment courts disparities, and the history of the war on drugs. </a:t>
            </a:r>
          </a:p>
          <a:p>
            <a:endParaRPr lang="en-US" b="1">
              <a:solidFill>
                <a:srgbClr val="592F34"/>
              </a:solidFill>
              <a:ea typeface="Microsoft Sans Serif"/>
              <a:cs typeface="Calibri"/>
            </a:endParaRPr>
          </a:p>
          <a:p>
            <a:r>
              <a:rPr lang="en-US" b="1">
                <a:solidFill>
                  <a:srgbClr val="592F34"/>
                </a:solidFill>
                <a:ea typeface="Microsoft Sans Serif"/>
                <a:cs typeface="Calibri"/>
              </a:rPr>
              <a:t>The second component is the interpersonal disparities, where we discuss equality vs equity and implicit biases that impact how we engage with others base on </a:t>
            </a:r>
            <a:r>
              <a:rPr lang="en-US" b="1" err="1">
                <a:solidFill>
                  <a:srgbClr val="592F34"/>
                </a:solidFill>
                <a:ea typeface="Microsoft Sans Serif"/>
                <a:cs typeface="Calibri"/>
              </a:rPr>
              <a:t>unconsciencous</a:t>
            </a:r>
            <a:r>
              <a:rPr lang="en-US" b="1">
                <a:solidFill>
                  <a:srgbClr val="592F34"/>
                </a:solidFill>
                <a:ea typeface="Microsoft Sans Serif"/>
                <a:cs typeface="Calibri"/>
              </a:rPr>
              <a:t> associations and experiences</a:t>
            </a:r>
          </a:p>
          <a:p>
            <a:endParaRPr lang="en-US" b="1">
              <a:solidFill>
                <a:srgbClr val="592F34"/>
              </a:solidFill>
              <a:ea typeface="Microsoft Sans Serif"/>
              <a:cs typeface="Calibri"/>
            </a:endParaRPr>
          </a:p>
          <a:p>
            <a:r>
              <a:rPr lang="en-US" b="1">
                <a:solidFill>
                  <a:srgbClr val="592F34"/>
                </a:solidFill>
                <a:ea typeface="Microsoft Sans Serif"/>
                <a:cs typeface="Calibri"/>
              </a:rPr>
              <a:t>And the third is operational disparities, how our courts and stakeholders can improve disparities through </a:t>
            </a:r>
            <a:r>
              <a:rPr lang="en-US" b="1" err="1">
                <a:solidFill>
                  <a:srgbClr val="592F34"/>
                </a:solidFill>
                <a:ea typeface="Microsoft Sans Serif"/>
                <a:cs typeface="Calibri"/>
              </a:rPr>
              <a:t>indentifying</a:t>
            </a:r>
            <a:r>
              <a:rPr lang="en-US" b="1">
                <a:solidFill>
                  <a:srgbClr val="592F34"/>
                </a:solidFill>
                <a:ea typeface="Microsoft Sans Serif"/>
                <a:cs typeface="Calibri"/>
              </a:rPr>
              <a:t> decision points to improve court operations by action planning. </a:t>
            </a:r>
          </a:p>
          <a:p>
            <a:endParaRPr lang="en-US">
              <a:solidFill>
                <a:srgbClr val="592F34"/>
              </a:solidFill>
              <a:ea typeface="Microsoft Sans Serif"/>
              <a:cs typeface="Calibri"/>
            </a:endParaRPr>
          </a:p>
          <a:p>
            <a:r>
              <a:rPr lang="en-US" b="1"/>
              <a:t>Additionally, you may hear terms today that you’re familiar with and some you may not be, we will provide a list of terms and definitions along with the presentation for you that you can download with the presentation slides. I refer to individuals as clients, we use the term people of color or </a:t>
            </a:r>
            <a:r>
              <a:rPr lang="en-US" b="1" err="1"/>
              <a:t>bipoc</a:t>
            </a:r>
            <a:r>
              <a:rPr lang="en-US" b="1"/>
              <a:t> individuals, which stands for black, indigenous, people of color. You may hear </a:t>
            </a:r>
            <a:r>
              <a:rPr lang="en-US" b="1" err="1"/>
              <a:t>latinx</a:t>
            </a:r>
            <a:r>
              <a:rPr lang="en-US" b="1"/>
              <a:t> or black and brown individuals also, cultural humility and cultural responsiveness.</a:t>
            </a:r>
          </a:p>
          <a:p>
            <a:endParaRPr lang="en-US" b="1"/>
          </a:p>
          <a:p>
            <a:r>
              <a:rPr lang="en-US" b="1"/>
              <a:t>It’s an interactive presentation so we will engage you. We may not get through every slide, that’s ok, this work takes time and we can come back and do more work with your state if we’re asked to.</a:t>
            </a: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4</a:t>
            </a:fld>
            <a:endParaRPr lang="en-US"/>
          </a:p>
        </p:txBody>
      </p:sp>
    </p:spTree>
    <p:extLst>
      <p:ext uri="{BB962C8B-B14F-4D97-AF65-F5344CB8AC3E}">
        <p14:creationId xmlns:p14="http://schemas.microsoft.com/office/powerpoint/2010/main" val="163446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a:t>Shawn</a:t>
            </a:r>
          </a:p>
        </p:txBody>
      </p:sp>
      <p:sp>
        <p:nvSpPr>
          <p:cNvPr id="4" name="Slide Number Placeholder 3"/>
          <p:cNvSpPr>
            <a:spLocks noGrp="1"/>
          </p:cNvSpPr>
          <p:nvPr>
            <p:ph type="sldNum" sz="quarter" idx="5"/>
          </p:nvPr>
        </p:nvSpPr>
        <p:spPr/>
        <p:txBody>
          <a:bodyPr/>
          <a:lstStyle/>
          <a:p>
            <a:fld id="{DE212D9E-6442-4EB8-B245-152090FCC8EB}" type="slidenum">
              <a:rPr lang="en-US" smtClean="0"/>
              <a:t>5</a:t>
            </a:fld>
            <a:endParaRPr lang="en-US"/>
          </a:p>
        </p:txBody>
      </p:sp>
    </p:spTree>
    <p:extLst>
      <p:ext uri="{BB962C8B-B14F-4D97-AF65-F5344CB8AC3E}">
        <p14:creationId xmlns:p14="http://schemas.microsoft.com/office/powerpoint/2010/main" val="250136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u="sng"/>
              <a:t>Shawn</a:t>
            </a:r>
          </a:p>
          <a:p>
            <a:pPr algn="l" rtl="0" fontAlgn="base"/>
            <a:endParaRPr lang="en-US" sz="1200">
              <a:solidFill>
                <a:srgbClr val="000000"/>
              </a:solidFill>
              <a:latin typeface="Calibri"/>
              <a:cs typeface="Calibri"/>
            </a:endParaRP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I'd like to start this presentation with a land acknowledgement to give respect to the indigenous lands we are on today. This map is showing a snapshot of North America with an emphasis on Wisconsin and how many native America tribes and territories are represented in this geographic area. If you can take a minute to go to the link and put in your address. </a:t>
            </a:r>
          </a:p>
          <a:p>
            <a:pPr algn="l" rtl="0" fontAlgn="base"/>
            <a:endParaRPr lang="en-US" sz="1200">
              <a:solidFill>
                <a:srgbClr val="000000"/>
              </a:solidFill>
              <a:latin typeface="Calibri"/>
              <a:cs typeface="Calibri"/>
            </a:endParaRPr>
          </a:p>
          <a:p>
            <a:pPr marL="171450" indent="-171450" algn="l" rtl="0" fontAlgn="base">
              <a:buFont typeface="Arial" panose="020B0604020202020204" pitchFamily="34" charset="0"/>
              <a:buChar char="•"/>
            </a:pPr>
            <a:r>
              <a:rPr lang="en-US" sz="1200">
                <a:solidFill>
                  <a:srgbClr val="000000"/>
                </a:solidFill>
                <a:latin typeface="Calibri"/>
                <a:cs typeface="Calibri"/>
              </a:rPr>
              <a:t>This is a good lens for us to start with always, but in particular for this session where we are going to be talking about equity, inclusion, and tangible steps for making our court and programs more inclusive. </a:t>
            </a:r>
          </a:p>
          <a:p>
            <a:pPr marL="171450" indent="-171450" algn="l" rtl="0" fontAlgn="base">
              <a:buFont typeface="Arial" panose="020B0604020202020204" pitchFamily="34" charset="0"/>
              <a:buChar char="•"/>
            </a:pPr>
            <a:r>
              <a:rPr lang="en-US" sz="1200">
                <a:solidFill>
                  <a:srgbClr val="000000"/>
                </a:solidFill>
                <a:latin typeface="Calibri"/>
                <a:cs typeface="Calibri"/>
              </a:rPr>
              <a:t>Each of us has a history, experience, and ancestry that has led us here today and we want to acknowledge that though have diverse backgrounds, we can come together for the goal of equity. </a:t>
            </a: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We also have distributed a language sheet along with these materials, we may use some language today that is new or unfamiliar and that sheet serves to set the common ground for our conversation today. </a:t>
            </a:r>
            <a:endParaRPr lang="en-US" sz="1200">
              <a:solidFill>
                <a:srgbClr val="000000"/>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6</a:t>
            </a:fld>
            <a:endParaRPr lang="en-US"/>
          </a:p>
        </p:txBody>
      </p:sp>
    </p:spTree>
    <p:extLst>
      <p:ext uri="{BB962C8B-B14F-4D97-AF65-F5344CB8AC3E}">
        <p14:creationId xmlns:p14="http://schemas.microsoft.com/office/powerpoint/2010/main" val="351936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u="sng"/>
              <a:t>Shawn</a:t>
            </a:r>
          </a:p>
          <a:p>
            <a:pPr fontAlgn="base"/>
            <a:endParaRPr lang="en-US" sz="1200" b="0" i="0" u="none" strike="noStrike">
              <a:solidFill>
                <a:srgbClr val="FFFFFF"/>
              </a:solidFill>
              <a:effectLst/>
              <a:latin typeface="TGN_Regular"/>
            </a:endParaRPr>
          </a:p>
          <a:p>
            <a:pPr fontAlgn="base"/>
            <a:r>
              <a:rPr lang="en-US" sz="1200" b="0" i="0" u="none" strike="noStrike">
                <a:solidFill>
                  <a:srgbClr val="FFFFFF"/>
                </a:solidFill>
                <a:effectLst/>
                <a:latin typeface="TGN_Regular"/>
              </a:rPr>
              <a:t>Between 1972-2009, the U.S. prison population increased nearly 700%. In the subsequent decade, there was an 11% decrease in the prison population. If this rate of decline continues, it will take 55 years, or until 2078 to cut the prison population in half. </a:t>
            </a:r>
          </a:p>
          <a:p>
            <a:pPr fontAlgn="base"/>
            <a:endParaRPr lang="en-US" sz="1200" b="0" i="0" u="none" strike="noStrike">
              <a:solidFill>
                <a:srgbClr val="FFFFFF"/>
              </a:solidFill>
              <a:effectLst/>
              <a:latin typeface="TGN_Regular"/>
            </a:endParaRPr>
          </a:p>
          <a:p>
            <a:pPr fontAlgn="base"/>
            <a:r>
              <a:rPr lang="en-US" sz="1200" b="0" i="0" u="none" strike="noStrike">
                <a:solidFill>
                  <a:srgbClr val="FFFFFF"/>
                </a:solidFill>
                <a:effectLst/>
                <a:latin typeface="TGN_Regular"/>
              </a:rPr>
              <a:t>During the 37 year explosion in incarceration rates (1972-2009), the rates of incarceration were vastly different for different racial and ethnic groups. </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On December 31, 2014, Black males (1,072 prisoners per 100,000 black male residents ages 18 to 19) were 10 times more likely to be in state or federal prison than white males (102 per 100,000). </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2016: Black males ages 18 to 19 were 11.8 times more likely to be imprisoned than white males of the same age. This age group had the highest black-to-white racial disparity in 2016.</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 The imprisonment rate for black females (96 per 100,000 black female residents) was almost double that for white females (49 per 100,000 white female residents).</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7</a:t>
            </a:fld>
            <a:endParaRPr lang="en-US"/>
          </a:p>
        </p:txBody>
      </p:sp>
    </p:spTree>
    <p:extLst>
      <p:ext uri="{BB962C8B-B14F-4D97-AF65-F5344CB8AC3E}">
        <p14:creationId xmlns:p14="http://schemas.microsoft.com/office/powerpoint/2010/main" val="205220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a:t>Shawn</a:t>
            </a:r>
          </a:p>
          <a:p>
            <a:endParaRPr lang="en-US"/>
          </a:p>
          <a:p>
            <a:r>
              <a:rPr lang="en-US"/>
              <a:t>This slide show Wisconsin specific incarceration rates (it’s based on 2010 data, so it is a bit dated). </a:t>
            </a:r>
          </a:p>
          <a:p>
            <a:endParaRPr lang="en-US"/>
          </a:p>
          <a:p>
            <a:r>
              <a:rPr lang="en-US"/>
              <a:t>The graph on the left shows incarceration rates per 100,0000 for whites, Hispanics, blacks, Indigenous people.</a:t>
            </a:r>
          </a:p>
          <a:p>
            <a:pPr marL="171450" indent="-171450">
              <a:buFont typeface="Arial" panose="020B0604020202020204" pitchFamily="34" charset="0"/>
              <a:buChar char="•"/>
            </a:pPr>
            <a:r>
              <a:rPr lang="en-US"/>
              <a:t>White 416 per 100,000</a:t>
            </a:r>
          </a:p>
          <a:p>
            <a:pPr marL="171450" indent="-171450">
              <a:buFont typeface="Arial" panose="020B0604020202020204" pitchFamily="34" charset="0"/>
              <a:buChar char="•"/>
            </a:pPr>
            <a:r>
              <a:rPr lang="en-US"/>
              <a:t>Hispanics: 622 per 100,000</a:t>
            </a:r>
          </a:p>
          <a:p>
            <a:pPr marL="171450" indent="-171450">
              <a:buFont typeface="Arial" panose="020B0604020202020204" pitchFamily="34" charset="0"/>
              <a:buChar char="•"/>
            </a:pPr>
            <a:r>
              <a:rPr lang="en-US"/>
              <a:t>Blacks: 4,042 per 100,000 (in Wisconsin, if you are black you are 10x's more likely to be incarcerated than a white person)</a:t>
            </a:r>
          </a:p>
          <a:p>
            <a:pPr marL="171450" indent="-171450">
              <a:buFont typeface="Arial" panose="020B0604020202020204" pitchFamily="34" charset="0"/>
              <a:buChar char="•"/>
            </a:pPr>
            <a:r>
              <a:rPr lang="en-US"/>
              <a:t>Indigenous: 2,639 per 100,000 (in Wisconsin, if you are indigenous you are about 6 times more likely to be incarcerated than a white person)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The graph on the right highlights the racial and ethnic disparities in prisons and jails in Wisconsin by comparing state’s population to the state’s prison / jail population.</a:t>
            </a:r>
          </a:p>
          <a:p>
            <a:pPr marL="171450" indent="-171450">
              <a:buFont typeface="Arial" panose="020B0604020202020204" pitchFamily="34" charset="0"/>
              <a:buChar char="•"/>
            </a:pPr>
            <a:r>
              <a:rPr lang="en-US"/>
              <a:t>Whites: 83% of state’s population; 52% of the state’s incarcerated population</a:t>
            </a:r>
          </a:p>
          <a:p>
            <a:pPr marL="171450" indent="-171450">
              <a:buFont typeface="Arial" panose="020B0604020202020204" pitchFamily="34" charset="0"/>
              <a:buChar char="•"/>
            </a:pPr>
            <a:r>
              <a:rPr lang="en-US"/>
              <a:t>Blacks: 6% of the state’s population; 38% of the incarcerated population</a:t>
            </a:r>
          </a:p>
          <a:p>
            <a:pPr marL="171450" indent="-171450">
              <a:buFont typeface="Arial" panose="020B0604020202020204" pitchFamily="34" charset="0"/>
              <a:buChar char="•"/>
            </a:pPr>
            <a:r>
              <a:rPr lang="en-US"/>
              <a:t>Latinos: 6% of the state’s population; 6% of the incarcerated population</a:t>
            </a:r>
          </a:p>
          <a:p>
            <a:pPr marL="171450" indent="-171450">
              <a:buFont typeface="Arial" panose="020B0604020202020204" pitchFamily="34" charset="0"/>
              <a:buChar char="•"/>
            </a:pPr>
            <a:r>
              <a:rPr lang="en-US"/>
              <a:t>Native / indigenous people: 1% of the state’s population; 4% of the state’s incarcerated population. </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endParaRPr lang="en-US"/>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8</a:t>
            </a:fld>
            <a:endParaRPr lang="en-US"/>
          </a:p>
        </p:txBody>
      </p:sp>
    </p:spTree>
    <p:extLst>
      <p:ext uri="{BB962C8B-B14F-4D97-AF65-F5344CB8AC3E}">
        <p14:creationId xmlns:p14="http://schemas.microsoft.com/office/powerpoint/2010/main" val="428805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14" rtl="0" eaLnBrk="1" fontAlgn="base" latinLnBrk="0" hangingPunct="1">
              <a:lnSpc>
                <a:spcPct val="100000"/>
              </a:lnSpc>
              <a:spcBef>
                <a:spcPts val="0"/>
              </a:spcBef>
              <a:spcAft>
                <a:spcPts val="0"/>
              </a:spcAft>
              <a:buClrTx/>
              <a:buSzTx/>
              <a:buFontTx/>
              <a:buNone/>
              <a:tabLst/>
              <a:defRPr/>
            </a:pPr>
            <a:r>
              <a:rPr lang="en-US" sz="1000" b="0" u="sng"/>
              <a:t>Shawn</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This slide shows the history of how the War on Drug has been racialized. </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This is a condensed timeline of significant moments in the history of prohibition. While it's not exhaustive, it's clear that drug users have been disproportionately targeted throughout these flashpoints. Each of these historical junctures is intricate and multi-faceted, and just barely touching on the highlights. </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What's often been historically unspoken, but is better understood today, is that in every instance when a substance was criminalized or a new campaign against a specific drug was initiated, it served dual purposes. </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First, it aimed to control the moral and physical well-being of society, </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and secondly, it played a role in managing or even subjugating one or more societal groups. Supporting prohibition doesn't necessarily equate to favoring the subjugation of certain groups, and 99.99% of individuals that support prohibition probably don't support subjugation of particular group. However, at each turn in drug policy, communities of color have borne the brunt of harm, policing, and undoubtedly of incarceration. There is no data to refute this pattern.</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The War on Drugs:</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Has NOT achieved a reduction in substance use. As witnessed it recent years, it has certainly not diminished fatalities related to substance use. (112,000 deaths per year; 306 per day) Equivalent to losing a Boeing 777 airline each day.</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Has undoubtedly contributed to mass incarceration and the racial disparities in the carceral system.</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b="0" u="sng">
                <a:solidFill>
                  <a:srgbClr val="000000"/>
                </a:solidFill>
                <a:latin typeface="Calibri"/>
                <a:cs typeface="Calibri"/>
              </a:rPr>
              <a:t>1830s: Alcohol (Indigenous Peoples)</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1830: Indian Removal Act Signed by Andrew Jackson</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Resulted in forced relocation of tribes to the Oklahoma Territory (Trail of Tears)</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1834: The Indian Trade Act signed by Andrew Jackson</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Meant to ”control” native populations who had already been recently displaced and traumatized, and who had been stereotyped as frequent abusers of alcohol.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Banned alcohol from reservations. Importantly, this didn’t result in cessation of alcohol use among native populations, it just pushed the market underground.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u="sng">
                <a:solidFill>
                  <a:srgbClr val="000000"/>
                </a:solidFill>
                <a:latin typeface="Calibri"/>
                <a:cs typeface="Calibri"/>
              </a:rPr>
              <a:t>1870s Opium (Chinese Immigrants)</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1870: San Francisco makes it a misdemeanor to “maintain or frequent” an opium den (first jurisdiction to regulate drug use in the United States)</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1850-1870s: Influx of Chinese immigrants to the West Coast (particularly the Pacific NW down to Northern California)</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Prohibition of opium and targeted enforcement of the prohibition exacerbated racist attitudes towards Chinese</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rgbClr val="000000"/>
              </a:solidFill>
              <a:latin typeface="Calibri"/>
              <a:cs typeface="Calibri"/>
            </a:endParaRP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1884: Chinese Exclusion Act of 1884</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Halted Chinese immigration for 10 years, then permanently, wasn’t repealed until 1943 </a:t>
            </a:r>
            <a:br>
              <a:rPr lang="en-US" sz="1000">
                <a:solidFill>
                  <a:srgbClr val="000000"/>
                </a:solidFill>
                <a:latin typeface="Calibri"/>
                <a:cs typeface="Calibri"/>
              </a:rPr>
            </a:br>
            <a:endParaRPr lang="en-US" sz="1000">
              <a:solidFill>
                <a:srgbClr val="000000"/>
              </a:solidFill>
              <a:latin typeface="Calibri"/>
              <a:cs typeface="Calibri"/>
            </a:endParaRP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1880s-1890s: Above efforts didn’t stop opium use by any population.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Although the opium-related laws that criminalized opium specifically targeted Chinese immigrants, the majority of people addicted to opium, estimated at 60% of people with an opioid use disorder, were white women.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Dr. Frederick </a:t>
            </a:r>
            <a:r>
              <a:rPr lang="en-US" sz="1000" err="1">
                <a:solidFill>
                  <a:srgbClr val="000000"/>
                </a:solidFill>
                <a:latin typeface="Calibri"/>
                <a:cs typeface="Calibri"/>
              </a:rPr>
              <a:t>Heman</a:t>
            </a:r>
            <a:r>
              <a:rPr lang="en-US" sz="1000">
                <a:solidFill>
                  <a:srgbClr val="000000"/>
                </a:solidFill>
                <a:latin typeface="Calibri"/>
                <a:cs typeface="Calibri"/>
              </a:rPr>
              <a:t> Hubbard, in his landmark 1881 book “The Opium Habit and </a:t>
            </a:r>
            <a:r>
              <a:rPr lang="en-US" sz="1000" err="1">
                <a:solidFill>
                  <a:srgbClr val="000000"/>
                </a:solidFill>
                <a:latin typeface="Calibri"/>
                <a:cs typeface="Calibri"/>
              </a:rPr>
              <a:t>Alcholism</a:t>
            </a:r>
            <a:r>
              <a:rPr lang="en-US" sz="1000">
                <a:solidFill>
                  <a:srgbClr val="000000"/>
                </a:solidFill>
                <a:latin typeface="Calibri"/>
                <a:cs typeface="Calibri"/>
              </a:rPr>
              <a:t>” said that “uterine and ovarian complications cause more ladies to fall into the [opium] habit, than all other diseases combined”.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u="sng">
                <a:solidFill>
                  <a:srgbClr val="000000"/>
                </a:solidFill>
                <a:latin typeface="Calibri"/>
                <a:cs typeface="Calibri"/>
              </a:rPr>
              <a:t>1900s: Cocaine (emancipated Black Americans)</a:t>
            </a:r>
            <a:endParaRPr lang="en-US" sz="1000">
              <a:solidFill>
                <a:srgbClr val="000000"/>
              </a:solidFill>
              <a:latin typeface="Calibri"/>
              <a:cs typeface="Calibri"/>
            </a:endParaRP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Cocaine was predominately a problem in white communities  </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White communities promoted fear of black men using cocaine</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Reinforced racist stereotypes about black men</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Depicted them as more dangerous, murderous, and threatening to white women</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Government Response:</a:t>
            </a:r>
          </a:p>
          <a:p>
            <a:pPr marL="1085850" marR="0" lvl="2"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In 1912 President William Taft labeled cocaine as Public Enemy No. 1</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President Wilson signed the Harrison Act in 1914 </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Act regulated the distribution and sale of cocaine</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Calibri"/>
                <a:cs typeface="Calibri"/>
              </a:rPr>
              <a:t>Marked the beginning of the federal government involvement in the regulation of narcotics and and what would eventually be called controlled substances</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u="sng">
                <a:solidFill>
                  <a:srgbClr val="000000"/>
                </a:solidFill>
                <a:latin typeface="Calibri"/>
                <a:cs typeface="Calibri"/>
              </a:rPr>
              <a:t>[American history of subjugating or oppressing black communities]</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u="none">
                <a:solidFill>
                  <a:srgbClr val="000000"/>
                </a:solidFill>
                <a:latin typeface="Calibri"/>
                <a:cs typeface="Calibri"/>
              </a:rPr>
              <a:t>Until 1865 – Slavery</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u="none">
                <a:solidFill>
                  <a:srgbClr val="000000"/>
                </a:solidFill>
                <a:latin typeface="Calibri"/>
                <a:cs typeface="Calibri"/>
              </a:rPr>
              <a:t>1875 – 1964/1965 – Jim Crow</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u="none">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u="sng">
                <a:solidFill>
                  <a:srgbClr val="000000"/>
                </a:solidFill>
                <a:latin typeface="Calibri"/>
                <a:cs typeface="Calibri"/>
              </a:rPr>
              <a:t>1970 – War on Drugs</a:t>
            </a:r>
          </a:p>
          <a:p>
            <a:pPr marL="628650" marR="0" lvl="1"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u="none">
                <a:solidFill>
                  <a:srgbClr val="000000"/>
                </a:solidFill>
                <a:latin typeface="Calibri"/>
                <a:cs typeface="Calibri"/>
              </a:rPr>
              <a:t>Disproportionately targeted black and brown communities</a:t>
            </a:r>
          </a:p>
          <a:p>
            <a:pPr marL="457200" marR="0" lvl="1"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u="none">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u="sng">
                <a:solidFill>
                  <a:srgbClr val="000000"/>
                </a:solidFill>
                <a:latin typeface="Calibri"/>
                <a:cs typeface="Calibri"/>
              </a:rPr>
              <a:t>Anti-Drug Abuse Act of 1986</a:t>
            </a:r>
            <a:br>
              <a:rPr lang="en-US" sz="1000" u="none">
                <a:solidFill>
                  <a:srgbClr val="000000"/>
                </a:solidFill>
                <a:latin typeface="Calibri"/>
                <a:cs typeface="Calibri"/>
              </a:rPr>
            </a:br>
            <a:endParaRPr lang="en-US" sz="1000" u="none">
              <a:solidFill>
                <a:srgbClr val="000000"/>
              </a:solidFill>
              <a:latin typeface="Calibri"/>
              <a:cs typeface="Calibri"/>
            </a:endParaRP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u="none">
                <a:solidFill>
                  <a:srgbClr val="000000"/>
                </a:solidFill>
                <a:latin typeface="Calibri"/>
                <a:cs typeface="Calibri"/>
              </a:rPr>
              <a:t>100:1 Sentencing (Crack / Cocaine)</a:t>
            </a:r>
            <a:br>
              <a:rPr lang="en-US" sz="1000" u="none">
                <a:solidFill>
                  <a:srgbClr val="000000"/>
                </a:solidFill>
                <a:latin typeface="Calibri"/>
                <a:cs typeface="Calibri"/>
              </a:rPr>
            </a:br>
            <a:r>
              <a:rPr lang="en-US" sz="1000" u="none">
                <a:solidFill>
                  <a:srgbClr val="000000"/>
                </a:solidFill>
                <a:latin typeface="Calibri"/>
                <a:cs typeface="Calibri"/>
              </a:rPr>
              <a:t>The "Crack Cocaine 100:1 Disparity" was a significant and controversial sentencing policy in the United States that imposed much harsher penalties for offenses involving crack cocaine compared to offenses involving powdered cocaine. Under this policy, someone convicted of possessing or distributing a given amount of crack cocaine faced a mandatory minimum sentence 100 times greater than for the same amount of powdered cocaine.</a:t>
            </a:r>
          </a:p>
          <a:p>
            <a:pPr marL="171450" marR="0" lvl="0" indent="-171450" algn="l" defTabSz="932414"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000" u="none">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_____________________________</a:t>
            </a: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1900’s cocaine: once black Americans and white Americans could no longer use slavery as their method of oppression, they turned to others methods. White communities stoked fears of black men using cocaine and becoming homicidal and unable to be stopped. Images long present in racists tropes about black men, that specifically try to impart unsubstantiated fear based on their skin and bodies, as being more dangerous, murderous, and will rape and terrorize white women. President William Taft proclaimed cocaine as Public Enemy No. 1, and in 1914 the Congress passed the Harrison act, which tightly regulated the distribution and sale of cocaine. Reality was that cocaine was overwhelmingly a white problem at this time. </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1870’s and opium: Chinese immigrants were coming to the US in larger numbers from 1850-1870s and working for lower wages (due to necessity and companies taking advantage of their immigration status) than white/US workers. Used attitudes towards Chinese immigrants use of opium as a method to stereotype Chinese immigrants. San </a:t>
            </a:r>
            <a:r>
              <a:rPr lang="en-US" sz="1000" err="1">
                <a:solidFill>
                  <a:srgbClr val="000000"/>
                </a:solidFill>
                <a:latin typeface="Calibri"/>
                <a:cs typeface="Calibri"/>
              </a:rPr>
              <a:t>Fransciso</a:t>
            </a:r>
            <a:r>
              <a:rPr lang="en-US" sz="1000">
                <a:solidFill>
                  <a:srgbClr val="000000"/>
                </a:solidFill>
                <a:latin typeface="Calibri"/>
                <a:cs typeface="Calibri"/>
              </a:rPr>
              <a:t> in 1870 was the first place to regulate drug use by making it </a:t>
            </a:r>
            <a:r>
              <a:rPr lang="en-US" sz="1400">
                <a:solidFill>
                  <a:srgbClr val="181818"/>
                </a:solidFill>
                <a:latin typeface="open-sans"/>
              </a:rPr>
              <a:t>a misdemeanor to maintain or frequent an opium den. </a:t>
            </a:r>
            <a:r>
              <a:rPr lang="en-US" sz="1000">
                <a:solidFill>
                  <a:srgbClr val="000000"/>
                </a:solidFill>
                <a:latin typeface="Calibri"/>
                <a:cs typeface="Calibri"/>
              </a:rPr>
              <a:t>Racism towards Chinese immigrants continue to grow and were propelled by the criminalization of opium and targeted enforcement, and it eventually helped lead to the Chinese exclusion act of 1884, limiting Chinese immigrants from entering the US for 10 years then permanently and not repealed until 1943. Did not stop opium use by any population. In fact by 1800s, women made up more than 60 percent of opium addicts. “Uterine and ovarian complications cause more ladies to fall into the [opium] habit, than all other diseases combined,” wrote Dr. Frederick </a:t>
            </a:r>
            <a:r>
              <a:rPr lang="en-US" sz="1000" err="1">
                <a:solidFill>
                  <a:srgbClr val="000000"/>
                </a:solidFill>
                <a:latin typeface="Calibri"/>
                <a:cs typeface="Calibri"/>
              </a:rPr>
              <a:t>Heman</a:t>
            </a:r>
            <a:r>
              <a:rPr lang="en-US" sz="1000">
                <a:solidFill>
                  <a:srgbClr val="000000"/>
                </a:solidFill>
                <a:latin typeface="Calibri"/>
                <a:cs typeface="Calibri"/>
              </a:rPr>
              <a:t> Hubbard in his 1881 book, The Opium Habit and Alcoholism. </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Deeper history: Britain and China were currently engaged in the Opium wars- had been used medicinally for centuries and regulated differently in different countries. Opium smugglers were coming from the west. Hong Kong is ceded to the British in the Chinese defeat of the first opium war. Chinese immigrants were fleeing  the opium wars which were being used in order to give Britain access to Opium trade.</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Let’s start with the 1830’s and talk about prohibition- The Indian Trade Act was signed by Andrew Jackson in 1834 (modified the original from 1790), and it banned alcohol from reservations. This came not long after he had issued the Indian Removal Act of 1830 which forcibly relocated tribes to the Oklahoma Territory and resulted in what was known as the Trail of Tears. Meant to “control” native populations who had been displaced and traumatized and using the stereotype of alcoholism as a basis. Researchers at the University of Arizona have shown the incidence of problem drinking among Native Americans to be very similar to whites. Have been prohibited from establishing distilleries on reservations for the next 200 years. Did not stop native populations from drinking- American soldiers sold whiskey to the reservations under the table and then were able to enforce punitive laws if needed. </a:t>
            </a: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endParaRPr lang="en-US" sz="1000">
              <a:solidFill>
                <a:srgbClr val="000000"/>
              </a:solidFill>
              <a:latin typeface="Calibri"/>
              <a:cs typeface="Calibri"/>
            </a:endParaRPr>
          </a:p>
          <a:p>
            <a:pPr marL="0" marR="0" lvl="0" indent="0" algn="l" defTabSz="932414" rtl="0" eaLnBrk="1" fontAlgn="base" latinLnBrk="0" hangingPunct="1">
              <a:lnSpc>
                <a:spcPct val="100000"/>
              </a:lnSpc>
              <a:spcBef>
                <a:spcPts val="0"/>
              </a:spcBef>
              <a:spcAft>
                <a:spcPts val="0"/>
              </a:spcAft>
              <a:buClrTx/>
              <a:buSzTx/>
              <a:buFontTx/>
              <a:buNone/>
              <a:tabLst/>
              <a:defRPr/>
            </a:pPr>
            <a:r>
              <a:rPr lang="en-US" sz="1000">
                <a:solidFill>
                  <a:srgbClr val="000000"/>
                </a:solidFill>
                <a:latin typeface="Calibri"/>
                <a:cs typeface="Calibri"/>
              </a:rPr>
              <a:t>There are a lot of examples on this slide that I am going to gloss over for sake of time, but for New York we can focus in on the 1970’s and the Rockefeller drug laws. These which mandated lengthy prison sentences for people convicted of a range of felony drug offenses. These laws contributed to dramatic increases in state prison populations. </a:t>
            </a:r>
            <a:r>
              <a:rPr lang="en-US" sz="1200" b="0" i="0">
                <a:solidFill>
                  <a:srgbClr val="202122"/>
                </a:solidFill>
                <a:effectLst/>
                <a:latin typeface="Arial" panose="020B0604020202020204" pitchFamily="34" charset="0"/>
              </a:rPr>
              <a:t>Under the Rockefeller drug laws, the penalty for selling two </a:t>
            </a:r>
            <a:r>
              <a:rPr lang="en-US" sz="1200" b="0" i="0" u="none" strike="noStrike">
                <a:solidFill>
                  <a:srgbClr val="0645AD"/>
                </a:solidFill>
                <a:effectLst/>
                <a:latin typeface="Arial" panose="020B0604020202020204" pitchFamily="34" charset="0"/>
                <a:hlinkClick r:id="rId3" tooltip="Ounce"/>
              </a:rPr>
              <a:t>ounces</a:t>
            </a:r>
            <a:r>
              <a:rPr lang="en-US" sz="1200" b="0" i="0">
                <a:solidFill>
                  <a:srgbClr val="202122"/>
                </a:solidFill>
                <a:effectLst/>
                <a:latin typeface="Arial" panose="020B0604020202020204" pitchFamily="34" charset="0"/>
              </a:rPr>
              <a:t> (57 </a:t>
            </a:r>
            <a:r>
              <a:rPr lang="en-US" sz="1200" b="0" i="0" u="none" strike="noStrike">
                <a:solidFill>
                  <a:srgbClr val="0645AD"/>
                </a:solidFill>
                <a:effectLst/>
                <a:latin typeface="Arial" panose="020B0604020202020204" pitchFamily="34" charset="0"/>
                <a:hlinkClick r:id="rId4" tooltip="Gram"/>
              </a:rPr>
              <a:t>g</a:t>
            </a:r>
            <a:r>
              <a:rPr lang="en-US" sz="1200" b="0" i="0">
                <a:solidFill>
                  <a:srgbClr val="202122"/>
                </a:solidFill>
                <a:effectLst/>
                <a:latin typeface="Arial" panose="020B0604020202020204" pitchFamily="34" charset="0"/>
              </a:rPr>
              <a:t>) or more of </a:t>
            </a:r>
            <a:r>
              <a:rPr lang="en-US" sz="1200" b="0" i="0" u="none" strike="noStrike">
                <a:solidFill>
                  <a:srgbClr val="0645AD"/>
                </a:solidFill>
                <a:effectLst/>
                <a:latin typeface="Arial" panose="020B0604020202020204" pitchFamily="34" charset="0"/>
                <a:hlinkClick r:id="rId5" tooltip="Heroin"/>
              </a:rPr>
              <a:t>heroin</a:t>
            </a:r>
            <a:r>
              <a:rPr lang="en-US" sz="1200" b="0" i="0">
                <a:solidFill>
                  <a:srgbClr val="202122"/>
                </a:solidFill>
                <a:effectLst/>
                <a:latin typeface="Arial" panose="020B0604020202020204" pitchFamily="34" charset="0"/>
              </a:rPr>
              <a:t>, </a:t>
            </a:r>
            <a:r>
              <a:rPr lang="en-US" sz="1200" b="0" i="0" u="none" strike="noStrike">
                <a:solidFill>
                  <a:srgbClr val="0645AD"/>
                </a:solidFill>
                <a:effectLst/>
                <a:latin typeface="Arial" panose="020B0604020202020204" pitchFamily="34" charset="0"/>
                <a:hlinkClick r:id="rId6" tooltip="Morphine"/>
              </a:rPr>
              <a:t>morphine</a:t>
            </a:r>
            <a:r>
              <a:rPr lang="en-US" sz="1200" b="0" i="0">
                <a:solidFill>
                  <a:srgbClr val="202122"/>
                </a:solidFill>
                <a:effectLst/>
                <a:latin typeface="Arial" panose="020B0604020202020204" pitchFamily="34" charset="0"/>
              </a:rPr>
              <a:t>, "raw or prepared </a:t>
            </a:r>
            <a:r>
              <a:rPr lang="en-US" sz="1200" b="0" i="0" u="none" strike="noStrike">
                <a:solidFill>
                  <a:srgbClr val="0645AD"/>
                </a:solidFill>
                <a:effectLst/>
                <a:latin typeface="Arial" panose="020B0604020202020204" pitchFamily="34" charset="0"/>
                <a:hlinkClick r:id="rId7" tooltip="Opium"/>
              </a:rPr>
              <a:t>opium</a:t>
            </a:r>
            <a:r>
              <a:rPr lang="en-US" sz="1200" b="0" i="0">
                <a:solidFill>
                  <a:srgbClr val="202122"/>
                </a:solidFill>
                <a:effectLst/>
                <a:latin typeface="Arial" panose="020B0604020202020204" pitchFamily="34" charset="0"/>
              </a:rPr>
              <a:t>", </a:t>
            </a:r>
            <a:r>
              <a:rPr lang="en-US" sz="1200" b="0" i="0" u="none" strike="noStrike">
                <a:solidFill>
                  <a:srgbClr val="0645AD"/>
                </a:solidFill>
                <a:effectLst/>
                <a:latin typeface="Arial" panose="020B0604020202020204" pitchFamily="34" charset="0"/>
                <a:hlinkClick r:id="rId8" tooltip="Cocaine"/>
              </a:rPr>
              <a:t>cocaine</a:t>
            </a:r>
            <a:r>
              <a:rPr lang="en-US" sz="1200" b="0" i="0">
                <a:solidFill>
                  <a:srgbClr val="202122"/>
                </a:solidFill>
                <a:effectLst/>
                <a:latin typeface="Arial" panose="020B0604020202020204" pitchFamily="34" charset="0"/>
              </a:rPr>
              <a:t>, or </a:t>
            </a:r>
            <a:r>
              <a:rPr lang="en-US" sz="1200" b="0" i="0" u="none" strike="noStrike">
                <a:solidFill>
                  <a:srgbClr val="0645AD"/>
                </a:solidFill>
                <a:effectLst/>
                <a:latin typeface="Arial" panose="020B0604020202020204" pitchFamily="34" charset="0"/>
                <a:hlinkClick r:id="rId9" tooltip="Cannabis (drug)"/>
              </a:rPr>
              <a:t>cannabis</a:t>
            </a:r>
            <a:r>
              <a:rPr lang="en-US" sz="1200" b="0" i="0">
                <a:solidFill>
                  <a:srgbClr val="202122"/>
                </a:solidFill>
                <a:effectLst/>
                <a:latin typeface="Arial" panose="020B0604020202020204" pitchFamily="34" charset="0"/>
              </a:rPr>
              <a:t> or possessing four ounces (113 g) or more of the same substances, was a minimum of 15 years to life in </a:t>
            </a:r>
            <a:r>
              <a:rPr lang="en-US" sz="1200" b="0" i="0" u="none" strike="noStrike">
                <a:solidFill>
                  <a:srgbClr val="0645AD"/>
                </a:solidFill>
                <a:effectLst/>
                <a:latin typeface="Arial" panose="020B0604020202020204" pitchFamily="34" charset="0"/>
                <a:hlinkClick r:id="rId10" tooltip="Prison"/>
              </a:rPr>
              <a:t>prison</a:t>
            </a:r>
            <a:r>
              <a:rPr lang="en-US" sz="1200" b="0" i="0">
                <a:solidFill>
                  <a:srgbClr val="202122"/>
                </a:solidFill>
                <a:effectLst/>
                <a:latin typeface="Arial" panose="020B0604020202020204" pitchFamily="34" charset="0"/>
              </a:rPr>
              <a:t>, and a maximum of 25 years to life in prison. o</a:t>
            </a:r>
            <a:r>
              <a:rPr lang="en-US" sz="1800"/>
              <a:t>n January 1, 2002, there were 19,164 inmates in New York State prisons under RDL (median age 35 years, 78% New York City residents, 94% black and Hispanic). </a:t>
            </a:r>
            <a:r>
              <a:rPr lang="en-US" sz="1200"/>
              <a:t>Journal of Urban Health: Bulletin of the New York Academy of Medicine</a:t>
            </a:r>
            <a:endParaRPr lang="en-US" sz="1000">
              <a:solidFill>
                <a:srgbClr val="000000"/>
              </a:solidFill>
              <a:latin typeface="Calibri"/>
              <a:cs typeface="Calibri"/>
            </a:endParaRPr>
          </a:p>
          <a:p>
            <a:pPr defTabSz="932414" fontAlgn="base">
              <a:defRPr/>
            </a:pPr>
            <a:endParaRPr lang="en-US" sz="1200">
              <a:solidFill>
                <a:srgbClr val="000000"/>
              </a:solidFill>
              <a:latin typeface="Calibri"/>
              <a:cs typeface="Calibri"/>
            </a:endParaRP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Deeper history: Britain and China were currently engaged in the Opium wars- had been used medicinally for centuries and regulated differently in different countries. Opium smugglers were coming from the west. Hong Kong is ceded to the British in the Chinese defeat of the first opium war. Chinese immigrants were fleeing  the opium wars which were being used in order to give Britain access to Opium trade.</a:t>
            </a: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1900’s cocaine: once black Americans and white Americans could no longer use slavery as their method of oppression, they turned to others methods. White communities stoked fears of black men using cocaine and becoming homicidal and unable to be stopped. Images long present in racists tropes about black men, that specifically try to impart unsubstantiated fear based on their skin and bodies, as being more dangerous, murderous, and will rape and terrorize white women. President William Taft proclaimed cocaine as Public Enemy No. 1, and in 1914 the Congress passed the Harrison act, which tightly regulated the distribution and sale of cocaine. Reality was that cocaine was overwhelmingly a white problem at this time. </a:t>
            </a:r>
          </a:p>
          <a:p>
            <a:pPr algn="l" rtl="0" fontAlgn="base"/>
            <a:endParaRPr lang="en-US" sz="1200">
              <a:solidFill>
                <a:srgbClr val="000000"/>
              </a:solidFill>
              <a:latin typeface="Calibri"/>
              <a:cs typeface="Calibri"/>
            </a:endParaRP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Today- MOUD access </a:t>
            </a:r>
          </a:p>
          <a:p>
            <a:pPr algn="l" rtl="0" fontAlgn="base"/>
            <a:endParaRPr lang="en-US" sz="1200">
              <a:solidFill>
                <a:srgbClr val="000000"/>
              </a:solidFill>
              <a:latin typeface="Calibri"/>
              <a:cs typeface="Calibri"/>
            </a:endParaRPr>
          </a:p>
          <a:p>
            <a:pPr algn="l" rtl="0" fontAlgn="base"/>
            <a:r>
              <a:rPr lang="en-US" sz="1200">
                <a:solidFill>
                  <a:srgbClr val="000000"/>
                </a:solidFill>
                <a:latin typeface="Calibri"/>
                <a:cs typeface="Calibri"/>
              </a:rPr>
              <a:t>Here’s a truncated timeline of some prohibition flashpoints. It’s certainly not exhaustive, but drug user being targeted the most. Of course, each one of these flashpoints is a complex historical moment onto itself, and I hate to oversimplify, but taken altogether over two centuries, we’ve learned that drug prohibition has always </a:t>
            </a:r>
            <a:r>
              <a:rPr lang="en-US" sz="1200" err="1">
                <a:solidFill>
                  <a:srgbClr val="000000"/>
                </a:solidFill>
                <a:latin typeface="+mn-lt"/>
                <a:cs typeface="Calibri"/>
              </a:rPr>
              <a:t>sthese</a:t>
            </a:r>
            <a:r>
              <a:rPr lang="en-US" sz="1200">
                <a:solidFill>
                  <a:srgbClr val="000000"/>
                </a:solidFill>
                <a:latin typeface="+mn-lt"/>
                <a:cs typeface="Calibri"/>
              </a:rPr>
              <a:t> are arguably the most critical junctures in US drug and alcohol policy. What hasn’t always been talked about, but we have a better understanding of today, is that throughout history, every time a substance was made illegal, or a new campaign against a particular drug was being waged, there was a non-white </a:t>
            </a:r>
            <a:r>
              <a:rPr lang="en-US" sz="1200" err="1">
                <a:solidFill>
                  <a:srgbClr val="000000"/>
                </a:solidFill>
                <a:latin typeface="+mn-lt"/>
                <a:cs typeface="Calibri"/>
              </a:rPr>
              <a:t>erved</a:t>
            </a:r>
            <a:r>
              <a:rPr lang="en-US" sz="1200">
                <a:solidFill>
                  <a:srgbClr val="000000"/>
                </a:solidFill>
                <a:latin typeface="+mn-lt"/>
                <a:cs typeface="Calibri"/>
              </a:rPr>
              <a:t> </a:t>
            </a:r>
            <a:r>
              <a:rPr lang="en-US" sz="1200">
                <a:solidFill>
                  <a:srgbClr val="000000"/>
                </a:solidFill>
                <a:latin typeface="Calibri"/>
                <a:cs typeface="Calibri"/>
              </a:rPr>
              <a:t>two functions, one, to try and control the moral and physical health of society, and two, to help manage or even subjugate one or more groups within a society. If you favor prohibition does it mean you favor subjugating certain groups? Of course not, and most people probably/hopefully fall into that category. That said, at every single drug policy turn, communities of color have been harmed, policed, and jailed the most. There is no data to the contrary. So we certainly can’t call that kind of historical pattern an accident. </a:t>
            </a:r>
            <a:r>
              <a:rPr lang="en-US" sz="1200">
                <a:solidFill>
                  <a:srgbClr val="444444"/>
                </a:solidFill>
                <a:latin typeface="Calibri"/>
                <a:cs typeface="Calibri"/>
              </a:rPr>
              <a:t>​</a:t>
            </a:r>
            <a:endParaRPr lang="en-US" b="0" i="0">
              <a:solidFill>
                <a:srgbClr val="444444"/>
              </a:solidFill>
              <a:effectLst/>
              <a:latin typeface="Calibri"/>
              <a:cs typeface="Calibri"/>
            </a:endParaRPr>
          </a:p>
          <a:p>
            <a:pPr algn="l" rtl="0" fontAlgn="base"/>
            <a:r>
              <a:rPr lang="en-US" sz="1200">
                <a:solidFill>
                  <a:srgbClr val="000000"/>
                </a:solidFill>
                <a:latin typeface="Calibri"/>
                <a:cs typeface="Calibri"/>
              </a:rPr>
              <a:t>What the war on drug has NOT done is reduced substance use, and obviously as we have seen in the last two years, it has not reduces death due to substance use. But what it HAS done is contributed to mass incarcerated and disparities within the carceral system. </a:t>
            </a:r>
            <a:r>
              <a:rPr lang="en-US" sz="1200">
                <a:solidFill>
                  <a:srgbClr val="444444"/>
                </a:solidFill>
                <a:latin typeface="Calibri"/>
                <a:cs typeface="Calibri"/>
              </a:rPr>
              <a:t>​</a:t>
            </a:r>
            <a:endParaRPr lang="en-US" b="0" i="0">
              <a:solidFill>
                <a:srgbClr val="444444"/>
              </a:solidFill>
              <a:effectLst/>
              <a:latin typeface="Calibri"/>
              <a:cs typeface="Calibri"/>
            </a:endParaRPr>
          </a:p>
          <a:p>
            <a:pPr algn="l" rtl="0" fontAlgn="base"/>
            <a:r>
              <a:rPr lang="en-US" sz="1200">
                <a:solidFill>
                  <a:srgbClr val="444444"/>
                </a:solidFill>
                <a:latin typeface="Calibri"/>
                <a:cs typeface="Calibri"/>
              </a:rPr>
              <a:t>​</a:t>
            </a:r>
            <a:endParaRPr lang="en-US" b="0" i="0">
              <a:solidFill>
                <a:srgbClr val="444444"/>
              </a:solidFill>
              <a:effectLst/>
              <a:latin typeface="Calibri"/>
              <a:cs typeface="Calibri"/>
            </a:endParaRPr>
          </a:p>
          <a:p>
            <a:pPr algn="l" rtl="0" fontAlgn="base"/>
            <a:r>
              <a:rPr lang="en-US" sz="1200">
                <a:solidFill>
                  <a:srgbClr val="000000"/>
                </a:solidFill>
                <a:latin typeface="Calibri"/>
                <a:cs typeface="Calibri"/>
              </a:rPr>
              <a:t>Carson, E. A. (2015). </a:t>
            </a:r>
            <a:r>
              <a:rPr lang="en-US" sz="1200" i="1">
                <a:solidFill>
                  <a:srgbClr val="000000"/>
                </a:solidFill>
                <a:latin typeface="Calibri"/>
                <a:cs typeface="Calibri"/>
              </a:rPr>
              <a:t>Prisoners in 2014.</a:t>
            </a:r>
            <a:r>
              <a:rPr lang="en-US" sz="1200">
                <a:solidFill>
                  <a:srgbClr val="000000"/>
                </a:solidFill>
                <a:latin typeface="Calibri"/>
                <a:cs typeface="Calibri"/>
              </a:rPr>
              <a:t> Washington, DC: Bureau of Justice Statistics.</a:t>
            </a:r>
            <a:r>
              <a:rPr lang="en-US" sz="1200">
                <a:solidFill>
                  <a:srgbClr val="444444"/>
                </a:solidFill>
                <a:latin typeface="Calibri"/>
                <a:cs typeface="Calibri"/>
              </a:rPr>
              <a:t>​</a:t>
            </a:r>
            <a:br>
              <a:rPr lang="en-US" sz="1200">
                <a:latin typeface="Calibri" panose="020F0502020204030204" pitchFamily="34" charset="0"/>
                <a:cs typeface="Calibri"/>
              </a:rPr>
            </a:br>
            <a:r>
              <a:rPr lang="en-US" sz="1200">
                <a:solidFill>
                  <a:srgbClr val="000000"/>
                </a:solidFill>
                <a:latin typeface="Calibri"/>
                <a:cs typeface="Calibri"/>
              </a:rPr>
              <a:t>- Half of men (50%) and more than half of women (59%) in federal prison were serving time for drug offenses on September 30, 2014. Forty-seven percent (81,900) of sentenced federal prisoners on September 30, 2016 (the most recent date for which federal offense data are available) were serving time for a drug offense </a:t>
            </a:r>
            <a:r>
              <a:rPr lang="en-US" sz="1200">
                <a:solidFill>
                  <a:srgbClr val="444444"/>
                </a:solidFill>
                <a:latin typeface="Calibri"/>
                <a:cs typeface="Calibri"/>
              </a:rPr>
              <a:t>​</a:t>
            </a:r>
            <a:endParaRPr lang="en-US" b="0" i="0">
              <a:solidFill>
                <a:srgbClr val="444444"/>
              </a:solidFill>
              <a:effectLst/>
              <a:latin typeface="Calibri"/>
              <a:cs typeface="Calibri"/>
            </a:endParaRPr>
          </a:p>
          <a:p>
            <a:pPr algn="l" rtl="0" fontAlgn="base"/>
            <a:r>
              <a:rPr lang="en-US" sz="1200">
                <a:solidFill>
                  <a:srgbClr val="444444"/>
                </a:solidFill>
                <a:latin typeface="Calibri"/>
                <a:cs typeface="Calibri"/>
              </a:rPr>
              <a:t>​</a:t>
            </a:r>
            <a:endParaRPr lang="en-US" b="0" i="0">
              <a:solidFill>
                <a:srgbClr val="444444"/>
              </a:solidFill>
              <a:effectLst/>
              <a:latin typeface="Calibri"/>
              <a:cs typeface="Calibri"/>
            </a:endParaRPr>
          </a:p>
          <a:p>
            <a:pPr algn="l" rtl="0" fontAlgn="base"/>
            <a:r>
              <a:rPr lang="en-US" sz="1200">
                <a:solidFill>
                  <a:srgbClr val="000000"/>
                </a:solidFill>
                <a:latin typeface="Calibri"/>
                <a:cs typeface="Calibri"/>
              </a:rPr>
              <a:t>A quarter (25%) of females serving time in state prison on December 31, 2015, had been convicted of a drug offense, compared to 14% of males.</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DE212D9E-6442-4EB8-B245-152090FCC8EB}" type="slidenum">
              <a:rPr lang="en-US" smtClean="0"/>
              <a:t>9</a:t>
            </a:fld>
            <a:endParaRPr lang="en-US"/>
          </a:p>
        </p:txBody>
      </p:sp>
    </p:spTree>
    <p:extLst>
      <p:ext uri="{BB962C8B-B14F-4D97-AF65-F5344CB8AC3E}">
        <p14:creationId xmlns:p14="http://schemas.microsoft.com/office/powerpoint/2010/main" val="3097234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bg>
      <p:bgPr>
        <a:solidFill>
          <a:srgbClr val="1952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CA91-2A7B-4850-AF56-0834182AC41B}"/>
              </a:ext>
            </a:extLst>
          </p:cNvPr>
          <p:cNvSpPr>
            <a:spLocks noGrp="1"/>
          </p:cNvSpPr>
          <p:nvPr>
            <p:ph type="ctrTitle" hasCustomPrompt="1"/>
          </p:nvPr>
        </p:nvSpPr>
        <p:spPr>
          <a:xfrm>
            <a:off x="262128" y="2035699"/>
            <a:ext cx="7086600" cy="2387600"/>
          </a:xfrm>
          <a:prstGeom prst="rect">
            <a:avLst/>
          </a:prstGeom>
        </p:spPr>
        <p:txBody>
          <a:bodyPr anchor="ctr">
            <a:normAutofit/>
          </a:bodyPr>
          <a:lstStyle>
            <a:lvl1pPr algn="l">
              <a:defRPr sz="4800">
                <a:solidFill>
                  <a:schemeClr val="bg1"/>
                </a:solidFill>
                <a:latin typeface="Avenir Next LT Pro Demi" panose="020B07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BE1B3D4-ABDE-418C-92D8-6B3CF7486BA3}"/>
              </a:ext>
            </a:extLst>
          </p:cNvPr>
          <p:cNvSpPr>
            <a:spLocks noGrp="1"/>
          </p:cNvSpPr>
          <p:nvPr>
            <p:ph type="subTitle" idx="1" hasCustomPrompt="1"/>
          </p:nvPr>
        </p:nvSpPr>
        <p:spPr>
          <a:xfrm>
            <a:off x="262128" y="4436460"/>
            <a:ext cx="7086600" cy="389048"/>
          </a:xfrm>
          <a:prstGeom prst="rect">
            <a:avLst/>
          </a:prstGeom>
        </p:spPr>
        <p:txBody>
          <a:bodyPr/>
          <a:lstStyle>
            <a:lvl1pPr marL="0" indent="0" algn="l">
              <a:buNone/>
              <a:defRPr sz="2400">
                <a:solidFill>
                  <a:srgbClr val="55BE9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Do not make smaller than 24pt font size</a:t>
            </a:r>
          </a:p>
        </p:txBody>
      </p:sp>
      <p:sp>
        <p:nvSpPr>
          <p:cNvPr id="9" name="Subtitle 2">
            <a:extLst>
              <a:ext uri="{FF2B5EF4-FFF2-40B4-BE49-F238E27FC236}">
                <a16:creationId xmlns:a16="http://schemas.microsoft.com/office/drawing/2014/main" id="{2B1D42F1-B7D3-4C5B-BD25-EA1E49955F35}"/>
              </a:ext>
            </a:extLst>
          </p:cNvPr>
          <p:cNvSpPr txBox="1">
            <a:spLocks/>
          </p:cNvSpPr>
          <p:nvPr userDrawn="1"/>
        </p:nvSpPr>
        <p:spPr>
          <a:xfrm>
            <a:off x="262128" y="1633491"/>
            <a:ext cx="7086600" cy="4022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solidFill>
                <a:srgbClr val="55BE93"/>
              </a:solidFill>
              <a:latin typeface="Avenir Next LT Pro Demi" panose="020B0704020202020204" pitchFamily="34" charset="0"/>
            </a:endParaRPr>
          </a:p>
        </p:txBody>
      </p:sp>
      <p:pic>
        <p:nvPicPr>
          <p:cNvPr id="10" name="Picture 2">
            <a:extLst>
              <a:ext uri="{FF2B5EF4-FFF2-40B4-BE49-F238E27FC236}">
                <a16:creationId xmlns:a16="http://schemas.microsoft.com/office/drawing/2014/main" id="{FD839D94-C70A-4E97-A8D5-0A3639014BB0}"/>
              </a:ext>
            </a:extLst>
          </p:cNvPr>
          <p:cNvPicPr>
            <a:picLocks noChangeAspect="1"/>
          </p:cNvPicPr>
          <p:nvPr userDrawn="1"/>
        </p:nvPicPr>
        <p:blipFill>
          <a:blip r:embed="rId2"/>
          <a:srcRect l="3124" t="1574" b="3312"/>
          <a:stretch>
            <a:fillRect/>
          </a:stretch>
        </p:blipFill>
        <p:spPr>
          <a:xfrm>
            <a:off x="7865531" y="795570"/>
            <a:ext cx="4213619" cy="5356819"/>
          </a:xfrm>
          <a:prstGeom prst="rect">
            <a:avLst/>
          </a:prstGeom>
        </p:spPr>
      </p:pic>
      <p:cxnSp>
        <p:nvCxnSpPr>
          <p:cNvPr id="13" name="Straight Connector 12">
            <a:extLst>
              <a:ext uri="{FF2B5EF4-FFF2-40B4-BE49-F238E27FC236}">
                <a16:creationId xmlns:a16="http://schemas.microsoft.com/office/drawing/2014/main" id="{7934EFA5-F48F-4956-8BA9-ABDC34A22D9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338DFFCA-7275-4B28-A4FE-1CFFEFB53B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6" name="AutoShape 4">
            <a:extLst>
              <a:ext uri="{FF2B5EF4-FFF2-40B4-BE49-F238E27FC236}">
                <a16:creationId xmlns:a16="http://schemas.microsoft.com/office/drawing/2014/main" id="{2BB25959-F2DF-47D4-8E28-A4E92AB98A00}"/>
              </a:ext>
            </a:extLst>
          </p:cNvPr>
          <p:cNvSpPr/>
          <p:nvPr userDrawn="1"/>
        </p:nvSpPr>
        <p:spPr>
          <a:xfrm rot="-5400000">
            <a:off x="586786" y="-59254"/>
            <a:ext cx="63520" cy="1237093"/>
          </a:xfrm>
          <a:prstGeom prst="rect">
            <a:avLst/>
          </a:prstGeom>
          <a:solidFill>
            <a:srgbClr val="55BE93"/>
          </a:solidFill>
        </p:spPr>
      </p:sp>
      <p:sp>
        <p:nvSpPr>
          <p:cNvPr id="7" name="Text Placeholder 6">
            <a:extLst>
              <a:ext uri="{FF2B5EF4-FFF2-40B4-BE49-F238E27FC236}">
                <a16:creationId xmlns:a16="http://schemas.microsoft.com/office/drawing/2014/main" id="{2C63BE74-601B-447E-841A-CD96E36E633B}"/>
              </a:ext>
            </a:extLst>
          </p:cNvPr>
          <p:cNvSpPr>
            <a:spLocks noGrp="1"/>
          </p:cNvSpPr>
          <p:nvPr>
            <p:ph type="body" sz="quarter" idx="10" hasCustomPrompt="1"/>
          </p:nvPr>
        </p:nvSpPr>
        <p:spPr>
          <a:xfrm>
            <a:off x="262128" y="1631467"/>
            <a:ext cx="7086600" cy="388938"/>
          </a:xfrm>
          <a:prstGeom prst="rect">
            <a:avLst/>
          </a:prstGeom>
        </p:spPr>
        <p:txBody>
          <a:bodyPr/>
          <a:lstStyle>
            <a:lvl1pPr marL="0" indent="0">
              <a:buNone/>
              <a:defRPr sz="2400">
                <a:solidFill>
                  <a:srgbClr val="55BE93"/>
                </a:solidFill>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Do not make smaller than 24pt font size</a:t>
            </a:r>
          </a:p>
        </p:txBody>
      </p:sp>
      <p:sp>
        <p:nvSpPr>
          <p:cNvPr id="17" name="Text Placeholder 13">
            <a:extLst>
              <a:ext uri="{FF2B5EF4-FFF2-40B4-BE49-F238E27FC236}">
                <a16:creationId xmlns:a16="http://schemas.microsoft.com/office/drawing/2014/main" id="{20558230-56F2-46C8-BB06-B61D9333D961}"/>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181066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0"/>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59"/>
            <a:ext cx="10439400" cy="1998641"/>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3528049"/>
            <a:ext cx="10439400" cy="2648913"/>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3" name="Text Placeholder 13">
            <a:extLst>
              <a:ext uri="{FF2B5EF4-FFF2-40B4-BE49-F238E27FC236}">
                <a16:creationId xmlns:a16="http://schemas.microsoft.com/office/drawing/2014/main" id="{A43FA32B-CEBE-4710-A04A-AA45DB8B6682}"/>
              </a:ext>
            </a:extLst>
          </p:cNvPr>
          <p:cNvSpPr>
            <a:spLocks noGrp="1"/>
          </p:cNvSpPr>
          <p:nvPr>
            <p:ph type="body" sz="quarter" idx="12"/>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282310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1250809"/>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60"/>
            <a:ext cx="10439400" cy="852664"/>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2219417"/>
            <a:ext cx="10439400" cy="3957545"/>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3" name="Text Placeholder 13">
            <a:extLst>
              <a:ext uri="{FF2B5EF4-FFF2-40B4-BE49-F238E27FC236}">
                <a16:creationId xmlns:a16="http://schemas.microsoft.com/office/drawing/2014/main" id="{A43FA32B-CEBE-4710-A04A-AA45DB8B6682}"/>
              </a:ext>
            </a:extLst>
          </p:cNvPr>
          <p:cNvSpPr>
            <a:spLocks noGrp="1"/>
          </p:cNvSpPr>
          <p:nvPr>
            <p:ph type="body" sz="quarter" idx="12"/>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113132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1250809"/>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60"/>
            <a:ext cx="10439400" cy="852664"/>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2219417"/>
            <a:ext cx="4950041" cy="3957545"/>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3" name="Text Placeholder 13">
            <a:extLst>
              <a:ext uri="{FF2B5EF4-FFF2-40B4-BE49-F238E27FC236}">
                <a16:creationId xmlns:a16="http://schemas.microsoft.com/office/drawing/2014/main" id="{A43FA32B-CEBE-4710-A04A-AA45DB8B6682}"/>
              </a:ext>
            </a:extLst>
          </p:cNvPr>
          <p:cNvSpPr>
            <a:spLocks noGrp="1"/>
          </p:cNvSpPr>
          <p:nvPr>
            <p:ph type="body" sz="quarter" idx="12"/>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
        <p:nvSpPr>
          <p:cNvPr id="11" name="Content Placeholder 2">
            <a:extLst>
              <a:ext uri="{FF2B5EF4-FFF2-40B4-BE49-F238E27FC236}">
                <a16:creationId xmlns:a16="http://schemas.microsoft.com/office/drawing/2014/main" id="{D9A5565B-276C-4BE1-BC23-1629F81A300B}"/>
              </a:ext>
            </a:extLst>
          </p:cNvPr>
          <p:cNvSpPr>
            <a:spLocks noGrp="1"/>
          </p:cNvSpPr>
          <p:nvPr>
            <p:ph idx="13"/>
          </p:nvPr>
        </p:nvSpPr>
        <p:spPr>
          <a:xfrm>
            <a:off x="6403759" y="2219417"/>
            <a:ext cx="4950041" cy="3957545"/>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24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1952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5D2A-CA6D-425B-8B85-0CB4396DBCB9}"/>
              </a:ext>
            </a:extLst>
          </p:cNvPr>
          <p:cNvSpPr>
            <a:spLocks noGrp="1"/>
          </p:cNvSpPr>
          <p:nvPr>
            <p:ph type="title" hasCustomPrompt="1"/>
          </p:nvPr>
        </p:nvSpPr>
        <p:spPr>
          <a:xfrm>
            <a:off x="908050" y="1155702"/>
            <a:ext cx="10515600" cy="1339848"/>
          </a:xfrm>
          <a:prstGeom prst="rect">
            <a:avLst/>
          </a:prstGeom>
        </p:spPr>
        <p:txBody>
          <a:bodyPr anchor="b">
            <a:normAutofit/>
          </a:bodyPr>
          <a:lstStyle>
            <a:lvl1pPr algn="ctr">
              <a:defRPr sz="4400">
                <a:solidFill>
                  <a:schemeClr val="bg1"/>
                </a:solidFill>
                <a:latin typeface="Avenir Next LT Pro Demi" panose="020B07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7CD60900-2C4F-4CF6-8BB0-2793F53F8B7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E7B0F469-E108-474A-83D0-8F525B86A78A}"/>
              </a:ext>
            </a:extLst>
          </p:cNvPr>
          <p:cNvSpPr/>
          <p:nvPr userDrawn="1"/>
        </p:nvSpPr>
        <p:spPr>
          <a:xfrm rot="-5400000">
            <a:off x="586786" y="-59254"/>
            <a:ext cx="63520" cy="1237093"/>
          </a:xfrm>
          <a:prstGeom prst="rect">
            <a:avLst/>
          </a:prstGeom>
          <a:solidFill>
            <a:srgbClr val="55BE93"/>
          </a:solidFill>
        </p:spPr>
      </p:sp>
      <p:pic>
        <p:nvPicPr>
          <p:cNvPr id="9" name="Picture 8" descr="Text&#10;&#10;Description automatically generated">
            <a:extLst>
              <a:ext uri="{FF2B5EF4-FFF2-40B4-BE49-F238E27FC236}">
                <a16:creationId xmlns:a16="http://schemas.microsoft.com/office/drawing/2014/main" id="{ABCE8AA7-BC1A-4BAA-8E6C-570B2159F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0" name="Content Placeholder 2">
            <a:extLst>
              <a:ext uri="{FF2B5EF4-FFF2-40B4-BE49-F238E27FC236}">
                <a16:creationId xmlns:a16="http://schemas.microsoft.com/office/drawing/2014/main" id="{46F328B6-C8E9-4B2D-8695-7F8BB5799538}"/>
              </a:ext>
            </a:extLst>
          </p:cNvPr>
          <p:cNvSpPr>
            <a:spLocks noGrp="1"/>
          </p:cNvSpPr>
          <p:nvPr>
            <p:ph idx="1"/>
          </p:nvPr>
        </p:nvSpPr>
        <p:spPr>
          <a:xfrm>
            <a:off x="908050" y="2891676"/>
            <a:ext cx="10515600" cy="2648913"/>
          </a:xfrm>
          <a:prstGeom prst="rect">
            <a:avLst/>
          </a:prstGeom>
        </p:spPr>
        <p:txBody>
          <a:bodyPr/>
          <a:lstStyle>
            <a:lvl1pPr marL="0" indent="0">
              <a:buNone/>
              <a:defRPr>
                <a:solidFill>
                  <a:schemeClr val="bg1"/>
                </a:solidFill>
                <a:latin typeface="Avenir Next LT Pro" panose="020B0504020202020204" pitchFamily="34" charset="0"/>
              </a:defRPr>
            </a:lvl1pPr>
            <a:lvl2pPr>
              <a:defRPr>
                <a:solidFill>
                  <a:schemeClr val="bg1"/>
                </a:solidFill>
                <a:latin typeface="Avenir Next LT Pro" panose="020B0504020202020204" pitchFamily="34" charset="0"/>
              </a:defRPr>
            </a:lvl2pPr>
            <a:lvl3pPr>
              <a:defRPr>
                <a:solidFill>
                  <a:schemeClr val="bg1"/>
                </a:solidFill>
                <a:latin typeface="Avenir Next LT Pro" panose="020B0504020202020204" pitchFamily="34" charset="0"/>
              </a:defRPr>
            </a:lvl3pPr>
            <a:lvl4pPr>
              <a:defRPr>
                <a:solidFill>
                  <a:schemeClr val="bg1"/>
                </a:solidFill>
                <a:latin typeface="Avenir Next LT Pro" panose="020B0504020202020204" pitchFamily="34" charset="0"/>
              </a:defRPr>
            </a:lvl4pPr>
            <a:lvl5pPr>
              <a:defRPr>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3">
            <a:extLst>
              <a:ext uri="{FF2B5EF4-FFF2-40B4-BE49-F238E27FC236}">
                <a16:creationId xmlns:a16="http://schemas.microsoft.com/office/drawing/2014/main" id="{4DE40F52-EB96-4B0F-BA12-C72C910142D2}"/>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308987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9524D"/>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CD60900-2C4F-4CF6-8BB0-2793F53F8B7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E7B0F469-E108-474A-83D0-8F525B86A78A}"/>
              </a:ext>
            </a:extLst>
          </p:cNvPr>
          <p:cNvSpPr/>
          <p:nvPr userDrawn="1"/>
        </p:nvSpPr>
        <p:spPr>
          <a:xfrm rot="-5400000">
            <a:off x="586786" y="-59254"/>
            <a:ext cx="63520" cy="1237093"/>
          </a:xfrm>
          <a:prstGeom prst="rect">
            <a:avLst/>
          </a:prstGeom>
          <a:solidFill>
            <a:srgbClr val="55BE93"/>
          </a:solidFill>
        </p:spPr>
      </p:sp>
      <p:pic>
        <p:nvPicPr>
          <p:cNvPr id="9" name="Picture 8" descr="Text&#10;&#10;Description automatically generated">
            <a:extLst>
              <a:ext uri="{FF2B5EF4-FFF2-40B4-BE49-F238E27FC236}">
                <a16:creationId xmlns:a16="http://schemas.microsoft.com/office/drawing/2014/main" id="{ABCE8AA7-BC1A-4BAA-8E6C-570B2159F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3" name="Text Placeholder 13">
            <a:extLst>
              <a:ext uri="{FF2B5EF4-FFF2-40B4-BE49-F238E27FC236}">
                <a16:creationId xmlns:a16="http://schemas.microsoft.com/office/drawing/2014/main" id="{4DE40F52-EB96-4B0F-BA12-C72C910142D2}"/>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pic>
        <p:nvPicPr>
          <p:cNvPr id="4" name="Picture 3" descr="Qr code&#10;&#10;Description automatically generated">
            <a:extLst>
              <a:ext uri="{FF2B5EF4-FFF2-40B4-BE49-F238E27FC236}">
                <a16:creationId xmlns:a16="http://schemas.microsoft.com/office/drawing/2014/main" id="{6ED536B8-CFDC-43D2-B2AD-89A1F89A4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752" y="2123008"/>
            <a:ext cx="3232750" cy="4024773"/>
          </a:xfrm>
          <a:prstGeom prst="rect">
            <a:avLst/>
          </a:prstGeom>
        </p:spPr>
      </p:pic>
      <p:sp>
        <p:nvSpPr>
          <p:cNvPr id="6" name="TextBox 5">
            <a:extLst>
              <a:ext uri="{FF2B5EF4-FFF2-40B4-BE49-F238E27FC236}">
                <a16:creationId xmlns:a16="http://schemas.microsoft.com/office/drawing/2014/main" id="{848EC21B-5BEB-4C24-88D7-5B9025DA0B54}"/>
              </a:ext>
            </a:extLst>
          </p:cNvPr>
          <p:cNvSpPr txBox="1"/>
          <p:nvPr userDrawn="1"/>
        </p:nvSpPr>
        <p:spPr>
          <a:xfrm>
            <a:off x="1963851" y="1030384"/>
            <a:ext cx="8414552" cy="7017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55BE93"/>
                </a:solidFill>
                <a:effectLst/>
                <a:uLnTx/>
                <a:uFillTx/>
                <a:latin typeface="Avenir Next LT Pro" panose="020B0504020202020204" pitchFamily="34" charset="0"/>
                <a:ea typeface="+mn-ea"/>
                <a:cs typeface="+mn-cs"/>
              </a:rPr>
              <a:t>Please share your feedback! </a:t>
            </a:r>
          </a:p>
        </p:txBody>
      </p:sp>
    </p:spTree>
    <p:extLst>
      <p:ext uri="{BB962C8B-B14F-4D97-AF65-F5344CB8AC3E}">
        <p14:creationId xmlns:p14="http://schemas.microsoft.com/office/powerpoint/2010/main" val="176519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19524D"/>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56ABE41-E55F-4448-AE44-306BD5A78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cxnSp>
        <p:nvCxnSpPr>
          <p:cNvPr id="7" name="Straight Connector 6">
            <a:extLst>
              <a:ext uri="{FF2B5EF4-FFF2-40B4-BE49-F238E27FC236}">
                <a16:creationId xmlns:a16="http://schemas.microsoft.com/office/drawing/2014/main" id="{72FF49A5-B6EE-4CF7-97B9-7308AF6947E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1B7F4581-3139-4AEC-9FAA-73AB69AB7E1F}"/>
              </a:ext>
            </a:extLst>
          </p:cNvPr>
          <p:cNvSpPr/>
          <p:nvPr userDrawn="1"/>
        </p:nvSpPr>
        <p:spPr>
          <a:xfrm rot="-5400000">
            <a:off x="586786" y="-59254"/>
            <a:ext cx="63520" cy="1237093"/>
          </a:xfrm>
          <a:prstGeom prst="rect">
            <a:avLst/>
          </a:prstGeom>
          <a:solidFill>
            <a:srgbClr val="55BE93"/>
          </a:solidFill>
        </p:spPr>
      </p:sp>
      <p:sp>
        <p:nvSpPr>
          <p:cNvPr id="10" name="Text Placeholder 13">
            <a:extLst>
              <a:ext uri="{FF2B5EF4-FFF2-40B4-BE49-F238E27FC236}">
                <a16:creationId xmlns:a16="http://schemas.microsoft.com/office/drawing/2014/main" id="{56AD21D3-D3D9-411B-8C87-8C5BA040D2B7}"/>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129642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19524D"/>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56ABE41-E55F-4448-AE44-306BD5A78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9" name="Oval 8">
            <a:extLst>
              <a:ext uri="{FF2B5EF4-FFF2-40B4-BE49-F238E27FC236}">
                <a16:creationId xmlns:a16="http://schemas.microsoft.com/office/drawing/2014/main" id="{9ACDA52C-9779-4D3F-85BC-84216E717409}"/>
              </a:ext>
            </a:extLst>
          </p:cNvPr>
          <p:cNvSpPr/>
          <p:nvPr userDrawn="1"/>
        </p:nvSpPr>
        <p:spPr>
          <a:xfrm>
            <a:off x="1205023" y="287582"/>
            <a:ext cx="9781954" cy="6286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5C16FD7-7EBF-4F01-9232-4BDAC6C53108}"/>
              </a:ext>
            </a:extLst>
          </p:cNvPr>
          <p:cNvSpPr>
            <a:spLocks noGrp="1"/>
          </p:cNvSpPr>
          <p:nvPr>
            <p:ph type="title" hasCustomPrompt="1"/>
          </p:nvPr>
        </p:nvSpPr>
        <p:spPr>
          <a:xfrm>
            <a:off x="3180630" y="1173930"/>
            <a:ext cx="5830740" cy="1419669"/>
          </a:xfrm>
          <a:prstGeom prst="rect">
            <a:avLst/>
          </a:prstGeom>
        </p:spPr>
        <p:txBody>
          <a:bodyPr>
            <a:noAutofit/>
          </a:bodyPr>
          <a:lstStyle>
            <a:lvl1pPr>
              <a:defRPr sz="4400">
                <a:solidFill>
                  <a:srgbClr val="19524D"/>
                </a:solidFill>
                <a:latin typeface="Avenir Next LT Pro Demi" panose="020B0704020202020204" pitchFamily="34" charset="0"/>
              </a:defRPr>
            </a:lvl1pPr>
          </a:lstStyle>
          <a:p>
            <a:r>
              <a:rPr lang="en-US"/>
              <a:t>CLICK TO EDIT MASTER TITLE STYLE</a:t>
            </a:r>
          </a:p>
        </p:txBody>
      </p:sp>
      <p:sp>
        <p:nvSpPr>
          <p:cNvPr id="11" name="Content Placeholder 3">
            <a:extLst>
              <a:ext uri="{FF2B5EF4-FFF2-40B4-BE49-F238E27FC236}">
                <a16:creationId xmlns:a16="http://schemas.microsoft.com/office/drawing/2014/main" id="{4BCEC86A-2C4A-4A19-8513-9CA44B20C535}"/>
              </a:ext>
            </a:extLst>
          </p:cNvPr>
          <p:cNvSpPr>
            <a:spLocks noGrp="1"/>
          </p:cNvSpPr>
          <p:nvPr>
            <p:ph sz="half" idx="2"/>
          </p:nvPr>
        </p:nvSpPr>
        <p:spPr>
          <a:xfrm>
            <a:off x="3180630" y="2982433"/>
            <a:ext cx="5830740" cy="2669880"/>
          </a:xfrm>
          <a:prstGeom prst="rect">
            <a:avLst/>
          </a:prstGeom>
        </p:spPr>
        <p:txBody>
          <a:bodyPr/>
          <a:lstStyle>
            <a:lvl1pPr marL="0" indent="0">
              <a:buNone/>
              <a:defRPr>
                <a:solidFill>
                  <a:schemeClr val="tx1"/>
                </a:solidFill>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2DB4DA60-53E6-4BF5-B37E-A5902D08CDA6}"/>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258089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638D628-2104-4764-BA2A-B657458071D5}"/>
              </a:ext>
            </a:extLst>
          </p:cNvPr>
          <p:cNvSpPr/>
          <p:nvPr userDrawn="1"/>
        </p:nvSpPr>
        <p:spPr>
          <a:xfrm>
            <a:off x="1205023" y="285749"/>
            <a:ext cx="9781954" cy="6286501"/>
          </a:xfrm>
          <a:prstGeom prst="ellipse">
            <a:avLst/>
          </a:prstGeom>
          <a:solidFill>
            <a:srgbClr val="195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10;&#10;Description automatically generated">
            <a:extLst>
              <a:ext uri="{FF2B5EF4-FFF2-40B4-BE49-F238E27FC236}">
                <a16:creationId xmlns:a16="http://schemas.microsoft.com/office/drawing/2014/main" id="{E0D75D6E-AC8B-443A-9164-EB4CA4FCA7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0" name="Content Placeholder 3">
            <a:extLst>
              <a:ext uri="{FF2B5EF4-FFF2-40B4-BE49-F238E27FC236}">
                <a16:creationId xmlns:a16="http://schemas.microsoft.com/office/drawing/2014/main" id="{A25CB167-C700-4A84-9C3C-4A9ACB1B6232}"/>
              </a:ext>
            </a:extLst>
          </p:cNvPr>
          <p:cNvSpPr>
            <a:spLocks noGrp="1"/>
          </p:cNvSpPr>
          <p:nvPr>
            <p:ph sz="half" idx="2"/>
          </p:nvPr>
        </p:nvSpPr>
        <p:spPr>
          <a:xfrm>
            <a:off x="3180630" y="2982433"/>
            <a:ext cx="5830740" cy="2669880"/>
          </a:xfrm>
          <a:prstGeom prst="rect">
            <a:avLst/>
          </a:prstGeom>
        </p:spPr>
        <p:txBody>
          <a:bodyPr/>
          <a:lstStyle>
            <a:lvl1pPr marL="0" indent="0">
              <a:buNone/>
              <a:defRPr>
                <a:solidFill>
                  <a:schemeClr val="bg1"/>
                </a:solidFill>
                <a:latin typeface="Avenir Next LT Pro" panose="020B0504020202020204" pitchFamily="34" charset="0"/>
              </a:defRPr>
            </a:lvl1pPr>
            <a:lvl2pPr>
              <a:defRPr>
                <a:solidFill>
                  <a:schemeClr val="bg1"/>
                </a:solidFill>
                <a:latin typeface="Avenir Next LT Pro" panose="020B0504020202020204" pitchFamily="34" charset="0"/>
              </a:defRPr>
            </a:lvl2pPr>
            <a:lvl3pPr>
              <a:defRPr>
                <a:solidFill>
                  <a:schemeClr val="bg1"/>
                </a:solidFill>
                <a:latin typeface="Avenir Next LT Pro" panose="020B0504020202020204" pitchFamily="34" charset="0"/>
              </a:defRPr>
            </a:lvl3pPr>
            <a:lvl4pPr>
              <a:defRPr>
                <a:solidFill>
                  <a:schemeClr val="bg1"/>
                </a:solidFill>
                <a:latin typeface="Avenir Next LT Pro" panose="020B0504020202020204" pitchFamily="34" charset="0"/>
              </a:defRPr>
            </a:lvl4pPr>
            <a:lvl5pPr>
              <a:defRPr>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BEB6414-7366-4B4D-8F96-5012A2D8FEB9}"/>
              </a:ext>
            </a:extLst>
          </p:cNvPr>
          <p:cNvSpPr>
            <a:spLocks noGrp="1"/>
          </p:cNvSpPr>
          <p:nvPr>
            <p:ph type="title" hasCustomPrompt="1"/>
          </p:nvPr>
        </p:nvSpPr>
        <p:spPr>
          <a:xfrm>
            <a:off x="3180630" y="1173930"/>
            <a:ext cx="5830740" cy="1419669"/>
          </a:xfrm>
          <a:prstGeom prst="rect">
            <a:avLst/>
          </a:prstGeom>
        </p:spPr>
        <p:txBody>
          <a:bodyPr>
            <a:noAutofit/>
          </a:bodyPr>
          <a:lstStyle>
            <a:lvl1pPr>
              <a:defRPr sz="4400">
                <a:solidFill>
                  <a:schemeClr val="bg1"/>
                </a:solidFill>
                <a:latin typeface="Avenir Next LT Pro Demi" panose="020B07040202020202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5EEE20DD-49D0-4B86-9354-4C7573889CB9}"/>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318920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JA">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0"/>
            <a:ext cx="12192000" cy="3162925"/>
          </a:xfrm>
          <a:prstGeom prst="rect">
            <a:avLst/>
          </a:prstGeom>
          <a:solidFill>
            <a:srgbClr val="19524D"/>
          </a:solidFill>
        </p:spPr>
        <p:txBody>
          <a:bodyPr/>
          <a:lstStyle/>
          <a:p>
            <a:endParaRPr lang="en-US"/>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7" y="6159161"/>
            <a:ext cx="1449016" cy="68103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5154D03E-9533-43FF-BF78-7C3154F66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7437" y="5571694"/>
            <a:ext cx="2697126" cy="1083494"/>
          </a:xfrm>
          <a:prstGeom prst="rect">
            <a:avLst/>
          </a:prstGeom>
        </p:spPr>
      </p:pic>
      <p:sp>
        <p:nvSpPr>
          <p:cNvPr id="5" name="TextBox 4">
            <a:extLst>
              <a:ext uri="{FF2B5EF4-FFF2-40B4-BE49-F238E27FC236}">
                <a16:creationId xmlns:a16="http://schemas.microsoft.com/office/drawing/2014/main" id="{4E3EC863-418F-4EF6-A5E9-E1E2B148B59D}"/>
              </a:ext>
            </a:extLst>
          </p:cNvPr>
          <p:cNvSpPr txBox="1"/>
          <p:nvPr userDrawn="1"/>
        </p:nvSpPr>
        <p:spPr>
          <a:xfrm>
            <a:off x="3714195" y="1339924"/>
            <a:ext cx="4763610" cy="769441"/>
          </a:xfrm>
          <a:prstGeom prst="rect">
            <a:avLst/>
          </a:prstGeom>
          <a:noFill/>
        </p:spPr>
        <p:txBody>
          <a:bodyPr wrap="square" rtlCol="0">
            <a:spAutoFit/>
          </a:bodyPr>
          <a:lstStyle/>
          <a:p>
            <a:r>
              <a:rPr lang="en-US" sz="4400">
                <a:solidFill>
                  <a:schemeClr val="bg1"/>
                </a:solidFill>
                <a:latin typeface="Avenir Next LT Pro Demi" panose="020B0704020202020204" pitchFamily="34" charset="0"/>
              </a:rPr>
              <a:t>First things first…</a:t>
            </a:r>
          </a:p>
        </p:txBody>
      </p:sp>
      <p:sp>
        <p:nvSpPr>
          <p:cNvPr id="6" name="TextBox 5">
            <a:extLst>
              <a:ext uri="{FF2B5EF4-FFF2-40B4-BE49-F238E27FC236}">
                <a16:creationId xmlns:a16="http://schemas.microsoft.com/office/drawing/2014/main" id="{D38B0163-D751-4454-874D-DFF2FB1F7A70}"/>
              </a:ext>
            </a:extLst>
          </p:cNvPr>
          <p:cNvSpPr txBox="1"/>
          <p:nvPr userDrawn="1"/>
        </p:nvSpPr>
        <p:spPr>
          <a:xfrm>
            <a:off x="714401" y="3316500"/>
            <a:ext cx="1076319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a:effectLst/>
                <a:latin typeface="Avenir Next LT Pro" panose="020B0504020202020204" pitchFamily="34" charset="0"/>
              </a:rPr>
              <a:t>The opinions, findings, and recommendations expressed in this presentation are those of the authors and do not necessarily represent the positions or policies of the Bureau of Justice Assistance or the Center for Justice Innovation State-Based Adult Drug Court Training and Technical Assistance Program. </a:t>
            </a:r>
            <a:endParaRPr lang="en-US" sz="2400" b="0" i="0">
              <a:effectLst/>
            </a:endParaRPr>
          </a:p>
        </p:txBody>
      </p:sp>
      <p:sp>
        <p:nvSpPr>
          <p:cNvPr id="13" name="Text Placeholder 13">
            <a:extLst>
              <a:ext uri="{FF2B5EF4-FFF2-40B4-BE49-F238E27FC236}">
                <a16:creationId xmlns:a16="http://schemas.microsoft.com/office/drawing/2014/main" id="{36328593-C637-4905-BEBF-66BB3D389227}"/>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403011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952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CA91-2A7B-4850-AF56-0834182AC41B}"/>
              </a:ext>
            </a:extLst>
          </p:cNvPr>
          <p:cNvSpPr>
            <a:spLocks noGrp="1"/>
          </p:cNvSpPr>
          <p:nvPr>
            <p:ph type="ctrTitle" hasCustomPrompt="1"/>
          </p:nvPr>
        </p:nvSpPr>
        <p:spPr>
          <a:xfrm>
            <a:off x="262128" y="2035699"/>
            <a:ext cx="7086600" cy="2387600"/>
          </a:xfrm>
          <a:prstGeom prst="rect">
            <a:avLst/>
          </a:prstGeom>
        </p:spPr>
        <p:txBody>
          <a:bodyPr anchor="ctr">
            <a:normAutofit/>
          </a:bodyPr>
          <a:lstStyle>
            <a:lvl1pPr algn="l">
              <a:defRPr sz="4800">
                <a:solidFill>
                  <a:schemeClr val="bg1"/>
                </a:solidFill>
                <a:latin typeface="Avenir Next LT Pro Demi" panose="020B07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BE1B3D4-ABDE-418C-92D8-6B3CF7486BA3}"/>
              </a:ext>
            </a:extLst>
          </p:cNvPr>
          <p:cNvSpPr>
            <a:spLocks noGrp="1"/>
          </p:cNvSpPr>
          <p:nvPr>
            <p:ph type="subTitle" idx="1" hasCustomPrompt="1"/>
          </p:nvPr>
        </p:nvSpPr>
        <p:spPr>
          <a:xfrm>
            <a:off x="262128" y="4436460"/>
            <a:ext cx="7086600" cy="389048"/>
          </a:xfrm>
          <a:prstGeom prst="rect">
            <a:avLst/>
          </a:prstGeom>
        </p:spPr>
        <p:txBody>
          <a:bodyPr/>
          <a:lstStyle>
            <a:lvl1pPr marL="0" indent="0" algn="l">
              <a:buNone/>
              <a:defRPr sz="2400">
                <a:solidFill>
                  <a:srgbClr val="55BE9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Do not make smaller than 24pt font size</a:t>
            </a:r>
          </a:p>
        </p:txBody>
      </p:sp>
      <p:sp>
        <p:nvSpPr>
          <p:cNvPr id="9" name="Subtitle 2">
            <a:extLst>
              <a:ext uri="{FF2B5EF4-FFF2-40B4-BE49-F238E27FC236}">
                <a16:creationId xmlns:a16="http://schemas.microsoft.com/office/drawing/2014/main" id="{2B1D42F1-B7D3-4C5B-BD25-EA1E49955F35}"/>
              </a:ext>
            </a:extLst>
          </p:cNvPr>
          <p:cNvSpPr txBox="1">
            <a:spLocks/>
          </p:cNvSpPr>
          <p:nvPr userDrawn="1"/>
        </p:nvSpPr>
        <p:spPr>
          <a:xfrm>
            <a:off x="262128" y="1633491"/>
            <a:ext cx="7086600" cy="4022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solidFill>
                <a:srgbClr val="55BE93"/>
              </a:solidFill>
              <a:latin typeface="Avenir Next LT Pro Demi" panose="020B0704020202020204" pitchFamily="34" charset="0"/>
            </a:endParaRPr>
          </a:p>
        </p:txBody>
      </p:sp>
      <p:cxnSp>
        <p:nvCxnSpPr>
          <p:cNvPr id="13" name="Straight Connector 12">
            <a:extLst>
              <a:ext uri="{FF2B5EF4-FFF2-40B4-BE49-F238E27FC236}">
                <a16:creationId xmlns:a16="http://schemas.microsoft.com/office/drawing/2014/main" id="{7934EFA5-F48F-4956-8BA9-ABDC34A22D9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338DFFCA-7275-4B28-A4FE-1CFFEFB53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6" name="AutoShape 4">
            <a:extLst>
              <a:ext uri="{FF2B5EF4-FFF2-40B4-BE49-F238E27FC236}">
                <a16:creationId xmlns:a16="http://schemas.microsoft.com/office/drawing/2014/main" id="{2BB25959-F2DF-47D4-8E28-A4E92AB98A00}"/>
              </a:ext>
            </a:extLst>
          </p:cNvPr>
          <p:cNvSpPr/>
          <p:nvPr userDrawn="1"/>
        </p:nvSpPr>
        <p:spPr>
          <a:xfrm rot="-5400000">
            <a:off x="586786" y="-59254"/>
            <a:ext cx="63520" cy="1237093"/>
          </a:xfrm>
          <a:prstGeom prst="rect">
            <a:avLst/>
          </a:prstGeom>
          <a:solidFill>
            <a:srgbClr val="55BE93"/>
          </a:solidFill>
        </p:spPr>
      </p:sp>
      <p:sp>
        <p:nvSpPr>
          <p:cNvPr id="7" name="Text Placeholder 6">
            <a:extLst>
              <a:ext uri="{FF2B5EF4-FFF2-40B4-BE49-F238E27FC236}">
                <a16:creationId xmlns:a16="http://schemas.microsoft.com/office/drawing/2014/main" id="{2C63BE74-601B-447E-841A-CD96E36E633B}"/>
              </a:ext>
            </a:extLst>
          </p:cNvPr>
          <p:cNvSpPr>
            <a:spLocks noGrp="1"/>
          </p:cNvSpPr>
          <p:nvPr>
            <p:ph type="body" sz="quarter" idx="10" hasCustomPrompt="1"/>
          </p:nvPr>
        </p:nvSpPr>
        <p:spPr>
          <a:xfrm>
            <a:off x="262128" y="1631467"/>
            <a:ext cx="7086600" cy="388938"/>
          </a:xfrm>
          <a:prstGeom prst="rect">
            <a:avLst/>
          </a:prstGeom>
        </p:spPr>
        <p:txBody>
          <a:bodyPr/>
          <a:lstStyle>
            <a:lvl1pPr marL="0" indent="0">
              <a:buNone/>
              <a:defRPr sz="2400">
                <a:solidFill>
                  <a:srgbClr val="55BE93"/>
                </a:solidFill>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Do not make smaller than 24pt font size</a:t>
            </a:r>
          </a:p>
        </p:txBody>
      </p:sp>
      <p:sp>
        <p:nvSpPr>
          <p:cNvPr id="17" name="Text Placeholder 13">
            <a:extLst>
              <a:ext uri="{FF2B5EF4-FFF2-40B4-BE49-F238E27FC236}">
                <a16:creationId xmlns:a16="http://schemas.microsoft.com/office/drawing/2014/main" id="{20558230-56F2-46C8-BB06-B61D9333D961}"/>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
        <p:nvSpPr>
          <p:cNvPr id="5" name="Picture Placeholder 4">
            <a:extLst>
              <a:ext uri="{FF2B5EF4-FFF2-40B4-BE49-F238E27FC236}">
                <a16:creationId xmlns:a16="http://schemas.microsoft.com/office/drawing/2014/main" id="{BBD7AFE7-322F-4EA4-92B8-7C1317C7F46B}"/>
              </a:ext>
            </a:extLst>
          </p:cNvPr>
          <p:cNvSpPr>
            <a:spLocks noGrp="1"/>
          </p:cNvSpPr>
          <p:nvPr>
            <p:ph type="pic" sz="quarter" idx="12"/>
          </p:nvPr>
        </p:nvSpPr>
        <p:spPr>
          <a:xfrm>
            <a:off x="8123238" y="1027906"/>
            <a:ext cx="3806825" cy="4802187"/>
          </a:xfrm>
          <a:prstGeom prst="rect">
            <a:avLst/>
          </a:prstGeom>
        </p:spPr>
        <p:txBody>
          <a:bodyPr/>
          <a:lstStyle/>
          <a:p>
            <a:endParaRPr lang="en-US"/>
          </a:p>
        </p:txBody>
      </p:sp>
    </p:spTree>
    <p:extLst>
      <p:ext uri="{BB962C8B-B14F-4D97-AF65-F5344CB8AC3E}">
        <p14:creationId xmlns:p14="http://schemas.microsoft.com/office/powerpoint/2010/main" val="136544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0"/>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59"/>
            <a:ext cx="6746823" cy="1998641"/>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3528049"/>
            <a:ext cx="6746823" cy="2648913"/>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Exchanging ideas in the boardroom">
            <a:extLst>
              <a:ext uri="{FF2B5EF4-FFF2-40B4-BE49-F238E27FC236}">
                <a16:creationId xmlns:a16="http://schemas.microsoft.com/office/drawing/2014/main" id="{0375B5AA-114E-4A86-ABA4-7E6923E7B6A7}"/>
              </a:ext>
            </a:extLst>
          </p:cNvPr>
          <p:cNvPicPr>
            <a:picLocks noChangeAspect="1"/>
          </p:cNvPicPr>
          <p:nvPr userDrawn="1"/>
        </p:nvPicPr>
        <p:blipFill>
          <a:blip r:embed="rId2">
            <a:extLst>
              <a:ext uri="{28A0092B-C50C-407E-A947-70E740481C1C}">
                <a14:useLocalDpi xmlns:a14="http://schemas.microsoft.com/office/drawing/2010/main" val="0"/>
              </a:ext>
            </a:extLst>
          </a:blip>
          <a:srcRect l="27431" r="27431"/>
          <a:stretch/>
        </p:blipFill>
        <p:spPr>
          <a:xfrm>
            <a:off x="8423223" y="979151"/>
            <a:ext cx="3200400" cy="4732673"/>
          </a:xfrm>
          <a:prstGeom prst="rect">
            <a:avLst/>
          </a:prstGeom>
        </p:spPr>
      </p:pic>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4" name="Text Placeholder 13">
            <a:extLst>
              <a:ext uri="{FF2B5EF4-FFF2-40B4-BE49-F238E27FC236}">
                <a16:creationId xmlns:a16="http://schemas.microsoft.com/office/drawing/2014/main" id="{4BFB7B02-320F-40C2-A3C4-20DB2E8660C8}"/>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6520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0"/>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59"/>
            <a:ext cx="6746823" cy="1998641"/>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3528049"/>
            <a:ext cx="6746823" cy="2648913"/>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4" name="Text Placeholder 13">
            <a:extLst>
              <a:ext uri="{FF2B5EF4-FFF2-40B4-BE49-F238E27FC236}">
                <a16:creationId xmlns:a16="http://schemas.microsoft.com/office/drawing/2014/main" id="{4BFB7B02-320F-40C2-A3C4-20DB2E8660C8}"/>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
        <p:nvSpPr>
          <p:cNvPr id="5" name="Picture Placeholder 4">
            <a:extLst>
              <a:ext uri="{FF2B5EF4-FFF2-40B4-BE49-F238E27FC236}">
                <a16:creationId xmlns:a16="http://schemas.microsoft.com/office/drawing/2014/main" id="{86FA3C28-46F8-4884-8F1E-966232298F72}"/>
              </a:ext>
            </a:extLst>
          </p:cNvPr>
          <p:cNvSpPr>
            <a:spLocks noGrp="1"/>
          </p:cNvSpPr>
          <p:nvPr>
            <p:ph type="pic" sz="quarter" idx="12"/>
          </p:nvPr>
        </p:nvSpPr>
        <p:spPr>
          <a:xfrm>
            <a:off x="8397875" y="744538"/>
            <a:ext cx="3524250" cy="5283200"/>
          </a:xfrm>
          <a:prstGeom prst="rect">
            <a:avLst/>
          </a:prstGeom>
        </p:spPr>
        <p:txBody>
          <a:bodyPr/>
          <a:lstStyle/>
          <a:p>
            <a:endParaRPr lang="en-US"/>
          </a:p>
        </p:txBody>
      </p:sp>
    </p:spTree>
    <p:extLst>
      <p:ext uri="{BB962C8B-B14F-4D97-AF65-F5344CB8AC3E}">
        <p14:creationId xmlns:p14="http://schemas.microsoft.com/office/powerpoint/2010/main" val="196944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1A5D095E-FD1D-4E9C-B13C-CEBB73BF0D43}"/>
              </a:ext>
            </a:extLst>
          </p:cNvPr>
          <p:cNvSpPr/>
          <p:nvPr userDrawn="1"/>
        </p:nvSpPr>
        <p:spPr>
          <a:xfrm>
            <a:off x="0" y="-846368"/>
            <a:ext cx="12192000" cy="3162925"/>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97CA1147-6EC5-4BF2-942C-D1B342DBB38D}"/>
              </a:ext>
            </a:extLst>
          </p:cNvPr>
          <p:cNvSpPr>
            <a:spLocks noGrp="1"/>
          </p:cNvSpPr>
          <p:nvPr>
            <p:ph type="title" hasCustomPrompt="1"/>
          </p:nvPr>
        </p:nvSpPr>
        <p:spPr>
          <a:xfrm>
            <a:off x="838200" y="744559"/>
            <a:ext cx="6746823" cy="1252155"/>
          </a:xfrm>
          <a:prstGeom prst="rect">
            <a:avLst/>
          </a:prstGeom>
        </p:spPr>
        <p:txBody>
          <a:bodyPr/>
          <a:lstStyle>
            <a:lvl1pPr>
              <a:defRPr>
                <a:solidFill>
                  <a:schemeClr val="bg1"/>
                </a:solidFill>
                <a:latin typeface="Avenir Next LT Pro Demi" panose="020B07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AA9C2FC-ABB7-4322-9CCA-73D5009AFADA}"/>
              </a:ext>
            </a:extLst>
          </p:cNvPr>
          <p:cNvSpPr>
            <a:spLocks noGrp="1"/>
          </p:cNvSpPr>
          <p:nvPr>
            <p:ph idx="1"/>
          </p:nvPr>
        </p:nvSpPr>
        <p:spPr>
          <a:xfrm>
            <a:off x="838200" y="2565647"/>
            <a:ext cx="6746823" cy="3611315"/>
          </a:xfrm>
          <a:prstGeom prst="rect">
            <a:avLst/>
          </a:prstGeom>
        </p:spPr>
        <p:txBody>
          <a:bodyPr/>
          <a:lstStyle>
            <a:lvl1pPr marL="0" indent="0">
              <a:buNone/>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11B42-41DC-459D-844C-85ABAA9E99E5}"/>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AutoShape 4">
            <a:extLst>
              <a:ext uri="{FF2B5EF4-FFF2-40B4-BE49-F238E27FC236}">
                <a16:creationId xmlns:a16="http://schemas.microsoft.com/office/drawing/2014/main" id="{14123790-1470-4ADB-97CD-6AAE47415EFD}"/>
              </a:ext>
            </a:extLst>
          </p:cNvPr>
          <p:cNvSpPr/>
          <p:nvPr userDrawn="1"/>
        </p:nvSpPr>
        <p:spPr>
          <a:xfrm rot="-5400000">
            <a:off x="586786" y="-59254"/>
            <a:ext cx="63520" cy="1237093"/>
          </a:xfrm>
          <a:prstGeom prst="rect">
            <a:avLst/>
          </a:prstGeom>
          <a:solidFill>
            <a:srgbClr val="55BE93"/>
          </a:solidFill>
        </p:spPr>
      </p:sp>
      <p:pic>
        <p:nvPicPr>
          <p:cNvPr id="12" name="Picture 11" descr="Graphical user interface, text&#10;&#10;Description automatically generated">
            <a:extLst>
              <a:ext uri="{FF2B5EF4-FFF2-40B4-BE49-F238E27FC236}">
                <a16:creationId xmlns:a16="http://schemas.microsoft.com/office/drawing/2014/main" id="{0BD4D547-479A-4DAA-AAEE-61BF63DB2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14" name="Text Placeholder 13">
            <a:extLst>
              <a:ext uri="{FF2B5EF4-FFF2-40B4-BE49-F238E27FC236}">
                <a16:creationId xmlns:a16="http://schemas.microsoft.com/office/drawing/2014/main" id="{4BFB7B02-320F-40C2-A3C4-20DB2E8660C8}"/>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
        <p:nvSpPr>
          <p:cNvPr id="5" name="Picture Placeholder 4">
            <a:extLst>
              <a:ext uri="{FF2B5EF4-FFF2-40B4-BE49-F238E27FC236}">
                <a16:creationId xmlns:a16="http://schemas.microsoft.com/office/drawing/2014/main" id="{86FA3C28-46F8-4884-8F1E-966232298F72}"/>
              </a:ext>
            </a:extLst>
          </p:cNvPr>
          <p:cNvSpPr>
            <a:spLocks noGrp="1"/>
          </p:cNvSpPr>
          <p:nvPr>
            <p:ph type="pic" sz="quarter" idx="12"/>
          </p:nvPr>
        </p:nvSpPr>
        <p:spPr>
          <a:xfrm>
            <a:off x="8397875" y="744538"/>
            <a:ext cx="3524250" cy="5283200"/>
          </a:xfrm>
          <a:prstGeom prst="rect">
            <a:avLst/>
          </a:prstGeom>
        </p:spPr>
        <p:txBody>
          <a:bodyPr/>
          <a:lstStyle/>
          <a:p>
            <a:endParaRPr lang="en-US"/>
          </a:p>
        </p:txBody>
      </p:sp>
    </p:spTree>
    <p:extLst>
      <p:ext uri="{BB962C8B-B14F-4D97-AF65-F5344CB8AC3E}">
        <p14:creationId xmlns:p14="http://schemas.microsoft.com/office/powerpoint/2010/main" val="29949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 Center">
    <p:bg>
      <p:bgPr>
        <a:solidFill>
          <a:srgbClr val="19524D"/>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56ABE41-E55F-4448-AE44-306BD5A78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cxnSp>
        <p:nvCxnSpPr>
          <p:cNvPr id="7" name="Straight Connector 6">
            <a:extLst>
              <a:ext uri="{FF2B5EF4-FFF2-40B4-BE49-F238E27FC236}">
                <a16:creationId xmlns:a16="http://schemas.microsoft.com/office/drawing/2014/main" id="{72FF49A5-B6EE-4CF7-97B9-7308AF6947E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1B7F4581-3139-4AEC-9FAA-73AB69AB7E1F}"/>
              </a:ext>
            </a:extLst>
          </p:cNvPr>
          <p:cNvSpPr/>
          <p:nvPr userDrawn="1"/>
        </p:nvSpPr>
        <p:spPr>
          <a:xfrm rot="-5400000">
            <a:off x="586786" y="-59254"/>
            <a:ext cx="63520" cy="1237093"/>
          </a:xfrm>
          <a:prstGeom prst="rect">
            <a:avLst/>
          </a:prstGeom>
          <a:solidFill>
            <a:srgbClr val="55BE93"/>
          </a:solidFill>
        </p:spPr>
      </p:sp>
      <p:pic>
        <p:nvPicPr>
          <p:cNvPr id="1026" name="Picture 2">
            <a:extLst>
              <a:ext uri="{FF2B5EF4-FFF2-40B4-BE49-F238E27FC236}">
                <a16:creationId xmlns:a16="http://schemas.microsoft.com/office/drawing/2014/main" id="{8C76D6B6-B2A9-43D0-BB3A-39C5AED1BC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5023" y="0"/>
            <a:ext cx="4606977" cy="3532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5FFD5D-D0D2-411E-81F3-5F61365FFBC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75543" y="4006419"/>
            <a:ext cx="3516457" cy="28515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FD1ED0-E1F8-434D-9083-2A44FC3F7BCE}"/>
              </a:ext>
            </a:extLst>
          </p:cNvPr>
          <p:cNvSpPr txBox="1"/>
          <p:nvPr userDrawn="1"/>
        </p:nvSpPr>
        <p:spPr>
          <a:xfrm>
            <a:off x="403049" y="685159"/>
            <a:ext cx="7018683" cy="707886"/>
          </a:xfrm>
          <a:prstGeom prst="rect">
            <a:avLst/>
          </a:prstGeom>
          <a:noFill/>
        </p:spPr>
        <p:txBody>
          <a:bodyPr wrap="square" rtlCol="0">
            <a:spAutoFit/>
          </a:bodyPr>
          <a:lstStyle/>
          <a:p>
            <a:r>
              <a:rPr lang="en-US" sz="4000">
                <a:solidFill>
                  <a:srgbClr val="55BE93"/>
                </a:solidFill>
                <a:latin typeface="Avenir Next LT Pro Demi" panose="020B0704020202020204" pitchFamily="34" charset="0"/>
              </a:rPr>
              <a:t>Center for Justice Innovation</a:t>
            </a:r>
          </a:p>
        </p:txBody>
      </p:sp>
      <p:sp>
        <p:nvSpPr>
          <p:cNvPr id="4" name="TextBox 3">
            <a:extLst>
              <a:ext uri="{FF2B5EF4-FFF2-40B4-BE49-F238E27FC236}">
                <a16:creationId xmlns:a16="http://schemas.microsoft.com/office/drawing/2014/main" id="{3D8F36F9-87FA-4ED8-A7BE-BED545D23054}"/>
              </a:ext>
            </a:extLst>
          </p:cNvPr>
          <p:cNvSpPr txBox="1"/>
          <p:nvPr userDrawn="1"/>
        </p:nvSpPr>
        <p:spPr>
          <a:xfrm>
            <a:off x="474070" y="1637820"/>
            <a:ext cx="7583519" cy="3724096"/>
          </a:xfrm>
          <a:prstGeom prst="rect">
            <a:avLst/>
          </a:prstGeom>
          <a:noFill/>
        </p:spPr>
        <p:txBody>
          <a:bodyPr wrap="square" rtlCol="0">
            <a:spAutoFit/>
          </a:bodyPr>
          <a:lstStyle/>
          <a:p>
            <a:pPr lvl="0" algn="l"/>
            <a:r>
              <a:rPr lang="en-US" sz="2000">
                <a:solidFill>
                  <a:schemeClr val="bg1"/>
                </a:solidFill>
                <a:latin typeface="Avenir Next LT Pro" panose="020B0504020202020204" pitchFamily="34" charset="0"/>
              </a:rPr>
              <a:t>Our approach involves collaboration among: </a:t>
            </a:r>
          </a:p>
          <a:p>
            <a:pPr marL="742950" lvl="1" indent="-285750" algn="l">
              <a:buFont typeface="Arial" panose="020B0604020202020204" pitchFamily="34" charset="0"/>
              <a:buChar char="•"/>
            </a:pPr>
            <a:r>
              <a:rPr lang="en-US" sz="2000" b="0">
                <a:solidFill>
                  <a:schemeClr val="bg1"/>
                </a:solidFill>
                <a:latin typeface="Avenir Next LT Pro" panose="020B0504020202020204" pitchFamily="34" charset="0"/>
              </a:rPr>
              <a:t>research and evaluation</a:t>
            </a:r>
          </a:p>
          <a:p>
            <a:pPr marL="742950" lvl="1" indent="-285750" algn="l">
              <a:buFont typeface="Arial" panose="020B0604020202020204" pitchFamily="34" charset="0"/>
              <a:buChar char="•"/>
            </a:pPr>
            <a:r>
              <a:rPr lang="en-US" sz="2000" b="0">
                <a:solidFill>
                  <a:schemeClr val="bg1"/>
                </a:solidFill>
                <a:latin typeface="Avenir Next LT Pro" panose="020B0504020202020204" pitchFamily="34" charset="0"/>
              </a:rPr>
              <a:t>direct-service programming</a:t>
            </a:r>
          </a:p>
          <a:p>
            <a:pPr marL="742950" lvl="1" indent="-285750" algn="l">
              <a:buFont typeface="Arial" panose="020B0604020202020204" pitchFamily="34" charset="0"/>
              <a:buChar char="•"/>
            </a:pPr>
            <a:r>
              <a:rPr lang="en-US" sz="2000" b="0">
                <a:solidFill>
                  <a:schemeClr val="bg1"/>
                </a:solidFill>
                <a:latin typeface="Avenir Next LT Pro" panose="020B0504020202020204" pitchFamily="34" charset="0"/>
              </a:rPr>
              <a:t>training and expert assistance.</a:t>
            </a:r>
          </a:p>
          <a:p>
            <a:pPr marL="742950" lvl="1" indent="-285750" algn="l">
              <a:buFont typeface="Arial" panose="020B0604020202020204" pitchFamily="34" charset="0"/>
              <a:buChar char="•"/>
            </a:pPr>
            <a:endParaRPr lang="en-US" sz="2000" b="0">
              <a:solidFill>
                <a:schemeClr val="bg1"/>
              </a:solidFill>
              <a:latin typeface="Avenir Next LT Pro" panose="020B0504020202020204" pitchFamily="34" charset="0"/>
            </a:endParaRPr>
          </a:p>
          <a:p>
            <a:pPr marL="742950" lvl="1" indent="-285750" algn="l">
              <a:buFont typeface="Arial" panose="020B0604020202020204" pitchFamily="34" charset="0"/>
              <a:buChar char="•"/>
            </a:pPr>
            <a:endParaRPr lang="en-US" sz="1600" b="0">
              <a:solidFill>
                <a:schemeClr val="bg1"/>
              </a:solidFill>
              <a:latin typeface="Avenir Next LT Pro" panose="020B0504020202020204" pitchFamily="34" charset="0"/>
            </a:endParaRPr>
          </a:p>
          <a:p>
            <a:pPr lvl="0" algn="l"/>
            <a:r>
              <a:rPr lang="en-US" sz="2000">
                <a:solidFill>
                  <a:schemeClr val="bg1"/>
                </a:solidFill>
                <a:latin typeface="Avenir Next LT Pro" panose="020B0504020202020204" pitchFamily="34" charset="0"/>
              </a:rPr>
              <a:t>The technical assistance (TA) team provides specialized support to multidisciplinary criminal legal stakeholders and organizations. As thought partners, we take time to identify and understand stakeholders’ needs and address those needs with targeted training or specialized assistance from appropriate experts in the field. </a:t>
            </a:r>
            <a:endParaRPr lang="en-US" sz="2400"/>
          </a:p>
        </p:txBody>
      </p:sp>
      <p:sp>
        <p:nvSpPr>
          <p:cNvPr id="14" name="Text Placeholder 13">
            <a:extLst>
              <a:ext uri="{FF2B5EF4-FFF2-40B4-BE49-F238E27FC236}">
                <a16:creationId xmlns:a16="http://schemas.microsoft.com/office/drawing/2014/main" id="{B2DBB729-EA78-499D-9B9F-42F61A8720F5}"/>
              </a:ext>
            </a:extLst>
          </p:cNvPr>
          <p:cNvSpPr>
            <a:spLocks noGrp="1"/>
          </p:cNvSpPr>
          <p:nvPr>
            <p:ph type="body" sz="quarter" idx="11"/>
          </p:nvPr>
        </p:nvSpPr>
        <p:spPr>
          <a:xfrm>
            <a:off x="7229977"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40345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952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5D2A-CA6D-425B-8B85-0CB4396DBCB9}"/>
              </a:ext>
            </a:extLst>
          </p:cNvPr>
          <p:cNvSpPr>
            <a:spLocks noGrp="1"/>
          </p:cNvSpPr>
          <p:nvPr>
            <p:ph type="title" hasCustomPrompt="1"/>
          </p:nvPr>
        </p:nvSpPr>
        <p:spPr>
          <a:xfrm>
            <a:off x="908050" y="1155701"/>
            <a:ext cx="10515600" cy="2852737"/>
          </a:xfrm>
          <a:prstGeom prst="rect">
            <a:avLst/>
          </a:prstGeom>
        </p:spPr>
        <p:txBody>
          <a:bodyPr anchor="b"/>
          <a:lstStyle>
            <a:lvl1pPr algn="ctr">
              <a:defRPr sz="6000">
                <a:solidFill>
                  <a:schemeClr val="bg1"/>
                </a:solidFill>
                <a:latin typeface="Avenir Next LT Pro Demi" panose="020B07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5338F52-D576-4EF9-960E-F8E5C91EFC9C}"/>
              </a:ext>
            </a:extLst>
          </p:cNvPr>
          <p:cNvSpPr>
            <a:spLocks noGrp="1"/>
          </p:cNvSpPr>
          <p:nvPr>
            <p:ph type="body" idx="1" hasCustomPrompt="1"/>
          </p:nvPr>
        </p:nvSpPr>
        <p:spPr>
          <a:xfrm>
            <a:off x="908050" y="4008438"/>
            <a:ext cx="10515600" cy="1500187"/>
          </a:xfrm>
          <a:prstGeom prst="rect">
            <a:avLst/>
          </a:prstGeom>
        </p:spPr>
        <p:txBody>
          <a:bodyPr/>
          <a:lstStyle>
            <a:lvl1pPr marL="0" indent="0" algn="ctr">
              <a:buNone/>
              <a:defRPr sz="2400">
                <a:solidFill>
                  <a:srgbClr val="55BE93"/>
                </a:solidFill>
                <a:latin typeface="Avenir Next LT Pro Demi" panose="020B07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Do not make smaller than 24pt font size</a:t>
            </a:r>
          </a:p>
        </p:txBody>
      </p:sp>
      <p:cxnSp>
        <p:nvCxnSpPr>
          <p:cNvPr id="7" name="Straight Connector 6">
            <a:extLst>
              <a:ext uri="{FF2B5EF4-FFF2-40B4-BE49-F238E27FC236}">
                <a16:creationId xmlns:a16="http://schemas.microsoft.com/office/drawing/2014/main" id="{7CD60900-2C4F-4CF6-8BB0-2793F53F8B7F}"/>
              </a:ext>
            </a:extLst>
          </p:cNvPr>
          <p:cNvCxnSpPr/>
          <p:nvPr userDrawn="1"/>
        </p:nvCxnSpPr>
        <p:spPr>
          <a:xfrm>
            <a:off x="0" y="559293"/>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E7B0F469-E108-474A-83D0-8F525B86A78A}"/>
              </a:ext>
            </a:extLst>
          </p:cNvPr>
          <p:cNvSpPr/>
          <p:nvPr userDrawn="1"/>
        </p:nvSpPr>
        <p:spPr>
          <a:xfrm rot="-5400000">
            <a:off x="586786" y="-59254"/>
            <a:ext cx="63520" cy="1237093"/>
          </a:xfrm>
          <a:prstGeom prst="rect">
            <a:avLst/>
          </a:prstGeom>
          <a:solidFill>
            <a:srgbClr val="55BE93"/>
          </a:solidFill>
        </p:spPr>
      </p:sp>
      <p:pic>
        <p:nvPicPr>
          <p:cNvPr id="9" name="Picture 8" descr="Text&#10;&#10;Description automatically generated">
            <a:extLst>
              <a:ext uri="{FF2B5EF4-FFF2-40B4-BE49-F238E27FC236}">
                <a16:creationId xmlns:a16="http://schemas.microsoft.com/office/drawing/2014/main" id="{ABCE8AA7-BC1A-4BAA-8E6C-570B2159FE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2" name="Text Placeholder 13">
            <a:extLst>
              <a:ext uri="{FF2B5EF4-FFF2-40B4-BE49-F238E27FC236}">
                <a16:creationId xmlns:a16="http://schemas.microsoft.com/office/drawing/2014/main" id="{5D7260AB-E543-49B2-A24C-B590BE69663E}"/>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258302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EB281E3D-5F2C-4B11-9ED8-4553FB41EED1}"/>
              </a:ext>
            </a:extLst>
          </p:cNvPr>
          <p:cNvSpPr/>
          <p:nvPr userDrawn="1"/>
        </p:nvSpPr>
        <p:spPr>
          <a:xfrm>
            <a:off x="0" y="0"/>
            <a:ext cx="5724525" cy="6858000"/>
          </a:xfrm>
          <a:prstGeom prst="rect">
            <a:avLst/>
          </a:prstGeom>
          <a:solidFill>
            <a:srgbClr val="19524D"/>
          </a:solidFill>
        </p:spPr>
        <p:txBody>
          <a:bodyPr/>
          <a:lstStyle/>
          <a:p>
            <a:endParaRPr lang="en-US"/>
          </a:p>
        </p:txBody>
      </p:sp>
      <p:sp>
        <p:nvSpPr>
          <p:cNvPr id="2" name="Title 1">
            <a:extLst>
              <a:ext uri="{FF2B5EF4-FFF2-40B4-BE49-F238E27FC236}">
                <a16:creationId xmlns:a16="http://schemas.microsoft.com/office/drawing/2014/main" id="{E31F6B13-748D-4A4A-B4B0-F36BEB4A849C}"/>
              </a:ext>
            </a:extLst>
          </p:cNvPr>
          <p:cNvSpPr>
            <a:spLocks noGrp="1"/>
          </p:cNvSpPr>
          <p:nvPr>
            <p:ph type="title" hasCustomPrompt="1"/>
          </p:nvPr>
        </p:nvSpPr>
        <p:spPr>
          <a:xfrm>
            <a:off x="504824" y="2195512"/>
            <a:ext cx="4714876" cy="2466975"/>
          </a:xfrm>
          <a:prstGeom prst="rect">
            <a:avLst/>
          </a:prstGeom>
        </p:spPr>
        <p:txBody>
          <a:bodyPr>
            <a:noAutofit/>
          </a:bodyPr>
          <a:lstStyle>
            <a:lvl1pPr>
              <a:defRPr sz="4400">
                <a:solidFill>
                  <a:schemeClr val="bg1"/>
                </a:solidFill>
                <a:latin typeface="Avenir Next LT Pro Demi" panose="020B07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849F6047-A421-48CA-818F-64C049FEA251}"/>
              </a:ext>
            </a:extLst>
          </p:cNvPr>
          <p:cNvSpPr>
            <a:spLocks noGrp="1"/>
          </p:cNvSpPr>
          <p:nvPr>
            <p:ph sz="half" idx="2"/>
          </p:nvPr>
        </p:nvSpPr>
        <p:spPr>
          <a:xfrm>
            <a:off x="6172200" y="923925"/>
            <a:ext cx="5181600" cy="5253038"/>
          </a:xfrm>
          <a:prstGeom prst="rect">
            <a:avLst/>
          </a:prstGeom>
        </p:spPr>
        <p:txBody>
          <a:bodyPr/>
          <a:lstStyle>
            <a:lvl1pPr marL="0" indent="0">
              <a:buNone/>
              <a:defRPr>
                <a:solidFill>
                  <a:schemeClr val="tx1"/>
                </a:solidFill>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Text&#10;&#10;Description automatically generated">
            <a:extLst>
              <a:ext uri="{FF2B5EF4-FFF2-40B4-BE49-F238E27FC236}">
                <a16:creationId xmlns:a16="http://schemas.microsoft.com/office/drawing/2014/main" id="{FBE94880-9122-4EE0-8D33-A75D48ACC5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389"/>
            <a:ext cx="1500292" cy="705611"/>
          </a:xfrm>
          <a:prstGeom prst="rect">
            <a:avLst/>
          </a:prstGeom>
        </p:spPr>
      </p:pic>
      <p:sp>
        <p:nvSpPr>
          <p:cNvPr id="11" name="Text Placeholder 13">
            <a:extLst>
              <a:ext uri="{FF2B5EF4-FFF2-40B4-BE49-F238E27FC236}">
                <a16:creationId xmlns:a16="http://schemas.microsoft.com/office/drawing/2014/main" id="{DEC67FBB-8F35-4D50-A169-D60521B53B60}"/>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rgbClr val="19524D"/>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241969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AutoShape 3">
            <a:extLst>
              <a:ext uri="{FF2B5EF4-FFF2-40B4-BE49-F238E27FC236}">
                <a16:creationId xmlns:a16="http://schemas.microsoft.com/office/drawing/2014/main" id="{CAD5F565-108B-4E89-A64F-2A037E4F2860}"/>
              </a:ext>
            </a:extLst>
          </p:cNvPr>
          <p:cNvSpPr/>
          <p:nvPr userDrawn="1"/>
        </p:nvSpPr>
        <p:spPr>
          <a:xfrm>
            <a:off x="6467476" y="-1"/>
            <a:ext cx="5724525" cy="6858000"/>
          </a:xfrm>
          <a:prstGeom prst="rect">
            <a:avLst/>
          </a:prstGeom>
          <a:solidFill>
            <a:srgbClr val="19524D"/>
          </a:solidFill>
        </p:spPr>
        <p:txBody>
          <a:bodyPr/>
          <a:lstStyle/>
          <a:p>
            <a:endParaRPr lang="en-US"/>
          </a:p>
        </p:txBody>
      </p:sp>
      <p:sp>
        <p:nvSpPr>
          <p:cNvPr id="12" name="Title 1">
            <a:extLst>
              <a:ext uri="{FF2B5EF4-FFF2-40B4-BE49-F238E27FC236}">
                <a16:creationId xmlns:a16="http://schemas.microsoft.com/office/drawing/2014/main" id="{0D7AC17F-16A8-46FA-9814-8E790DB3D879}"/>
              </a:ext>
            </a:extLst>
          </p:cNvPr>
          <p:cNvSpPr>
            <a:spLocks noGrp="1"/>
          </p:cNvSpPr>
          <p:nvPr>
            <p:ph type="title" hasCustomPrompt="1"/>
          </p:nvPr>
        </p:nvSpPr>
        <p:spPr>
          <a:xfrm>
            <a:off x="6972299" y="2195512"/>
            <a:ext cx="4714876" cy="2466975"/>
          </a:xfrm>
          <a:prstGeom prst="rect">
            <a:avLst/>
          </a:prstGeom>
        </p:spPr>
        <p:txBody>
          <a:bodyPr>
            <a:noAutofit/>
          </a:bodyPr>
          <a:lstStyle>
            <a:lvl1pPr>
              <a:defRPr sz="4400">
                <a:solidFill>
                  <a:schemeClr val="bg1"/>
                </a:solidFill>
                <a:latin typeface="Avenir Next LT Pro Demi" panose="020B07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D001A903-871F-461E-AEA6-3653F5542BA1}"/>
              </a:ext>
            </a:extLst>
          </p:cNvPr>
          <p:cNvSpPr>
            <a:spLocks noGrp="1"/>
          </p:cNvSpPr>
          <p:nvPr>
            <p:ph sz="half" idx="2"/>
          </p:nvPr>
        </p:nvSpPr>
        <p:spPr>
          <a:xfrm>
            <a:off x="542926" y="866775"/>
            <a:ext cx="5181600" cy="5253038"/>
          </a:xfrm>
          <a:prstGeom prst="rect">
            <a:avLst/>
          </a:prstGeom>
        </p:spPr>
        <p:txBody>
          <a:bodyPr/>
          <a:lstStyle>
            <a:lvl1pPr marL="0" indent="0">
              <a:buNone/>
              <a:defRPr>
                <a:solidFill>
                  <a:schemeClr val="tx1"/>
                </a:solidFill>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Graphical user interface, text&#10;&#10;Description automatically generated">
            <a:extLst>
              <a:ext uri="{FF2B5EF4-FFF2-40B4-BE49-F238E27FC236}">
                <a16:creationId xmlns:a16="http://schemas.microsoft.com/office/drawing/2014/main" id="{753C389D-B72B-4D70-9A90-E8ED938C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76963"/>
            <a:ext cx="1449016" cy="681038"/>
          </a:xfrm>
          <a:prstGeom prst="rect">
            <a:avLst/>
          </a:prstGeom>
        </p:spPr>
      </p:pic>
      <p:sp>
        <p:nvSpPr>
          <p:cNvPr id="8" name="Text Placeholder 13">
            <a:extLst>
              <a:ext uri="{FF2B5EF4-FFF2-40B4-BE49-F238E27FC236}">
                <a16:creationId xmlns:a16="http://schemas.microsoft.com/office/drawing/2014/main" id="{5C9802FC-0FB3-47A3-9D3A-39FFB849A79D}"/>
              </a:ext>
            </a:extLst>
          </p:cNvPr>
          <p:cNvSpPr>
            <a:spLocks noGrp="1"/>
          </p:cNvSpPr>
          <p:nvPr>
            <p:ph type="body" sz="quarter" idx="11"/>
          </p:nvPr>
        </p:nvSpPr>
        <p:spPr>
          <a:xfrm>
            <a:off x="10630134" y="6376924"/>
            <a:ext cx="1449016" cy="278264"/>
          </a:xfrm>
          <a:prstGeom prst="rect">
            <a:avLst/>
          </a:prstGeom>
        </p:spPr>
        <p:txBody>
          <a:bodyPr/>
          <a:lstStyle>
            <a:lvl1pPr marL="0" indent="0">
              <a:buNone/>
              <a:defRPr sz="1200">
                <a:solidFill>
                  <a:schemeClr val="bg1"/>
                </a:solidFill>
                <a:latin typeface="Avenir Next LT Pro" panose="020B0504020202020204" pitchFamily="34" charset="0"/>
              </a:defRPr>
            </a:lvl1pPr>
          </a:lstStyle>
          <a:p>
            <a:pPr lvl="0"/>
            <a:endParaRPr lang="en-US"/>
          </a:p>
        </p:txBody>
      </p:sp>
    </p:spTree>
    <p:extLst>
      <p:ext uri="{BB962C8B-B14F-4D97-AF65-F5344CB8AC3E}">
        <p14:creationId xmlns:p14="http://schemas.microsoft.com/office/powerpoint/2010/main" val="260504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98152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7" r:id="rId4"/>
    <p:sldLayoutId id="2147483671" r:id="rId5"/>
    <p:sldLayoutId id="2147483665" r:id="rId6"/>
    <p:sldLayoutId id="2147483651" r:id="rId7"/>
    <p:sldLayoutId id="2147483652" r:id="rId8"/>
    <p:sldLayoutId id="2147483653" r:id="rId9"/>
    <p:sldLayoutId id="2147483660" r:id="rId10"/>
    <p:sldLayoutId id="2147483669" r:id="rId11"/>
    <p:sldLayoutId id="2147483670" r:id="rId12"/>
    <p:sldLayoutId id="2147483661" r:id="rId13"/>
    <p:sldLayoutId id="2147483668" r:id="rId14"/>
    <p:sldLayoutId id="2147483654" r:id="rId15"/>
    <p:sldLayoutId id="2147483663" r:id="rId16"/>
    <p:sldLayoutId id="2147483662" r:id="rId17"/>
    <p:sldLayoutId id="2147483664"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sentencingproject.org/wp-content/uploads/2021/05/lifetime-likelihood-by-race.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2680-3824-4642-9797-3DCF09EB5F1F}"/>
              </a:ext>
            </a:extLst>
          </p:cNvPr>
          <p:cNvSpPr>
            <a:spLocks noGrp="1"/>
          </p:cNvSpPr>
          <p:nvPr>
            <p:ph type="ctrTitle"/>
          </p:nvPr>
        </p:nvSpPr>
        <p:spPr/>
        <p:txBody>
          <a:bodyPr>
            <a:normAutofit fontScale="90000"/>
          </a:bodyPr>
          <a:lstStyle/>
          <a:p>
            <a:r>
              <a:rPr lang="en-US" sz="4400"/>
              <a:t>Identifying Decision Points Through the Lens of the Adult Best Practice Standards</a:t>
            </a:r>
            <a:endParaRPr lang="en-US"/>
          </a:p>
        </p:txBody>
      </p:sp>
      <p:sp>
        <p:nvSpPr>
          <p:cNvPr id="3" name="Subtitle 2">
            <a:extLst>
              <a:ext uri="{FF2B5EF4-FFF2-40B4-BE49-F238E27FC236}">
                <a16:creationId xmlns:a16="http://schemas.microsoft.com/office/drawing/2014/main" id="{4A90BCAE-166C-4E14-85E2-5E4E462A0A03}"/>
              </a:ext>
            </a:extLst>
          </p:cNvPr>
          <p:cNvSpPr>
            <a:spLocks noGrp="1"/>
          </p:cNvSpPr>
          <p:nvPr>
            <p:ph type="subTitle" idx="1"/>
          </p:nvPr>
        </p:nvSpPr>
        <p:spPr/>
        <p:txBody>
          <a:bodyPr/>
          <a:lstStyle/>
          <a:p>
            <a:r>
              <a:rPr lang="en-US"/>
              <a:t>Taylor DeClerck, Program Manager</a:t>
            </a:r>
          </a:p>
          <a:p>
            <a:r>
              <a:rPr lang="en-US"/>
              <a:t>Shawn Rogers, Senior Program Manager</a:t>
            </a:r>
          </a:p>
        </p:txBody>
      </p:sp>
      <p:sp>
        <p:nvSpPr>
          <p:cNvPr id="4" name="Text Placeholder 3">
            <a:extLst>
              <a:ext uri="{FF2B5EF4-FFF2-40B4-BE49-F238E27FC236}">
                <a16:creationId xmlns:a16="http://schemas.microsoft.com/office/drawing/2014/main" id="{039BBB70-E73B-4287-8B46-4A28A859E555}"/>
              </a:ext>
            </a:extLst>
          </p:cNvPr>
          <p:cNvSpPr>
            <a:spLocks noGrp="1"/>
          </p:cNvSpPr>
          <p:nvPr>
            <p:ph type="body" sz="quarter" idx="10"/>
          </p:nvPr>
        </p:nvSpPr>
        <p:spPr>
          <a:xfrm>
            <a:off x="262128" y="1331495"/>
            <a:ext cx="7086600" cy="688910"/>
          </a:xfrm>
        </p:spPr>
        <p:txBody>
          <a:bodyPr/>
          <a:lstStyle/>
          <a:p>
            <a:r>
              <a:rPr lang="en-US" sz="2900" b="1"/>
              <a:t>Addressing Racial and Ethnic Disparities (RED) in Treatment Courts:</a:t>
            </a:r>
          </a:p>
        </p:txBody>
      </p:sp>
      <p:sp>
        <p:nvSpPr>
          <p:cNvPr id="5" name="Text Placeholder 4">
            <a:extLst>
              <a:ext uri="{FF2B5EF4-FFF2-40B4-BE49-F238E27FC236}">
                <a16:creationId xmlns:a16="http://schemas.microsoft.com/office/drawing/2014/main" id="{3C1BF50C-A746-4461-83A6-92AC95C03A8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758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760C-13B3-4605-BFBD-620F8B0A812F}"/>
              </a:ext>
            </a:extLst>
          </p:cNvPr>
          <p:cNvSpPr>
            <a:spLocks noGrp="1"/>
          </p:cNvSpPr>
          <p:nvPr>
            <p:ph type="title"/>
          </p:nvPr>
        </p:nvSpPr>
        <p:spPr>
          <a:xfrm>
            <a:off x="838200" y="744559"/>
            <a:ext cx="10439400" cy="1025625"/>
          </a:xfrm>
        </p:spPr>
        <p:txBody>
          <a:bodyPr anchor="ctr"/>
          <a:lstStyle/>
          <a:p>
            <a:r>
              <a:rPr lang="en-US"/>
              <a:t>National Landscape: Treatment Court Disparities</a:t>
            </a:r>
          </a:p>
        </p:txBody>
      </p:sp>
      <p:sp>
        <p:nvSpPr>
          <p:cNvPr id="3" name="Content Placeholder 2">
            <a:extLst>
              <a:ext uri="{FF2B5EF4-FFF2-40B4-BE49-F238E27FC236}">
                <a16:creationId xmlns:a16="http://schemas.microsoft.com/office/drawing/2014/main" id="{31348B1F-3879-4EBB-A949-77682B03C8CE}"/>
              </a:ext>
            </a:extLst>
          </p:cNvPr>
          <p:cNvSpPr>
            <a:spLocks noGrp="1"/>
          </p:cNvSpPr>
          <p:nvPr>
            <p:ph idx="1"/>
          </p:nvPr>
        </p:nvSpPr>
        <p:spPr/>
        <p:txBody>
          <a:bodyPr/>
          <a:lstStyle/>
          <a:p>
            <a:r>
              <a:rPr lang="en-US" sz="2400" b="1"/>
              <a:t>National Adult Best Practice Standard II: Equity and Inclusion</a:t>
            </a:r>
            <a:endParaRPr lang="en-US" sz="2400"/>
          </a:p>
          <a:p>
            <a:pPr marL="457200" indent="-457200">
              <a:buFont typeface="Arial" panose="020B0604020202020204" pitchFamily="34" charset="0"/>
              <a:buChar char="•"/>
            </a:pPr>
            <a:r>
              <a:rPr lang="en-US" sz="2400"/>
              <a:t>Covers access, retention, treatment, and graduation</a:t>
            </a:r>
          </a:p>
          <a:p>
            <a:pPr marL="457200" indent="-457200">
              <a:buFont typeface="Arial" panose="020B0604020202020204" pitchFamily="34" charset="0"/>
              <a:buChar char="•"/>
            </a:pPr>
            <a:r>
              <a:rPr lang="en-US" sz="2400"/>
              <a:t>Still, treatment courts have consistently produced disparate racial/ethnic outcomes in each area</a:t>
            </a:r>
          </a:p>
          <a:p>
            <a:r>
              <a:rPr lang="en-US" sz="2400"/>
              <a:t> </a:t>
            </a:r>
            <a:r>
              <a:rPr lang="en-US" sz="2400" b="1"/>
              <a:t>WHAT WE KNOW:</a:t>
            </a:r>
          </a:p>
          <a:p>
            <a:pPr marL="457200" indent="-457200">
              <a:buFont typeface="Arial" panose="020B0604020202020204" pitchFamily="34" charset="0"/>
              <a:buChar char="•"/>
            </a:pPr>
            <a:r>
              <a:rPr lang="en-US" sz="2400"/>
              <a:t>Disparities have been identified in treatment, use of incentives and sanctions, and representation in recovery supports</a:t>
            </a:r>
          </a:p>
          <a:p>
            <a:pPr marL="457200" indent="-457200">
              <a:buFont typeface="Arial" panose="020B0604020202020204" pitchFamily="34" charset="0"/>
              <a:buChar char="•"/>
            </a:pPr>
            <a:r>
              <a:rPr lang="en-US" sz="2400"/>
              <a:t>Non-white participants experience lengthier sentences after program termination</a:t>
            </a:r>
          </a:p>
        </p:txBody>
      </p:sp>
      <p:sp>
        <p:nvSpPr>
          <p:cNvPr id="5" name="Text Placeholder 4">
            <a:extLst>
              <a:ext uri="{FF2B5EF4-FFF2-40B4-BE49-F238E27FC236}">
                <a16:creationId xmlns:a16="http://schemas.microsoft.com/office/drawing/2014/main" id="{3A2DF4B5-C568-407C-8E41-1C78E846ECE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6811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F4B49-7378-45F2-9BFC-3586E28D28A8}"/>
              </a:ext>
            </a:extLst>
          </p:cNvPr>
          <p:cNvSpPr>
            <a:spLocks noGrp="1"/>
          </p:cNvSpPr>
          <p:nvPr>
            <p:ph type="title"/>
          </p:nvPr>
        </p:nvSpPr>
        <p:spPr>
          <a:xfrm>
            <a:off x="2456588" y="2719165"/>
            <a:ext cx="7278823" cy="1419669"/>
          </a:xfrm>
        </p:spPr>
        <p:txBody>
          <a:bodyPr anchor="ctr"/>
          <a:lstStyle/>
          <a:p>
            <a:pPr algn="ctr"/>
            <a:r>
              <a:rPr lang="en-US" sz="6600"/>
              <a:t>Interpersonal Disparities</a:t>
            </a:r>
          </a:p>
        </p:txBody>
      </p:sp>
      <p:sp>
        <p:nvSpPr>
          <p:cNvPr id="4" name="Text Placeholder 3">
            <a:extLst>
              <a:ext uri="{FF2B5EF4-FFF2-40B4-BE49-F238E27FC236}">
                <a16:creationId xmlns:a16="http://schemas.microsoft.com/office/drawing/2014/main" id="{FBC1CD89-064C-47A3-91AB-28BED74753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030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36564-A625-4600-ADD8-0A533839A3EB}"/>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5DFEBF6D-74E2-424D-8A60-64E415D7E072}"/>
              </a:ext>
            </a:extLst>
          </p:cNvPr>
          <p:cNvPicPr>
            <a:picLocks noChangeAspect="1"/>
          </p:cNvPicPr>
          <p:nvPr/>
        </p:nvPicPr>
        <p:blipFill>
          <a:blip r:embed="rId3"/>
          <a:stretch>
            <a:fillRect/>
          </a:stretch>
        </p:blipFill>
        <p:spPr>
          <a:xfrm>
            <a:off x="0" y="202812"/>
            <a:ext cx="12192000" cy="6009162"/>
          </a:xfrm>
          <a:prstGeom prst="rect">
            <a:avLst/>
          </a:prstGeom>
        </p:spPr>
      </p:pic>
    </p:spTree>
    <p:extLst>
      <p:ext uri="{BB962C8B-B14F-4D97-AF65-F5344CB8AC3E}">
        <p14:creationId xmlns:p14="http://schemas.microsoft.com/office/powerpoint/2010/main" val="293737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A584C-AE19-421C-B69F-E11BFEB3BABA}"/>
              </a:ext>
            </a:extLst>
          </p:cNvPr>
          <p:cNvSpPr>
            <a:spLocks noGrp="1"/>
          </p:cNvSpPr>
          <p:nvPr>
            <p:ph type="body" sz="quarter" idx="11"/>
          </p:nvPr>
        </p:nvSpPr>
        <p:spPr/>
        <p:txBody>
          <a:bodyPr/>
          <a:lstStyle/>
          <a:p>
            <a:endParaRPr lang="en-US"/>
          </a:p>
        </p:txBody>
      </p:sp>
      <p:pic>
        <p:nvPicPr>
          <p:cNvPr id="3" name="Picture 2" descr="Differences in Disaster: A series of observations – Iowa Policy Points">
            <a:extLst>
              <a:ext uri="{FF2B5EF4-FFF2-40B4-BE49-F238E27FC236}">
                <a16:creationId xmlns:a16="http://schemas.microsoft.com/office/drawing/2014/main" id="{9329FD36-FB63-41E3-A7FC-3AF2C7417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12" y="807035"/>
            <a:ext cx="11311976" cy="524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7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C68D-DADF-4D13-83BC-ED9D174E8A99}"/>
              </a:ext>
            </a:extLst>
          </p:cNvPr>
          <p:cNvSpPr>
            <a:spLocks noGrp="1"/>
          </p:cNvSpPr>
          <p:nvPr>
            <p:ph type="title"/>
          </p:nvPr>
        </p:nvSpPr>
        <p:spPr>
          <a:xfrm>
            <a:off x="504824" y="657726"/>
            <a:ext cx="4714876" cy="5021179"/>
          </a:xfrm>
        </p:spPr>
        <p:txBody>
          <a:bodyPr/>
          <a:lstStyle/>
          <a:p>
            <a:r>
              <a:rPr lang="en-US" sz="3600" u="sng"/>
              <a:t>What do you see?</a:t>
            </a:r>
            <a:br>
              <a:rPr lang="en-US" sz="3600"/>
            </a:br>
            <a:br>
              <a:rPr lang="en-US" sz="3600"/>
            </a:br>
            <a:r>
              <a:rPr lang="en-US" sz="3400"/>
              <a:t>How many triangles do you see?</a:t>
            </a:r>
            <a:br>
              <a:rPr lang="en-US" sz="3400"/>
            </a:br>
            <a:br>
              <a:rPr lang="en-US" sz="3400"/>
            </a:br>
            <a:r>
              <a:rPr lang="en-US" sz="3400"/>
              <a:t>How did you process or identify the number of triangles?</a:t>
            </a:r>
            <a:br>
              <a:rPr lang="en-US" sz="3400"/>
            </a:br>
            <a:br>
              <a:rPr lang="en-US" sz="3400"/>
            </a:br>
            <a:r>
              <a:rPr lang="en-US" sz="3400"/>
              <a:t>Was the process easy or difficult?</a:t>
            </a:r>
          </a:p>
        </p:txBody>
      </p:sp>
      <p:sp>
        <p:nvSpPr>
          <p:cNvPr id="4" name="Text Placeholder 3">
            <a:extLst>
              <a:ext uri="{FF2B5EF4-FFF2-40B4-BE49-F238E27FC236}">
                <a16:creationId xmlns:a16="http://schemas.microsoft.com/office/drawing/2014/main" id="{6293E3BA-F877-4499-B35B-59E7293BAD12}"/>
              </a:ext>
            </a:extLst>
          </p:cNvPr>
          <p:cNvSpPr>
            <a:spLocks noGrp="1"/>
          </p:cNvSpPr>
          <p:nvPr>
            <p:ph type="body" sz="quarter" idx="11"/>
          </p:nvPr>
        </p:nvSpPr>
        <p:spPr/>
        <p:txBody>
          <a:bodyPr/>
          <a:lstStyle/>
          <a:p>
            <a:endParaRPr lang="en-US"/>
          </a:p>
        </p:txBody>
      </p:sp>
      <p:pic>
        <p:nvPicPr>
          <p:cNvPr id="5" name="Picture 2" descr="Line Triangle PNG Transparent Images Free Download | Vector Files | Pngtree">
            <a:extLst>
              <a:ext uri="{FF2B5EF4-FFF2-40B4-BE49-F238E27FC236}">
                <a16:creationId xmlns:a16="http://schemas.microsoft.com/office/drawing/2014/main" id="{6387C5DD-5066-4D7C-AE01-8DE3B7EC8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2" y="202812"/>
            <a:ext cx="3951618" cy="3530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ine Triangle PNG Transparent Images Free Download | Vector Files | Pngtree">
            <a:extLst>
              <a:ext uri="{FF2B5EF4-FFF2-40B4-BE49-F238E27FC236}">
                <a16:creationId xmlns:a16="http://schemas.microsoft.com/office/drawing/2014/main" id="{FE86EE61-84EC-4E0E-B2EC-72ACC7F2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72302" y="3061262"/>
            <a:ext cx="3951617" cy="37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9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823130-4952-472D-A169-DB228574CC0C}"/>
              </a:ext>
            </a:extLst>
          </p:cNvPr>
          <p:cNvSpPr>
            <a:spLocks noGrp="1"/>
          </p:cNvSpPr>
          <p:nvPr>
            <p:ph type="body" sz="quarter" idx="11"/>
          </p:nvPr>
        </p:nvSpPr>
        <p:spPr/>
        <p:txBody>
          <a:bodyPr/>
          <a:lstStyle/>
          <a:p>
            <a:endParaRPr lang="en-US"/>
          </a:p>
        </p:txBody>
      </p:sp>
      <p:sp>
        <p:nvSpPr>
          <p:cNvPr id="6" name="Title 5">
            <a:extLst>
              <a:ext uri="{FF2B5EF4-FFF2-40B4-BE49-F238E27FC236}">
                <a16:creationId xmlns:a16="http://schemas.microsoft.com/office/drawing/2014/main" id="{234E9B83-B770-4A9B-B72F-E59CA5CC1672}"/>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C5BE1AFB-2F74-4B51-85CF-994144AB01D4}"/>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2C634D01-60DA-40F5-AC1D-B972038425CB}"/>
              </a:ext>
            </a:extLst>
          </p:cNvPr>
          <p:cNvPicPr>
            <a:picLocks noChangeAspect="1"/>
          </p:cNvPicPr>
          <p:nvPr/>
        </p:nvPicPr>
        <p:blipFill>
          <a:blip r:embed="rId3"/>
          <a:stretch>
            <a:fillRect/>
          </a:stretch>
        </p:blipFill>
        <p:spPr>
          <a:xfrm>
            <a:off x="1457491" y="672855"/>
            <a:ext cx="9416717" cy="5704069"/>
          </a:xfrm>
          <a:prstGeom prst="rect">
            <a:avLst/>
          </a:prstGeom>
        </p:spPr>
      </p:pic>
    </p:spTree>
    <p:extLst>
      <p:ext uri="{BB962C8B-B14F-4D97-AF65-F5344CB8AC3E}">
        <p14:creationId xmlns:p14="http://schemas.microsoft.com/office/powerpoint/2010/main" val="39880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FD7DE-FE2A-4B0F-A0F0-7D583B5E75AC}"/>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1B6437CF-54EF-4020-A478-2573B3E63564}"/>
              </a:ext>
            </a:extLst>
          </p:cNvPr>
          <p:cNvPicPr>
            <a:picLocks noChangeAspect="1"/>
          </p:cNvPicPr>
          <p:nvPr/>
        </p:nvPicPr>
        <p:blipFill>
          <a:blip r:embed="rId3"/>
          <a:stretch>
            <a:fillRect/>
          </a:stretch>
        </p:blipFill>
        <p:spPr>
          <a:xfrm>
            <a:off x="2016824" y="-13871"/>
            <a:ext cx="7327828" cy="6781800"/>
          </a:xfrm>
          <a:prstGeom prst="rect">
            <a:avLst/>
          </a:prstGeom>
        </p:spPr>
      </p:pic>
    </p:spTree>
    <p:extLst>
      <p:ext uri="{BB962C8B-B14F-4D97-AF65-F5344CB8AC3E}">
        <p14:creationId xmlns:p14="http://schemas.microsoft.com/office/powerpoint/2010/main" val="59845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C9540A-7F30-4CC3-B493-B519D8D22D61}"/>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066F5D95-E488-4136-AD13-1CA08C4BFA36}"/>
              </a:ext>
            </a:extLst>
          </p:cNvPr>
          <p:cNvPicPr>
            <a:picLocks noChangeAspect="1"/>
          </p:cNvPicPr>
          <p:nvPr/>
        </p:nvPicPr>
        <p:blipFill>
          <a:blip r:embed="rId3"/>
          <a:stretch>
            <a:fillRect/>
          </a:stretch>
        </p:blipFill>
        <p:spPr>
          <a:xfrm>
            <a:off x="2065198" y="0"/>
            <a:ext cx="7281067" cy="6824761"/>
          </a:xfrm>
          <a:prstGeom prst="rect">
            <a:avLst/>
          </a:prstGeom>
        </p:spPr>
      </p:pic>
    </p:spTree>
    <p:extLst>
      <p:ext uri="{BB962C8B-B14F-4D97-AF65-F5344CB8AC3E}">
        <p14:creationId xmlns:p14="http://schemas.microsoft.com/office/powerpoint/2010/main" val="315600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246E-BFCE-40E5-A39E-5E66EB114600}"/>
              </a:ext>
            </a:extLst>
          </p:cNvPr>
          <p:cNvSpPr>
            <a:spLocks noGrp="1"/>
          </p:cNvSpPr>
          <p:nvPr>
            <p:ph type="title"/>
          </p:nvPr>
        </p:nvSpPr>
        <p:spPr/>
        <p:txBody>
          <a:bodyPr anchor="ctr"/>
          <a:lstStyle/>
          <a:p>
            <a:r>
              <a:rPr lang="en-US"/>
              <a:t>Cultural Humility Exercise</a:t>
            </a:r>
          </a:p>
        </p:txBody>
      </p:sp>
      <p:sp>
        <p:nvSpPr>
          <p:cNvPr id="3" name="Content Placeholder 2">
            <a:extLst>
              <a:ext uri="{FF2B5EF4-FFF2-40B4-BE49-F238E27FC236}">
                <a16:creationId xmlns:a16="http://schemas.microsoft.com/office/drawing/2014/main" id="{6AC291E0-2D19-4E46-9027-BB6D7AF5CC8F}"/>
              </a:ext>
            </a:extLst>
          </p:cNvPr>
          <p:cNvSpPr>
            <a:spLocks noGrp="1"/>
          </p:cNvSpPr>
          <p:nvPr>
            <p:ph idx="1"/>
          </p:nvPr>
        </p:nvSpPr>
        <p:spPr>
          <a:xfrm>
            <a:off x="838200" y="2008301"/>
            <a:ext cx="10952746" cy="3957545"/>
          </a:xfrm>
        </p:spPr>
        <p:txBody>
          <a:bodyPr/>
          <a:lstStyle/>
          <a:p>
            <a:r>
              <a:rPr lang="en-US"/>
              <a:t>PIGGY BANK, ADD OR SUBTRACT IF IT APPLIES:</a:t>
            </a:r>
          </a:p>
          <a:p>
            <a:pPr marL="457200" indent="-457200">
              <a:buFont typeface="Arial" panose="020B0604020202020204" pitchFamily="34" charset="0"/>
              <a:buChar char="•"/>
            </a:pPr>
            <a:r>
              <a:rPr lang="en-US" sz="2600"/>
              <a:t>If growing up, your friend group included a person of color</a:t>
            </a:r>
          </a:p>
          <a:p>
            <a:pPr marL="457200" indent="-457200">
              <a:buFont typeface="Arial" panose="020B0604020202020204" pitchFamily="34" charset="0"/>
              <a:buChar char="•"/>
            </a:pPr>
            <a:r>
              <a:rPr lang="en-US" sz="2600"/>
              <a:t>If you have ever felt unsafe in the presence of law enforcement </a:t>
            </a:r>
          </a:p>
          <a:p>
            <a:pPr marL="457200" indent="-457200">
              <a:buFont typeface="Arial" panose="020B0604020202020204" pitchFamily="34" charset="0"/>
              <a:buChar char="•"/>
            </a:pPr>
            <a:r>
              <a:rPr lang="en-US" sz="2600"/>
              <a:t>If you or a family member ever gone through the justice system </a:t>
            </a:r>
          </a:p>
          <a:p>
            <a:pPr marL="457200" indent="-457200">
              <a:buFont typeface="Arial" panose="020B0604020202020204" pitchFamily="34" charset="0"/>
              <a:buChar char="•"/>
            </a:pPr>
            <a:r>
              <a:rPr lang="en-US" sz="2600"/>
              <a:t>If you have ever been given a job because of your association with a friend or family member</a:t>
            </a:r>
          </a:p>
          <a:p>
            <a:pPr marL="457200" indent="-457200">
              <a:buFont typeface="Arial" panose="020B0604020202020204" pitchFamily="34" charset="0"/>
              <a:buChar char="•"/>
            </a:pPr>
            <a:r>
              <a:rPr lang="en-US" sz="2600"/>
              <a:t>If you were ever uncomfortable about a joke you overheard related to race, ethnicity, gender, appearance, or sexual orientation, but said nothing and/or felt unsafe</a:t>
            </a:r>
          </a:p>
          <a:p>
            <a:endParaRPr lang="en-US"/>
          </a:p>
        </p:txBody>
      </p:sp>
      <p:sp>
        <p:nvSpPr>
          <p:cNvPr id="4" name="Text Placeholder 3">
            <a:extLst>
              <a:ext uri="{FF2B5EF4-FFF2-40B4-BE49-F238E27FC236}">
                <a16:creationId xmlns:a16="http://schemas.microsoft.com/office/drawing/2014/main" id="{16183291-978C-4A4F-9261-4CBFEC7899C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8648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246E-BFCE-40E5-A39E-5E66EB114600}"/>
              </a:ext>
            </a:extLst>
          </p:cNvPr>
          <p:cNvSpPr>
            <a:spLocks noGrp="1"/>
          </p:cNvSpPr>
          <p:nvPr>
            <p:ph type="title"/>
          </p:nvPr>
        </p:nvSpPr>
        <p:spPr/>
        <p:txBody>
          <a:bodyPr anchor="ctr"/>
          <a:lstStyle/>
          <a:p>
            <a:r>
              <a:rPr lang="en-US"/>
              <a:t>Cultural Humility Exercise</a:t>
            </a:r>
          </a:p>
        </p:txBody>
      </p:sp>
      <p:sp>
        <p:nvSpPr>
          <p:cNvPr id="3" name="Content Placeholder 2">
            <a:extLst>
              <a:ext uri="{FF2B5EF4-FFF2-40B4-BE49-F238E27FC236}">
                <a16:creationId xmlns:a16="http://schemas.microsoft.com/office/drawing/2014/main" id="{6AC291E0-2D19-4E46-9027-BB6D7AF5CC8F}"/>
              </a:ext>
            </a:extLst>
          </p:cNvPr>
          <p:cNvSpPr>
            <a:spLocks noGrp="1"/>
          </p:cNvSpPr>
          <p:nvPr>
            <p:ph idx="1"/>
          </p:nvPr>
        </p:nvSpPr>
        <p:spPr>
          <a:xfrm>
            <a:off x="838200" y="2008301"/>
            <a:ext cx="10952746" cy="3957545"/>
          </a:xfrm>
        </p:spPr>
        <p:txBody>
          <a:bodyPr/>
          <a:lstStyle/>
          <a:p>
            <a:r>
              <a:rPr lang="en-US"/>
              <a:t>PIGGY BANK, ADD OR SUBTRACT IF IT APPLIES:</a:t>
            </a:r>
          </a:p>
          <a:p>
            <a:pPr marL="457200" indent="-457200">
              <a:buFont typeface="Arial" panose="020B0604020202020204" pitchFamily="34" charset="0"/>
              <a:buChar char="•"/>
            </a:pPr>
            <a:r>
              <a:rPr lang="en-US" sz="2600"/>
              <a:t>If English is your first language </a:t>
            </a:r>
          </a:p>
          <a:p>
            <a:pPr marL="457200" indent="-457200">
              <a:buFont typeface="Arial" panose="020B0604020202020204" pitchFamily="34" charset="0"/>
              <a:buChar char="•"/>
            </a:pPr>
            <a:r>
              <a:rPr lang="en-US" sz="2600"/>
              <a:t>If a caretaker(s) spent any time unemployed (not by choice) that impacted your family’s lifestyle </a:t>
            </a:r>
          </a:p>
          <a:p>
            <a:pPr marL="457200" indent="-457200">
              <a:buFont typeface="Arial" panose="020B0604020202020204" pitchFamily="34" charset="0"/>
              <a:buChar char="•"/>
            </a:pPr>
            <a:r>
              <a:rPr lang="en-US" sz="2600"/>
              <a:t>If you have ever entered a criminal justice setting and been assumed to be a defendant or respondent while in your professional capacity </a:t>
            </a:r>
          </a:p>
          <a:p>
            <a:pPr marL="457200" indent="-457200">
              <a:buFont typeface="Arial" panose="020B0604020202020204" pitchFamily="34" charset="0"/>
              <a:buChar char="•"/>
            </a:pPr>
            <a:r>
              <a:rPr lang="en-US" sz="2600"/>
              <a:t>If you ever had a supervisor from an underrepresented racial or ethnic background</a:t>
            </a:r>
          </a:p>
          <a:p>
            <a:pPr marL="457200" indent="-457200">
              <a:buFont typeface="Arial" panose="020B0604020202020204" pitchFamily="34" charset="0"/>
              <a:buChar char="•"/>
            </a:pPr>
            <a:r>
              <a:rPr lang="en-US" sz="2600"/>
              <a:t>If you were raised with health insurance</a:t>
            </a:r>
          </a:p>
          <a:p>
            <a:endParaRPr lang="en-US"/>
          </a:p>
        </p:txBody>
      </p:sp>
      <p:sp>
        <p:nvSpPr>
          <p:cNvPr id="4" name="Text Placeholder 3">
            <a:extLst>
              <a:ext uri="{FF2B5EF4-FFF2-40B4-BE49-F238E27FC236}">
                <a16:creationId xmlns:a16="http://schemas.microsoft.com/office/drawing/2014/main" id="{16183291-978C-4A4F-9261-4CBFEC7899C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2039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C153F-3940-43F1-A3B1-661DEDCC200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432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F4B49-7378-45F2-9BFC-3586E28D28A8}"/>
              </a:ext>
            </a:extLst>
          </p:cNvPr>
          <p:cNvSpPr>
            <a:spLocks noGrp="1"/>
          </p:cNvSpPr>
          <p:nvPr>
            <p:ph type="title"/>
          </p:nvPr>
        </p:nvSpPr>
        <p:spPr>
          <a:xfrm>
            <a:off x="2456588" y="2719165"/>
            <a:ext cx="7278823" cy="1419669"/>
          </a:xfrm>
        </p:spPr>
        <p:txBody>
          <a:bodyPr anchor="ctr"/>
          <a:lstStyle/>
          <a:p>
            <a:pPr algn="ctr"/>
            <a:r>
              <a:rPr lang="en-US" sz="6600"/>
              <a:t>Operational Disparities</a:t>
            </a:r>
          </a:p>
        </p:txBody>
      </p:sp>
      <p:sp>
        <p:nvSpPr>
          <p:cNvPr id="4" name="Text Placeholder 3">
            <a:extLst>
              <a:ext uri="{FF2B5EF4-FFF2-40B4-BE49-F238E27FC236}">
                <a16:creationId xmlns:a16="http://schemas.microsoft.com/office/drawing/2014/main" id="{FBC1CD89-064C-47A3-91AB-28BED74753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19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CBD8-0FA7-4956-9655-52A68DBAD09D}"/>
              </a:ext>
            </a:extLst>
          </p:cNvPr>
          <p:cNvSpPr>
            <a:spLocks noGrp="1"/>
          </p:cNvSpPr>
          <p:nvPr>
            <p:ph type="title"/>
          </p:nvPr>
        </p:nvSpPr>
        <p:spPr/>
        <p:txBody>
          <a:bodyPr/>
          <a:lstStyle/>
          <a:p>
            <a:pPr algn="ctr"/>
            <a:r>
              <a:rPr lang="en-US"/>
              <a:t>The Framework: </a:t>
            </a:r>
            <a:br>
              <a:rPr lang="en-US"/>
            </a:br>
            <a:r>
              <a:rPr lang="en-US"/>
              <a:t>The National Adult Best Practice Standards II, III, IV, V, VIII, &amp; X</a:t>
            </a:r>
            <a:br>
              <a:rPr lang="en-US"/>
            </a:br>
            <a:endParaRPr lang="en-US"/>
          </a:p>
        </p:txBody>
      </p:sp>
      <p:sp>
        <p:nvSpPr>
          <p:cNvPr id="4" name="Text Placeholder 3">
            <a:extLst>
              <a:ext uri="{FF2B5EF4-FFF2-40B4-BE49-F238E27FC236}">
                <a16:creationId xmlns:a16="http://schemas.microsoft.com/office/drawing/2014/main" id="{FCEC6C15-0EF5-4E62-8A9F-8CAD118906D1}"/>
              </a:ext>
            </a:extLst>
          </p:cNvPr>
          <p:cNvSpPr>
            <a:spLocks noGrp="1"/>
          </p:cNvSpPr>
          <p:nvPr>
            <p:ph type="body" sz="quarter" idx="12"/>
          </p:nvPr>
        </p:nvSpPr>
        <p:spPr/>
        <p:txBody>
          <a:bodyPr/>
          <a:lstStyle/>
          <a:p>
            <a:endParaRPr lang="en-US"/>
          </a:p>
        </p:txBody>
      </p:sp>
      <p:pic>
        <p:nvPicPr>
          <p:cNvPr id="5" name="Content Placeholder 4" descr="Graphical user interface, text, application&#10;&#10;Description automatically generated with medium confidence">
            <a:extLst>
              <a:ext uri="{FF2B5EF4-FFF2-40B4-BE49-F238E27FC236}">
                <a16:creationId xmlns:a16="http://schemas.microsoft.com/office/drawing/2014/main" id="{9915122B-9AB1-449A-8EEA-79A28D8343A8}"/>
              </a:ext>
            </a:extLst>
          </p:cNvPr>
          <p:cNvPicPr>
            <a:picLocks noGrp="1" noChangeAspect="1"/>
          </p:cNvPicPr>
          <p:nvPr>
            <p:ph idx="1"/>
          </p:nvPr>
        </p:nvPicPr>
        <p:blipFill>
          <a:blip r:embed="rId3"/>
          <a:stretch>
            <a:fillRect/>
          </a:stretch>
        </p:blipFill>
        <p:spPr>
          <a:xfrm>
            <a:off x="2120789" y="3429000"/>
            <a:ext cx="7874221" cy="2649538"/>
          </a:xfrm>
          <a:prstGeom prst="rect">
            <a:avLst/>
          </a:prstGeom>
        </p:spPr>
      </p:pic>
      <p:sp>
        <p:nvSpPr>
          <p:cNvPr id="7" name="TextBox 6">
            <a:extLst>
              <a:ext uri="{FF2B5EF4-FFF2-40B4-BE49-F238E27FC236}">
                <a16:creationId xmlns:a16="http://schemas.microsoft.com/office/drawing/2014/main" id="{1F3E4445-F7A0-4277-BB52-3C17A21C1153}"/>
              </a:ext>
            </a:extLst>
          </p:cNvPr>
          <p:cNvSpPr txBox="1"/>
          <p:nvPr/>
        </p:nvSpPr>
        <p:spPr>
          <a:xfrm>
            <a:off x="3044042" y="6285856"/>
            <a:ext cx="6103916" cy="369332"/>
          </a:xfrm>
          <a:prstGeom prst="rect">
            <a:avLst/>
          </a:prstGeom>
          <a:noFill/>
        </p:spPr>
        <p:txBody>
          <a:bodyPr wrap="square">
            <a:spAutoFit/>
          </a:bodyPr>
          <a:lstStyle/>
          <a:p>
            <a:pPr algn="ctr"/>
            <a:r>
              <a:rPr lang="en-US">
                <a:solidFill>
                  <a:prstClr val="black"/>
                </a:solidFill>
                <a:latin typeface="Avenir Next LT Pro" panose="020B0504020202020204" pitchFamily="34" charset="0"/>
              </a:rPr>
              <a:t>https://www.nadcp.org/standards/</a:t>
            </a:r>
          </a:p>
        </p:txBody>
      </p:sp>
    </p:spTree>
    <p:extLst>
      <p:ext uri="{BB962C8B-B14F-4D97-AF65-F5344CB8AC3E}">
        <p14:creationId xmlns:p14="http://schemas.microsoft.com/office/powerpoint/2010/main" val="104376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II: </a:t>
            </a:r>
            <a:r>
              <a:rPr lang="en-US">
                <a:solidFill>
                  <a:srgbClr val="55BE93"/>
                </a:solidFill>
              </a:rPr>
              <a:t>Equity &amp; Inclusion</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7"/>
            <a:ext cx="5421923" cy="3957545"/>
          </a:xfrm>
        </p:spPr>
        <p:txBody>
          <a:bodyPr/>
          <a:lstStyle/>
          <a:p>
            <a:r>
              <a:rPr lang="en-US" b="1">
                <a:solidFill>
                  <a:srgbClr val="55BE93"/>
                </a:solidFill>
              </a:rPr>
              <a:t>Equity &amp; Inclusion Topic Areas</a:t>
            </a:r>
          </a:p>
          <a:p>
            <a:pPr marL="457200" indent="-457200">
              <a:buFont typeface="Arial" panose="020B0604020202020204" pitchFamily="34" charset="0"/>
              <a:buChar char="•"/>
            </a:pPr>
            <a:r>
              <a:rPr lang="en-US" sz="2200"/>
              <a:t>Equivalent Access; </a:t>
            </a:r>
          </a:p>
          <a:p>
            <a:pPr marL="457200" indent="-457200">
              <a:buFont typeface="Arial" panose="020B0604020202020204" pitchFamily="34" charset="0"/>
              <a:buChar char="•"/>
            </a:pPr>
            <a:r>
              <a:rPr lang="en-US" sz="2200"/>
              <a:t>Equivalent Retention; </a:t>
            </a:r>
          </a:p>
          <a:p>
            <a:pPr marL="457200" indent="-457200">
              <a:buFont typeface="Arial" panose="020B0604020202020204" pitchFamily="34" charset="0"/>
              <a:buChar char="•"/>
            </a:pPr>
            <a:r>
              <a:rPr lang="en-US" sz="2200"/>
              <a:t>Equivalent Treatment; </a:t>
            </a:r>
          </a:p>
          <a:p>
            <a:pPr marL="457200" indent="-457200">
              <a:buFont typeface="Arial" panose="020B0604020202020204" pitchFamily="34" charset="0"/>
              <a:buChar char="•"/>
            </a:pPr>
            <a:r>
              <a:rPr lang="en-US" sz="2200"/>
              <a:t>Equivalent Incentives &amp; Sanctions; </a:t>
            </a:r>
          </a:p>
          <a:p>
            <a:pPr marL="457200" indent="-457200">
              <a:buFont typeface="Arial" panose="020B0604020202020204" pitchFamily="34" charset="0"/>
              <a:buChar char="•"/>
            </a:pPr>
            <a:r>
              <a:rPr lang="en-US" sz="2200"/>
              <a:t>Equivalent Dispositions; </a:t>
            </a:r>
          </a:p>
          <a:p>
            <a:pPr marL="457200" indent="-457200">
              <a:buFont typeface="Arial" panose="020B0604020202020204" pitchFamily="34" charset="0"/>
              <a:buChar char="•"/>
            </a:pPr>
            <a:r>
              <a:rPr lang="en-US" sz="2200"/>
              <a:t>Team Training</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Admittance data: Access and analysis</a:t>
            </a:r>
          </a:p>
          <a:p>
            <a:pPr marL="457200" indent="-457200">
              <a:buFont typeface="Arial" panose="020B0604020202020204" pitchFamily="34" charset="0"/>
              <a:buChar char="•"/>
            </a:pPr>
            <a:r>
              <a:rPr lang="en-US" sz="2200"/>
              <a:t>Retention factors: lack of culturally appropriate services, policies, and procedures, trauma-informed practices</a:t>
            </a:r>
          </a:p>
          <a:p>
            <a:pPr marL="457200" indent="-457200">
              <a:buFont typeface="Arial" panose="020B0604020202020204" pitchFamily="34" charset="0"/>
              <a:buChar char="•"/>
            </a:pPr>
            <a:r>
              <a:rPr lang="en-US" sz="2200"/>
              <a:t>Application of sanctions, incentives, and therapeutic adjustments</a:t>
            </a:r>
          </a:p>
          <a:p>
            <a:pPr marL="457200" indent="-457200">
              <a:buFont typeface="Arial" panose="020B0604020202020204" pitchFamily="34" charset="0"/>
              <a:buChar char="•"/>
            </a:pPr>
            <a:r>
              <a:rPr lang="en-US" sz="2200"/>
              <a:t>Training requirements </a:t>
            </a:r>
          </a:p>
          <a:p>
            <a:pPr marL="457200" indent="-457200">
              <a:buFont typeface="Arial" panose="020B0604020202020204" pitchFamily="34" charset="0"/>
              <a:buChar char="•"/>
            </a:pPr>
            <a:r>
              <a:rPr lang="en-US" sz="2200"/>
              <a:t>Language access</a:t>
            </a:r>
          </a:p>
          <a:p>
            <a:pPr marL="457200" indent="-457200">
              <a:buFont typeface="Arial" panose="020B0604020202020204" pitchFamily="34" charset="0"/>
              <a:buChar char="•"/>
            </a:pPr>
            <a:r>
              <a:rPr lang="en-US" sz="2200"/>
              <a:t>Court fines and fees</a:t>
            </a:r>
          </a:p>
          <a:p>
            <a:endParaRPr lang="en-US"/>
          </a:p>
        </p:txBody>
      </p:sp>
    </p:spTree>
    <p:extLst>
      <p:ext uri="{BB962C8B-B14F-4D97-AF65-F5344CB8AC3E}">
        <p14:creationId xmlns:p14="http://schemas.microsoft.com/office/powerpoint/2010/main" val="230927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521677" y="744560"/>
            <a:ext cx="10439400" cy="852664"/>
          </a:xfrm>
        </p:spPr>
        <p:txBody>
          <a:bodyPr/>
          <a:lstStyle/>
          <a:p>
            <a:r>
              <a:rPr lang="en-US"/>
              <a:t>Standard II: </a:t>
            </a:r>
            <a:r>
              <a:rPr lang="en-US">
                <a:solidFill>
                  <a:srgbClr val="55BE93"/>
                </a:solidFill>
              </a:rPr>
              <a:t>Equity &amp; Inclusion</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Equity &amp; Inclusion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aphicFrame>
        <p:nvGraphicFramePr>
          <p:cNvPr id="7" name="Content Placeholder 14">
            <a:extLst>
              <a:ext uri="{FF2B5EF4-FFF2-40B4-BE49-F238E27FC236}">
                <a16:creationId xmlns:a16="http://schemas.microsoft.com/office/drawing/2014/main" id="{6BDDFAFE-F4C2-4B15-9F39-5E63AE46674C}"/>
              </a:ext>
            </a:extLst>
          </p:cNvPr>
          <p:cNvGraphicFramePr>
            <a:graphicFrameLocks/>
          </p:cNvGraphicFramePr>
          <p:nvPr>
            <p:extLst>
              <p:ext uri="{D42A27DB-BD31-4B8C-83A1-F6EECF244321}">
                <p14:modId xmlns:p14="http://schemas.microsoft.com/office/powerpoint/2010/main" val="622319023"/>
              </p:ext>
            </p:extLst>
          </p:nvPr>
        </p:nvGraphicFramePr>
        <p:xfrm>
          <a:off x="439614" y="2744280"/>
          <a:ext cx="11544611" cy="33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9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833438"/>
            <a:ext cx="10439400" cy="852664"/>
          </a:xfrm>
        </p:spPr>
        <p:txBody>
          <a:bodyPr/>
          <a:lstStyle/>
          <a:p>
            <a:r>
              <a:rPr lang="en-US"/>
              <a:t>Standard III: </a:t>
            </a:r>
            <a:r>
              <a:rPr lang="en-US">
                <a:solidFill>
                  <a:srgbClr val="55BE93"/>
                </a:solidFill>
              </a:rPr>
              <a:t>Role of the Judge</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7"/>
            <a:ext cx="5421923" cy="3957545"/>
          </a:xfrm>
        </p:spPr>
        <p:txBody>
          <a:bodyPr/>
          <a:lstStyle/>
          <a:p>
            <a:r>
              <a:rPr lang="en-US" b="1">
                <a:solidFill>
                  <a:srgbClr val="55BE93"/>
                </a:solidFill>
              </a:rPr>
              <a:t>Role of the Judge Topic Areas</a:t>
            </a:r>
          </a:p>
          <a:p>
            <a:pPr marL="457200" indent="-457200">
              <a:buFont typeface="Arial" panose="020B0604020202020204" pitchFamily="34" charset="0"/>
              <a:buChar char="•"/>
            </a:pPr>
            <a:r>
              <a:rPr lang="en-US" sz="2200"/>
              <a:t>Professional Training; </a:t>
            </a:r>
          </a:p>
          <a:p>
            <a:pPr marL="457200" indent="-457200">
              <a:buFont typeface="Arial" panose="020B0604020202020204" pitchFamily="34" charset="0"/>
              <a:buChar char="•"/>
            </a:pPr>
            <a:r>
              <a:rPr lang="en-US" sz="2200"/>
              <a:t>Length of Term; </a:t>
            </a:r>
          </a:p>
          <a:p>
            <a:pPr marL="457200" indent="-457200">
              <a:buFont typeface="Arial" panose="020B0604020202020204" pitchFamily="34" charset="0"/>
              <a:buChar char="•"/>
            </a:pPr>
            <a:r>
              <a:rPr lang="en-US" sz="2200"/>
              <a:t>Consistent Docket; Participation in Pre-Court Staff Meetings; </a:t>
            </a:r>
          </a:p>
          <a:p>
            <a:pPr marL="457200" indent="-457200">
              <a:buFont typeface="Arial" panose="020B0604020202020204" pitchFamily="34" charset="0"/>
              <a:buChar char="•"/>
            </a:pPr>
            <a:r>
              <a:rPr lang="en-US" sz="2200"/>
              <a:t>Frequency of Status Hearings; </a:t>
            </a:r>
          </a:p>
          <a:p>
            <a:pPr marL="457200" indent="-457200">
              <a:buFont typeface="Arial" panose="020B0604020202020204" pitchFamily="34" charset="0"/>
              <a:buChar char="•"/>
            </a:pPr>
            <a:r>
              <a:rPr lang="en-US" sz="2200"/>
              <a:t>Length of Court Interactions; Judicial Demeanor; </a:t>
            </a:r>
          </a:p>
          <a:p>
            <a:pPr marL="457200" indent="-457200">
              <a:buFont typeface="Arial" panose="020B0604020202020204" pitchFamily="34" charset="0"/>
              <a:buChar char="•"/>
            </a:pPr>
            <a:r>
              <a:rPr lang="en-US" sz="2200"/>
              <a:t>Judicial Decision</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Judicial demeanor: motivational interviewing,  language use, length of interactions</a:t>
            </a:r>
          </a:p>
          <a:p>
            <a:pPr marL="457200" indent="-457200">
              <a:buFont typeface="Arial" panose="020B0604020202020204" pitchFamily="34" charset="0"/>
              <a:buChar char="•"/>
            </a:pPr>
            <a:r>
              <a:rPr lang="en-US" sz="2200"/>
              <a:t>Judicial education on RED</a:t>
            </a:r>
          </a:p>
          <a:p>
            <a:pPr marL="457200" indent="-457200">
              <a:buFont typeface="Arial" panose="020B0604020202020204" pitchFamily="34" charset="0"/>
              <a:buChar char="•"/>
            </a:pPr>
            <a:r>
              <a:rPr lang="en-US" sz="2200"/>
              <a:t>Judicial Decisions: application of incentives and sanctions, </a:t>
            </a:r>
            <a:r>
              <a:rPr lang="en-US" sz="2200" err="1"/>
              <a:t>staffings</a:t>
            </a:r>
            <a:r>
              <a:rPr lang="en-US" sz="2200"/>
              <a:t>, and leadership of the team </a:t>
            </a:r>
          </a:p>
          <a:p>
            <a:endParaRPr lang="en-US"/>
          </a:p>
        </p:txBody>
      </p:sp>
    </p:spTree>
    <p:extLst>
      <p:ext uri="{BB962C8B-B14F-4D97-AF65-F5344CB8AC3E}">
        <p14:creationId xmlns:p14="http://schemas.microsoft.com/office/powerpoint/2010/main" val="2552303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III: </a:t>
            </a:r>
            <a:r>
              <a:rPr lang="en-US">
                <a:solidFill>
                  <a:srgbClr val="55BE93"/>
                </a:solidFill>
              </a:rPr>
              <a:t>Role of the Judge</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Role of the Judge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aphicFrame>
        <p:nvGraphicFramePr>
          <p:cNvPr id="7" name="Content Placeholder 14">
            <a:extLst>
              <a:ext uri="{FF2B5EF4-FFF2-40B4-BE49-F238E27FC236}">
                <a16:creationId xmlns:a16="http://schemas.microsoft.com/office/drawing/2014/main" id="{6BDDFAFE-F4C2-4B15-9F39-5E63AE46674C}"/>
              </a:ext>
            </a:extLst>
          </p:cNvPr>
          <p:cNvGraphicFramePr>
            <a:graphicFrameLocks/>
          </p:cNvGraphicFramePr>
          <p:nvPr>
            <p:extLst>
              <p:ext uri="{D42A27DB-BD31-4B8C-83A1-F6EECF244321}">
                <p14:modId xmlns:p14="http://schemas.microsoft.com/office/powerpoint/2010/main" val="3945069395"/>
              </p:ext>
            </p:extLst>
          </p:nvPr>
        </p:nvGraphicFramePr>
        <p:xfrm>
          <a:off x="439614" y="2744280"/>
          <a:ext cx="11544611" cy="33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9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833438"/>
            <a:ext cx="10439400" cy="852664"/>
          </a:xfrm>
        </p:spPr>
        <p:txBody>
          <a:bodyPr/>
          <a:lstStyle/>
          <a:p>
            <a:r>
              <a:rPr lang="en-US"/>
              <a:t>Standard IV: </a:t>
            </a:r>
            <a:r>
              <a:rPr lang="en-US">
                <a:solidFill>
                  <a:srgbClr val="55BE93"/>
                </a:solidFill>
              </a:rPr>
              <a:t>Incentives &amp; Sanctions</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5" y="2067017"/>
            <a:ext cx="5656386" cy="3957545"/>
          </a:xfrm>
        </p:spPr>
        <p:txBody>
          <a:bodyPr/>
          <a:lstStyle/>
          <a:p>
            <a:r>
              <a:rPr lang="en-US" b="1">
                <a:solidFill>
                  <a:srgbClr val="55BE93"/>
                </a:solidFill>
              </a:rPr>
              <a:t>Incentives &amp; Sanctions Topic Areas</a:t>
            </a:r>
          </a:p>
          <a:p>
            <a:pPr marL="457200" indent="-457200">
              <a:buFont typeface="Arial" panose="020B0604020202020204" pitchFamily="34" charset="0"/>
              <a:buChar char="•"/>
            </a:pPr>
            <a:r>
              <a:rPr lang="en-US" sz="1300"/>
              <a:t>Advance Notice; </a:t>
            </a:r>
          </a:p>
          <a:p>
            <a:pPr marL="457200" indent="-457200">
              <a:buFont typeface="Arial" panose="020B0604020202020204" pitchFamily="34" charset="0"/>
              <a:buChar char="•"/>
            </a:pPr>
            <a:r>
              <a:rPr lang="en-US" sz="1300"/>
              <a:t>Opportunity to Be Heard; </a:t>
            </a:r>
          </a:p>
          <a:p>
            <a:pPr marL="457200" indent="-457200">
              <a:buFont typeface="Arial" panose="020B0604020202020204" pitchFamily="34" charset="0"/>
              <a:buChar char="•"/>
            </a:pPr>
            <a:r>
              <a:rPr lang="en-US" sz="1300"/>
              <a:t>Equivalent Consequences; </a:t>
            </a:r>
          </a:p>
          <a:p>
            <a:pPr marL="457200" indent="-457200">
              <a:buFont typeface="Arial" panose="020B0604020202020204" pitchFamily="34" charset="0"/>
              <a:buChar char="•"/>
            </a:pPr>
            <a:r>
              <a:rPr lang="en-US" sz="1300"/>
              <a:t>Professional Demeanor; </a:t>
            </a:r>
          </a:p>
          <a:p>
            <a:pPr marL="457200" indent="-457200">
              <a:buFont typeface="Arial" panose="020B0604020202020204" pitchFamily="34" charset="0"/>
              <a:buChar char="•"/>
            </a:pPr>
            <a:r>
              <a:rPr lang="en-US" sz="1300"/>
              <a:t>Progressive Sanctions; </a:t>
            </a:r>
          </a:p>
          <a:p>
            <a:pPr marL="457200" indent="-457200">
              <a:buFont typeface="Arial" panose="020B0604020202020204" pitchFamily="34" charset="0"/>
              <a:buChar char="•"/>
            </a:pPr>
            <a:r>
              <a:rPr lang="en-US" sz="1300"/>
              <a:t>Licit Addictive or Intoxicating Substances; </a:t>
            </a:r>
          </a:p>
          <a:p>
            <a:pPr marL="457200" indent="-457200">
              <a:buFont typeface="Arial" panose="020B0604020202020204" pitchFamily="34" charset="0"/>
              <a:buChar char="•"/>
            </a:pPr>
            <a:r>
              <a:rPr lang="en-US" sz="1300"/>
              <a:t>Therapeutic Adjustments; </a:t>
            </a:r>
          </a:p>
          <a:p>
            <a:pPr marL="457200" indent="-457200">
              <a:buFont typeface="Arial" panose="020B0604020202020204" pitchFamily="34" charset="0"/>
              <a:buChar char="•"/>
            </a:pPr>
            <a:r>
              <a:rPr lang="en-US" sz="1300"/>
              <a:t>Incentivizing Productivity; Phase Promotion;</a:t>
            </a:r>
          </a:p>
          <a:p>
            <a:pPr marL="457200" indent="-457200">
              <a:buFont typeface="Arial" panose="020B0604020202020204" pitchFamily="34" charset="0"/>
              <a:buChar char="•"/>
            </a:pPr>
            <a:r>
              <a:rPr lang="en-US" sz="1300"/>
              <a:t>Jail Sanctions; </a:t>
            </a:r>
          </a:p>
          <a:p>
            <a:pPr marL="457200" indent="-457200">
              <a:buFont typeface="Arial" panose="020B0604020202020204" pitchFamily="34" charset="0"/>
              <a:buChar char="•"/>
            </a:pPr>
            <a:r>
              <a:rPr lang="en-US" sz="1300"/>
              <a:t>Termination; </a:t>
            </a:r>
          </a:p>
          <a:p>
            <a:pPr marL="457200" indent="-457200">
              <a:buFont typeface="Arial" panose="020B0604020202020204" pitchFamily="34" charset="0"/>
              <a:buChar char="•"/>
            </a:pPr>
            <a:r>
              <a:rPr lang="en-US" sz="1300"/>
              <a:t>Consequences of Graduation &amp; Termination</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Application of incentives and sanctions</a:t>
            </a:r>
          </a:p>
          <a:p>
            <a:pPr marL="457200" indent="-457200">
              <a:buFont typeface="Arial" panose="020B0604020202020204" pitchFamily="34" charset="0"/>
              <a:buChar char="•"/>
            </a:pPr>
            <a:r>
              <a:rPr lang="en-US" sz="2200"/>
              <a:t>Application of therapeutic adjustments</a:t>
            </a:r>
          </a:p>
          <a:p>
            <a:pPr marL="457200" indent="-457200">
              <a:buFont typeface="Arial" panose="020B0604020202020204" pitchFamily="34" charset="0"/>
              <a:buChar char="•"/>
            </a:pPr>
            <a:r>
              <a:rPr lang="en-US" sz="2200"/>
              <a:t>Phase advancement barriers: employment, fees, transportation, housing</a:t>
            </a:r>
          </a:p>
          <a:p>
            <a:pPr marL="457200" indent="-457200">
              <a:buFont typeface="Arial" panose="020B0604020202020204" pitchFamily="34" charset="0"/>
              <a:buChar char="•"/>
            </a:pPr>
            <a:r>
              <a:rPr lang="en-US" sz="2200"/>
              <a:t>Trauma-informed training </a:t>
            </a:r>
          </a:p>
          <a:p>
            <a:pPr marL="457200" indent="-457200">
              <a:buFont typeface="Arial" panose="020B0604020202020204" pitchFamily="34" charset="0"/>
              <a:buChar char="•"/>
            </a:pPr>
            <a:r>
              <a:rPr lang="en-US" sz="2200"/>
              <a:t>Due process protections</a:t>
            </a:r>
          </a:p>
          <a:p>
            <a:pPr marL="457200" indent="-457200">
              <a:buFont typeface="Arial" panose="020B0604020202020204" pitchFamily="34" charset="0"/>
              <a:buChar char="•"/>
            </a:pPr>
            <a:r>
              <a:rPr lang="en-US" sz="2200"/>
              <a:t>Occurrence of jail sanctions</a:t>
            </a:r>
          </a:p>
        </p:txBody>
      </p:sp>
    </p:spTree>
    <p:extLst>
      <p:ext uri="{BB962C8B-B14F-4D97-AF65-F5344CB8AC3E}">
        <p14:creationId xmlns:p14="http://schemas.microsoft.com/office/powerpoint/2010/main" val="362552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IV: </a:t>
            </a:r>
            <a:r>
              <a:rPr lang="en-US">
                <a:solidFill>
                  <a:srgbClr val="55BE93"/>
                </a:solidFill>
              </a:rPr>
              <a:t>Incentives &amp; Sanctions</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Incentives and Sanctions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aphicFrame>
        <p:nvGraphicFramePr>
          <p:cNvPr id="7" name="Content Placeholder 14">
            <a:extLst>
              <a:ext uri="{FF2B5EF4-FFF2-40B4-BE49-F238E27FC236}">
                <a16:creationId xmlns:a16="http://schemas.microsoft.com/office/drawing/2014/main" id="{6BDDFAFE-F4C2-4B15-9F39-5E63AE46674C}"/>
              </a:ext>
            </a:extLst>
          </p:cNvPr>
          <p:cNvGraphicFramePr>
            <a:graphicFrameLocks/>
          </p:cNvGraphicFramePr>
          <p:nvPr>
            <p:extLst>
              <p:ext uri="{D42A27DB-BD31-4B8C-83A1-F6EECF244321}">
                <p14:modId xmlns:p14="http://schemas.microsoft.com/office/powerpoint/2010/main" val="4219893098"/>
              </p:ext>
            </p:extLst>
          </p:nvPr>
        </p:nvGraphicFramePr>
        <p:xfrm>
          <a:off x="439614" y="2744280"/>
          <a:ext cx="11544611" cy="33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71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V: </a:t>
            </a:r>
            <a:r>
              <a:rPr lang="en-US">
                <a:solidFill>
                  <a:srgbClr val="55BE93"/>
                </a:solidFill>
              </a:rPr>
              <a:t>SUD Treatment</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7"/>
            <a:ext cx="5421923" cy="3957545"/>
          </a:xfrm>
        </p:spPr>
        <p:txBody>
          <a:bodyPr/>
          <a:lstStyle/>
          <a:p>
            <a:r>
              <a:rPr lang="en-US" b="1">
                <a:solidFill>
                  <a:srgbClr val="55BE93"/>
                </a:solidFill>
              </a:rPr>
              <a:t>SUD Treatment Topic Areas</a:t>
            </a:r>
          </a:p>
          <a:p>
            <a:pPr marL="457200" indent="-457200">
              <a:buFont typeface="Arial" panose="020B0604020202020204" pitchFamily="34" charset="0"/>
              <a:buChar char="•"/>
            </a:pPr>
            <a:r>
              <a:rPr lang="en-US" sz="1900"/>
              <a:t>Continuum of Care; </a:t>
            </a:r>
          </a:p>
          <a:p>
            <a:pPr marL="457200" indent="-457200">
              <a:buFont typeface="Arial" panose="020B0604020202020204" pitchFamily="34" charset="0"/>
              <a:buChar char="•"/>
            </a:pPr>
            <a:r>
              <a:rPr lang="en-US" sz="1900"/>
              <a:t>In-Custody Treatment; </a:t>
            </a:r>
          </a:p>
          <a:p>
            <a:pPr marL="457200" indent="-457200">
              <a:buFont typeface="Arial" panose="020B0604020202020204" pitchFamily="34" charset="0"/>
              <a:buChar char="•"/>
            </a:pPr>
            <a:r>
              <a:rPr lang="en-US" sz="1900"/>
              <a:t>Team Representation; </a:t>
            </a:r>
          </a:p>
          <a:p>
            <a:pPr marL="457200" indent="-457200">
              <a:buFont typeface="Arial" panose="020B0604020202020204" pitchFamily="34" charset="0"/>
              <a:buChar char="•"/>
            </a:pPr>
            <a:r>
              <a:rPr lang="en-US" sz="1900"/>
              <a:t>Treatment Dosage &amp; Duration; </a:t>
            </a:r>
          </a:p>
          <a:p>
            <a:pPr marL="457200" indent="-457200">
              <a:buFont typeface="Arial" panose="020B0604020202020204" pitchFamily="34" charset="0"/>
              <a:buChar char="•"/>
            </a:pPr>
            <a:r>
              <a:rPr lang="en-US" sz="1900"/>
              <a:t>Treatment Modalities;</a:t>
            </a:r>
          </a:p>
          <a:p>
            <a:pPr marL="457200" indent="-457200">
              <a:buFont typeface="Arial" panose="020B0604020202020204" pitchFamily="34" charset="0"/>
              <a:buChar char="•"/>
            </a:pPr>
            <a:r>
              <a:rPr lang="en-US" sz="1900"/>
              <a:t>Evidence-Based Treatments; Medications; </a:t>
            </a:r>
          </a:p>
          <a:p>
            <a:pPr marL="457200" indent="-457200">
              <a:buFont typeface="Arial" panose="020B0604020202020204" pitchFamily="34" charset="0"/>
              <a:buChar char="•"/>
            </a:pPr>
            <a:r>
              <a:rPr lang="en-US" sz="1900"/>
              <a:t>Provider Training &amp; Credentials; </a:t>
            </a:r>
          </a:p>
          <a:p>
            <a:pPr marL="457200" indent="-457200">
              <a:buFont typeface="Arial" panose="020B0604020202020204" pitchFamily="34" charset="0"/>
              <a:buChar char="•"/>
            </a:pPr>
            <a:r>
              <a:rPr lang="en-US" sz="1900"/>
              <a:t>Peer Support Groups; </a:t>
            </a:r>
          </a:p>
          <a:p>
            <a:pPr marL="457200" indent="-457200">
              <a:buFont typeface="Arial" panose="020B0604020202020204" pitchFamily="34" charset="0"/>
              <a:buChar char="•"/>
            </a:pPr>
            <a:r>
              <a:rPr lang="en-US" sz="1900"/>
              <a:t>Continuing Care</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Offer a continuum of care that is culturally appropriate and includes peer supportive groups</a:t>
            </a:r>
          </a:p>
          <a:p>
            <a:pPr marL="457200" indent="-457200">
              <a:buFont typeface="Arial" panose="020B0604020202020204" pitchFamily="34" charset="0"/>
              <a:buChar char="•"/>
            </a:pPr>
            <a:r>
              <a:rPr lang="en-US" sz="2200"/>
              <a:t>Ensure clients are actively engaged in the goal setting process</a:t>
            </a:r>
          </a:p>
          <a:p>
            <a:pPr marL="457200" indent="-457200">
              <a:buFont typeface="Arial" panose="020B0604020202020204" pitchFamily="34" charset="0"/>
              <a:buChar char="•"/>
            </a:pPr>
            <a:r>
              <a:rPr lang="en-US" sz="2200"/>
              <a:t>Verify treatment providers are providing culturally competent services </a:t>
            </a:r>
          </a:p>
          <a:p>
            <a:endParaRPr lang="en-US"/>
          </a:p>
        </p:txBody>
      </p:sp>
    </p:spTree>
    <p:extLst>
      <p:ext uri="{BB962C8B-B14F-4D97-AF65-F5344CB8AC3E}">
        <p14:creationId xmlns:p14="http://schemas.microsoft.com/office/powerpoint/2010/main" val="138034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521677" y="744560"/>
            <a:ext cx="10439400" cy="852664"/>
          </a:xfrm>
        </p:spPr>
        <p:txBody>
          <a:bodyPr/>
          <a:lstStyle/>
          <a:p>
            <a:r>
              <a:rPr lang="en-US"/>
              <a:t>Standard V: </a:t>
            </a:r>
            <a:r>
              <a:rPr lang="en-US">
                <a:solidFill>
                  <a:srgbClr val="55BE93"/>
                </a:solidFill>
              </a:rPr>
              <a:t>SUD Treatment</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SUD Treatment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aphicFrame>
        <p:nvGraphicFramePr>
          <p:cNvPr id="7" name="Content Placeholder 14">
            <a:extLst>
              <a:ext uri="{FF2B5EF4-FFF2-40B4-BE49-F238E27FC236}">
                <a16:creationId xmlns:a16="http://schemas.microsoft.com/office/drawing/2014/main" id="{6BDDFAFE-F4C2-4B15-9F39-5E63AE46674C}"/>
              </a:ext>
            </a:extLst>
          </p:cNvPr>
          <p:cNvGraphicFramePr>
            <a:graphicFrameLocks/>
          </p:cNvGraphicFramePr>
          <p:nvPr>
            <p:extLst>
              <p:ext uri="{D42A27DB-BD31-4B8C-83A1-F6EECF244321}">
                <p14:modId xmlns:p14="http://schemas.microsoft.com/office/powerpoint/2010/main" val="2127528736"/>
              </p:ext>
            </p:extLst>
          </p:nvPr>
        </p:nvGraphicFramePr>
        <p:xfrm>
          <a:off x="439614" y="2744280"/>
          <a:ext cx="11544611" cy="33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22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VIII: </a:t>
            </a:r>
            <a:r>
              <a:rPr lang="en-US">
                <a:solidFill>
                  <a:srgbClr val="55BE93"/>
                </a:solidFill>
              </a:rPr>
              <a:t>Multidisciplinary Team</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7"/>
            <a:ext cx="5421923" cy="3957545"/>
          </a:xfrm>
        </p:spPr>
        <p:txBody>
          <a:bodyPr/>
          <a:lstStyle/>
          <a:p>
            <a:r>
              <a:rPr lang="en-US" b="1">
                <a:solidFill>
                  <a:srgbClr val="55BE93"/>
                </a:solidFill>
              </a:rPr>
              <a:t>Multidisciplinary Team Topic Areas</a:t>
            </a:r>
          </a:p>
          <a:p>
            <a:pPr marL="457200" indent="-457200">
              <a:buFont typeface="Arial" panose="020B0604020202020204" pitchFamily="34" charset="0"/>
              <a:buChar char="•"/>
            </a:pPr>
            <a:r>
              <a:rPr lang="en-US" sz="2600"/>
              <a:t>Team Composition; </a:t>
            </a:r>
          </a:p>
          <a:p>
            <a:pPr marL="457200" indent="-457200">
              <a:buFont typeface="Arial" panose="020B0604020202020204" pitchFamily="34" charset="0"/>
              <a:buChar char="•"/>
            </a:pPr>
            <a:r>
              <a:rPr lang="en-US" sz="2600"/>
              <a:t>Pre-Court Staff Meetings; </a:t>
            </a:r>
          </a:p>
          <a:p>
            <a:pPr marL="457200" indent="-457200">
              <a:buFont typeface="Arial" panose="020B0604020202020204" pitchFamily="34" charset="0"/>
              <a:buChar char="•"/>
            </a:pPr>
            <a:r>
              <a:rPr lang="en-US" sz="2600"/>
              <a:t>Sharing Information; </a:t>
            </a:r>
          </a:p>
          <a:p>
            <a:pPr marL="457200" indent="-457200">
              <a:buFont typeface="Arial" panose="020B0604020202020204" pitchFamily="34" charset="0"/>
              <a:buChar char="•"/>
            </a:pPr>
            <a:r>
              <a:rPr lang="en-US" sz="2600"/>
              <a:t>Team Communication and Decision Making; </a:t>
            </a:r>
          </a:p>
          <a:p>
            <a:pPr marL="457200" indent="-457200">
              <a:buFont typeface="Arial" panose="020B0604020202020204" pitchFamily="34" charset="0"/>
              <a:buChar char="•"/>
            </a:pPr>
            <a:r>
              <a:rPr lang="en-US" sz="2600"/>
              <a:t>Status Hearings; </a:t>
            </a:r>
          </a:p>
          <a:p>
            <a:pPr marL="457200" indent="-457200">
              <a:buFont typeface="Arial" panose="020B0604020202020204" pitchFamily="34" charset="0"/>
              <a:buChar char="•"/>
            </a:pPr>
            <a:r>
              <a:rPr lang="en-US" sz="2600"/>
              <a:t>Team Training</a:t>
            </a:r>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Review hiring practices and provide guidance on job postings and job sites that can increase diverse hiring </a:t>
            </a:r>
          </a:p>
          <a:p>
            <a:pPr marL="457200" indent="-457200">
              <a:buFont typeface="Arial" panose="020B0604020202020204" pitchFamily="34" charset="0"/>
              <a:buChar char="•"/>
            </a:pPr>
            <a:r>
              <a:rPr lang="en-US" sz="2200"/>
              <a:t>Create racial equity training policy</a:t>
            </a:r>
          </a:p>
          <a:p>
            <a:pPr marL="457200" indent="-457200">
              <a:buFont typeface="Arial" panose="020B0604020202020204" pitchFamily="34" charset="0"/>
              <a:buChar char="•"/>
            </a:pPr>
            <a:r>
              <a:rPr lang="en-US" sz="2200"/>
              <a:t>Monitor team dynamics and engagement</a:t>
            </a:r>
          </a:p>
          <a:p>
            <a:pPr marL="457200" indent="-457200">
              <a:buFont typeface="Arial" panose="020B0604020202020204" pitchFamily="34" charset="0"/>
              <a:buChar char="•"/>
            </a:pPr>
            <a:r>
              <a:rPr lang="en-US" sz="2200"/>
              <a:t>Require team training in racial equity for certification </a:t>
            </a:r>
            <a:endParaRPr lang="en-US"/>
          </a:p>
        </p:txBody>
      </p:sp>
    </p:spTree>
    <p:extLst>
      <p:ext uri="{BB962C8B-B14F-4D97-AF65-F5344CB8AC3E}">
        <p14:creationId xmlns:p14="http://schemas.microsoft.com/office/powerpoint/2010/main" val="2521898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521677" y="744560"/>
            <a:ext cx="10439400" cy="852664"/>
          </a:xfrm>
        </p:spPr>
        <p:txBody>
          <a:bodyPr/>
          <a:lstStyle/>
          <a:p>
            <a:r>
              <a:rPr lang="en-US"/>
              <a:t>Standard VIII: </a:t>
            </a:r>
            <a:r>
              <a:rPr lang="en-US">
                <a:solidFill>
                  <a:srgbClr val="55BE93"/>
                </a:solidFill>
              </a:rPr>
              <a:t>Multidisciplinary Team</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Multidisciplinary Team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pSp>
        <p:nvGrpSpPr>
          <p:cNvPr id="49" name="Group 48">
            <a:extLst>
              <a:ext uri="{FF2B5EF4-FFF2-40B4-BE49-F238E27FC236}">
                <a16:creationId xmlns:a16="http://schemas.microsoft.com/office/drawing/2014/main" id="{8FBE435A-FAFA-47F0-B439-9D4985BD8D7A}"/>
              </a:ext>
            </a:extLst>
          </p:cNvPr>
          <p:cNvGrpSpPr/>
          <p:nvPr/>
        </p:nvGrpSpPr>
        <p:grpSpPr>
          <a:xfrm>
            <a:off x="439614" y="2681127"/>
            <a:ext cx="10963632" cy="477110"/>
            <a:chOff x="0" y="1893"/>
            <a:chExt cx="10963632" cy="477110"/>
          </a:xfrm>
          <a:solidFill>
            <a:srgbClr val="19524D"/>
          </a:solidFill>
        </p:grpSpPr>
        <p:sp>
          <p:nvSpPr>
            <p:cNvPr id="68" name="Rectangle: Rounded Corners 67">
              <a:extLst>
                <a:ext uri="{FF2B5EF4-FFF2-40B4-BE49-F238E27FC236}">
                  <a16:creationId xmlns:a16="http://schemas.microsoft.com/office/drawing/2014/main" id="{C99E419D-D253-42ED-82BB-E441CDDCE8E2}"/>
                </a:ext>
              </a:extLst>
            </p:cNvPr>
            <p:cNvSpPr/>
            <p:nvPr/>
          </p:nvSpPr>
          <p:spPr>
            <a:xfrm>
              <a:off x="0" y="1893"/>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Rectangle: Rounded Corners 4">
              <a:extLst>
                <a:ext uri="{FF2B5EF4-FFF2-40B4-BE49-F238E27FC236}">
                  <a16:creationId xmlns:a16="http://schemas.microsoft.com/office/drawing/2014/main" id="{7B166558-8EB3-43F5-8598-BB6ED082FFE9}"/>
                </a:ext>
              </a:extLst>
            </p:cNvPr>
            <p:cNvSpPr txBox="1"/>
            <p:nvPr/>
          </p:nvSpPr>
          <p:spPr>
            <a:xfrm>
              <a:off x="23291" y="25184"/>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venir Next LT Pro" panose="020B0504020202020204" pitchFamily="34" charset="0"/>
                </a:rPr>
                <a:t>What are your team’s </a:t>
              </a:r>
              <a:r>
                <a:rPr lang="en-US" sz="1600" u="sng" kern="1200">
                  <a:latin typeface="Avenir Next LT Pro" panose="020B0504020202020204" pitchFamily="34" charset="0"/>
                </a:rPr>
                <a:t>recruitment and hiring practices</a:t>
              </a:r>
              <a:r>
                <a:rPr lang="en-US" sz="1600" kern="1200">
                  <a:latin typeface="Avenir Next LT Pro" panose="020B0504020202020204" pitchFamily="34" charset="0"/>
                </a:rPr>
                <a:t>? </a:t>
              </a:r>
            </a:p>
          </p:txBody>
        </p:sp>
      </p:grpSp>
      <p:grpSp>
        <p:nvGrpSpPr>
          <p:cNvPr id="50" name="Group 49">
            <a:extLst>
              <a:ext uri="{FF2B5EF4-FFF2-40B4-BE49-F238E27FC236}">
                <a16:creationId xmlns:a16="http://schemas.microsoft.com/office/drawing/2014/main" id="{3A8D6D05-21CB-48F7-A8B2-45BA77781650}"/>
              </a:ext>
            </a:extLst>
          </p:cNvPr>
          <p:cNvGrpSpPr/>
          <p:nvPr/>
        </p:nvGrpSpPr>
        <p:grpSpPr>
          <a:xfrm>
            <a:off x="439614" y="3168981"/>
            <a:ext cx="10963632" cy="477110"/>
            <a:chOff x="0" y="489747"/>
            <a:chExt cx="10963632" cy="477110"/>
          </a:xfrm>
          <a:solidFill>
            <a:srgbClr val="19524D"/>
          </a:solidFill>
        </p:grpSpPr>
        <p:sp>
          <p:nvSpPr>
            <p:cNvPr id="66" name="Rectangle: Rounded Corners 65">
              <a:extLst>
                <a:ext uri="{FF2B5EF4-FFF2-40B4-BE49-F238E27FC236}">
                  <a16:creationId xmlns:a16="http://schemas.microsoft.com/office/drawing/2014/main" id="{0D77DDD1-38B7-40FD-A95D-7FC907F6AF22}"/>
                </a:ext>
              </a:extLst>
            </p:cNvPr>
            <p:cNvSpPr/>
            <p:nvPr/>
          </p:nvSpPr>
          <p:spPr>
            <a:xfrm>
              <a:off x="0" y="489747"/>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angle: Rounded Corners 6">
              <a:extLst>
                <a:ext uri="{FF2B5EF4-FFF2-40B4-BE49-F238E27FC236}">
                  <a16:creationId xmlns:a16="http://schemas.microsoft.com/office/drawing/2014/main" id="{66DE829D-950B-490F-AF58-2D5723EE4D10}"/>
                </a:ext>
              </a:extLst>
            </p:cNvPr>
            <p:cNvSpPr txBox="1"/>
            <p:nvPr/>
          </p:nvSpPr>
          <p:spPr>
            <a:xfrm>
              <a:off x="23291" y="513038"/>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venir Next LT Pro" panose="020B0504020202020204" pitchFamily="34" charset="0"/>
                </a:rPr>
                <a:t>Do agencies have training on creating </a:t>
              </a:r>
              <a:r>
                <a:rPr lang="en-US" sz="1600" u="sng" kern="1200">
                  <a:latin typeface="Avenir Next LT Pro" panose="020B0504020202020204" pitchFamily="34" charset="0"/>
                </a:rPr>
                <a:t>equitable and inclusive job postings </a:t>
              </a:r>
              <a:r>
                <a:rPr lang="en-US" sz="1600" kern="1200">
                  <a:latin typeface="Avenir Next LT Pro" panose="020B0504020202020204" pitchFamily="34" charset="0"/>
                </a:rPr>
                <a:t>and recruiting a diverse range of people?  </a:t>
              </a:r>
            </a:p>
          </p:txBody>
        </p:sp>
      </p:grpSp>
      <p:grpSp>
        <p:nvGrpSpPr>
          <p:cNvPr id="51" name="Group 50">
            <a:extLst>
              <a:ext uri="{FF2B5EF4-FFF2-40B4-BE49-F238E27FC236}">
                <a16:creationId xmlns:a16="http://schemas.microsoft.com/office/drawing/2014/main" id="{0AAB02C6-508B-43BE-BF1B-A64157616BD0}"/>
              </a:ext>
            </a:extLst>
          </p:cNvPr>
          <p:cNvGrpSpPr/>
          <p:nvPr/>
        </p:nvGrpSpPr>
        <p:grpSpPr>
          <a:xfrm>
            <a:off x="439614" y="3656836"/>
            <a:ext cx="10963632" cy="477110"/>
            <a:chOff x="0" y="977602"/>
            <a:chExt cx="10963632" cy="477110"/>
          </a:xfrm>
          <a:solidFill>
            <a:srgbClr val="19524D"/>
          </a:solidFill>
        </p:grpSpPr>
        <p:sp>
          <p:nvSpPr>
            <p:cNvPr id="64" name="Rectangle: Rounded Corners 63">
              <a:extLst>
                <a:ext uri="{FF2B5EF4-FFF2-40B4-BE49-F238E27FC236}">
                  <a16:creationId xmlns:a16="http://schemas.microsoft.com/office/drawing/2014/main" id="{98476C68-523D-4F28-995B-61F843E92ED1}"/>
                </a:ext>
              </a:extLst>
            </p:cNvPr>
            <p:cNvSpPr/>
            <p:nvPr/>
          </p:nvSpPr>
          <p:spPr>
            <a:xfrm>
              <a:off x="0" y="977602"/>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ectangle: Rounded Corners 8">
              <a:extLst>
                <a:ext uri="{FF2B5EF4-FFF2-40B4-BE49-F238E27FC236}">
                  <a16:creationId xmlns:a16="http://schemas.microsoft.com/office/drawing/2014/main" id="{27B9D77E-1931-4556-9F9C-D30B2070447E}"/>
                </a:ext>
              </a:extLst>
            </p:cNvPr>
            <p:cNvSpPr txBox="1"/>
            <p:nvPr/>
          </p:nvSpPr>
          <p:spPr>
            <a:xfrm>
              <a:off x="23291" y="1000893"/>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a:latin typeface="Avenir Next LT Pro" panose="020B0504020202020204" pitchFamily="34" charset="0"/>
                </a:rPr>
                <a:t>Do new team members receive formal </a:t>
              </a:r>
              <a:r>
                <a:rPr lang="en-US" sz="1600" u="sng" kern="1200">
                  <a:latin typeface="Avenir Next LT Pro" panose="020B0504020202020204" pitchFamily="34" charset="0"/>
                </a:rPr>
                <a:t>training on racial equity and cultural humility</a:t>
              </a:r>
              <a:r>
                <a:rPr lang="en-US" sz="1600" kern="1200">
                  <a:latin typeface="Avenir Next LT Pro" panose="020B0504020202020204" pitchFamily="34" charset="0"/>
                </a:rPr>
                <a:t>? </a:t>
              </a:r>
            </a:p>
          </p:txBody>
        </p:sp>
      </p:grpSp>
      <p:grpSp>
        <p:nvGrpSpPr>
          <p:cNvPr id="52" name="Group 51">
            <a:extLst>
              <a:ext uri="{FF2B5EF4-FFF2-40B4-BE49-F238E27FC236}">
                <a16:creationId xmlns:a16="http://schemas.microsoft.com/office/drawing/2014/main" id="{EC71811E-7F99-480C-8720-452ED2E2936E}"/>
              </a:ext>
            </a:extLst>
          </p:cNvPr>
          <p:cNvGrpSpPr/>
          <p:nvPr/>
        </p:nvGrpSpPr>
        <p:grpSpPr>
          <a:xfrm>
            <a:off x="439614" y="4144690"/>
            <a:ext cx="10963632" cy="477110"/>
            <a:chOff x="0" y="1465456"/>
            <a:chExt cx="10963632" cy="477110"/>
          </a:xfrm>
          <a:solidFill>
            <a:srgbClr val="19524D"/>
          </a:solidFill>
        </p:grpSpPr>
        <p:sp>
          <p:nvSpPr>
            <p:cNvPr id="62" name="Rectangle: Rounded Corners 61">
              <a:extLst>
                <a:ext uri="{FF2B5EF4-FFF2-40B4-BE49-F238E27FC236}">
                  <a16:creationId xmlns:a16="http://schemas.microsoft.com/office/drawing/2014/main" id="{86699A12-1A67-4B22-A3D3-04F461B430C0}"/>
                </a:ext>
              </a:extLst>
            </p:cNvPr>
            <p:cNvSpPr/>
            <p:nvPr/>
          </p:nvSpPr>
          <p:spPr>
            <a:xfrm>
              <a:off x="0" y="1465456"/>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ectangle: Rounded Corners 10">
              <a:extLst>
                <a:ext uri="{FF2B5EF4-FFF2-40B4-BE49-F238E27FC236}">
                  <a16:creationId xmlns:a16="http://schemas.microsoft.com/office/drawing/2014/main" id="{27EB1B51-EF40-43EC-9783-B11ECA805D0A}"/>
                </a:ext>
              </a:extLst>
            </p:cNvPr>
            <p:cNvSpPr txBox="1"/>
            <p:nvPr/>
          </p:nvSpPr>
          <p:spPr>
            <a:xfrm>
              <a:off x="23291" y="1488747"/>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a:latin typeface="Avenir Next LT Pro" panose="020B0504020202020204" pitchFamily="34" charset="0"/>
                </a:rPr>
                <a:t>Do all team members receive </a:t>
              </a:r>
              <a:r>
                <a:rPr lang="en-US" sz="1600" u="sng" kern="1200">
                  <a:latin typeface="Avenir Next LT Pro" panose="020B0504020202020204" pitchFamily="34" charset="0"/>
                </a:rPr>
                <a:t>ongoing training on racial equity and cultural humility</a:t>
              </a:r>
              <a:r>
                <a:rPr lang="en-US" sz="1600" kern="1200">
                  <a:latin typeface="Avenir Next LT Pro" panose="020B0504020202020204" pitchFamily="34" charset="0"/>
                </a:rPr>
                <a:t>? Is this a requirement of </a:t>
              </a:r>
              <a:r>
                <a:rPr lang="en-US" sz="1600" u="sng" kern="1200">
                  <a:latin typeface="Avenir Next LT Pro" panose="020B0504020202020204" pitchFamily="34" charset="0"/>
                </a:rPr>
                <a:t>certification or re-certification</a:t>
              </a:r>
              <a:r>
                <a:rPr lang="en-US" sz="1600" kern="1200">
                  <a:latin typeface="Avenir Next LT Pro" panose="020B0504020202020204" pitchFamily="34" charset="0"/>
                </a:rPr>
                <a:t>?</a:t>
              </a:r>
            </a:p>
          </p:txBody>
        </p:sp>
      </p:grpSp>
      <p:grpSp>
        <p:nvGrpSpPr>
          <p:cNvPr id="53" name="Group 52">
            <a:extLst>
              <a:ext uri="{FF2B5EF4-FFF2-40B4-BE49-F238E27FC236}">
                <a16:creationId xmlns:a16="http://schemas.microsoft.com/office/drawing/2014/main" id="{B7DCF36F-5A11-4FB9-A431-AFBC379750E2}"/>
              </a:ext>
            </a:extLst>
          </p:cNvPr>
          <p:cNvGrpSpPr/>
          <p:nvPr/>
        </p:nvGrpSpPr>
        <p:grpSpPr>
          <a:xfrm>
            <a:off x="439614" y="4632545"/>
            <a:ext cx="10963632" cy="477110"/>
            <a:chOff x="0" y="1953311"/>
            <a:chExt cx="10963632" cy="477110"/>
          </a:xfrm>
          <a:solidFill>
            <a:srgbClr val="19524D"/>
          </a:solidFill>
        </p:grpSpPr>
        <p:sp>
          <p:nvSpPr>
            <p:cNvPr id="60" name="Rectangle: Rounded Corners 59">
              <a:extLst>
                <a:ext uri="{FF2B5EF4-FFF2-40B4-BE49-F238E27FC236}">
                  <a16:creationId xmlns:a16="http://schemas.microsoft.com/office/drawing/2014/main" id="{20739EE2-749E-48A6-9EF1-6CD55D9D23C1}"/>
                </a:ext>
              </a:extLst>
            </p:cNvPr>
            <p:cNvSpPr/>
            <p:nvPr/>
          </p:nvSpPr>
          <p:spPr>
            <a:xfrm>
              <a:off x="0" y="1953311"/>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ectangle: Rounded Corners 12">
              <a:extLst>
                <a:ext uri="{FF2B5EF4-FFF2-40B4-BE49-F238E27FC236}">
                  <a16:creationId xmlns:a16="http://schemas.microsoft.com/office/drawing/2014/main" id="{121C3747-3724-4EC2-93B4-67DD6B937EBC}"/>
                </a:ext>
              </a:extLst>
            </p:cNvPr>
            <p:cNvSpPr txBox="1"/>
            <p:nvPr/>
          </p:nvSpPr>
          <p:spPr>
            <a:xfrm>
              <a:off x="23291" y="1976602"/>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a:latin typeface="Avenir Next LT Pro" panose="020B0504020202020204" pitchFamily="34" charset="0"/>
                </a:rPr>
                <a:t>Are team dynamics and engagement monitored; who speaks the most at staffing meetings, and how might that relate to </a:t>
              </a:r>
              <a:r>
                <a:rPr lang="en-US" sz="1600" u="sng" kern="1200">
                  <a:latin typeface="Avenir Next LT Pro" panose="020B0504020202020204" pitchFamily="34" charset="0"/>
                </a:rPr>
                <a:t>racial and ethnic disparities</a:t>
              </a:r>
              <a:r>
                <a:rPr lang="en-US" sz="1600" kern="1200">
                  <a:latin typeface="Avenir Next LT Pro" panose="020B0504020202020204" pitchFamily="34" charset="0"/>
                </a:rPr>
                <a:t>?</a:t>
              </a:r>
            </a:p>
          </p:txBody>
        </p:sp>
      </p:grpSp>
      <p:grpSp>
        <p:nvGrpSpPr>
          <p:cNvPr id="54" name="Group 53">
            <a:extLst>
              <a:ext uri="{FF2B5EF4-FFF2-40B4-BE49-F238E27FC236}">
                <a16:creationId xmlns:a16="http://schemas.microsoft.com/office/drawing/2014/main" id="{51FCD8B6-3706-4451-A23C-DF88275E4781}"/>
              </a:ext>
            </a:extLst>
          </p:cNvPr>
          <p:cNvGrpSpPr/>
          <p:nvPr/>
        </p:nvGrpSpPr>
        <p:grpSpPr>
          <a:xfrm>
            <a:off x="439614" y="5120399"/>
            <a:ext cx="10963632" cy="477110"/>
            <a:chOff x="0" y="2441165"/>
            <a:chExt cx="10963632" cy="477110"/>
          </a:xfrm>
          <a:solidFill>
            <a:srgbClr val="19524D"/>
          </a:solidFill>
        </p:grpSpPr>
        <p:sp>
          <p:nvSpPr>
            <p:cNvPr id="58" name="Rectangle: Rounded Corners 57">
              <a:extLst>
                <a:ext uri="{FF2B5EF4-FFF2-40B4-BE49-F238E27FC236}">
                  <a16:creationId xmlns:a16="http://schemas.microsoft.com/office/drawing/2014/main" id="{FF5AA28D-B02A-4359-B795-738377600D66}"/>
                </a:ext>
              </a:extLst>
            </p:cNvPr>
            <p:cNvSpPr/>
            <p:nvPr/>
          </p:nvSpPr>
          <p:spPr>
            <a:xfrm>
              <a:off x="0" y="2441165"/>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Rounded Corners 14">
              <a:extLst>
                <a:ext uri="{FF2B5EF4-FFF2-40B4-BE49-F238E27FC236}">
                  <a16:creationId xmlns:a16="http://schemas.microsoft.com/office/drawing/2014/main" id="{76F1DC33-8955-47B0-9C1B-70705014ABCC}"/>
                </a:ext>
              </a:extLst>
            </p:cNvPr>
            <p:cNvSpPr txBox="1"/>
            <p:nvPr/>
          </p:nvSpPr>
          <p:spPr>
            <a:xfrm>
              <a:off x="23291" y="2464456"/>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a:latin typeface="Avenir Next LT Pro" panose="020B0504020202020204" pitchFamily="34" charset="0"/>
                </a:rPr>
                <a:t>Is there a procedure or mechanism in staffing, if someone believes a </a:t>
              </a:r>
              <a:r>
                <a:rPr lang="en-US" sz="1600" u="sng" kern="1200">
                  <a:latin typeface="Avenir Next LT Pro" panose="020B0504020202020204" pitchFamily="34" charset="0"/>
                </a:rPr>
                <a:t>sanction is being unfairly imposed</a:t>
              </a:r>
              <a:r>
                <a:rPr lang="en-US" sz="1600" kern="1200">
                  <a:latin typeface="Avenir Next LT Pro" panose="020B0504020202020204" pitchFamily="34" charset="0"/>
                </a:rPr>
                <a:t>? Is it a supportive environment where team members are free to speak up to identify racial bias when they see it?</a:t>
              </a:r>
            </a:p>
          </p:txBody>
        </p:sp>
      </p:grpSp>
      <p:grpSp>
        <p:nvGrpSpPr>
          <p:cNvPr id="55" name="Group 54">
            <a:extLst>
              <a:ext uri="{FF2B5EF4-FFF2-40B4-BE49-F238E27FC236}">
                <a16:creationId xmlns:a16="http://schemas.microsoft.com/office/drawing/2014/main" id="{F192840E-8377-4A47-A2B2-AF2F2098F47E}"/>
              </a:ext>
            </a:extLst>
          </p:cNvPr>
          <p:cNvGrpSpPr/>
          <p:nvPr/>
        </p:nvGrpSpPr>
        <p:grpSpPr>
          <a:xfrm>
            <a:off x="439614" y="5608253"/>
            <a:ext cx="10963632" cy="477110"/>
            <a:chOff x="0" y="2929019"/>
            <a:chExt cx="10963632" cy="477110"/>
          </a:xfrm>
          <a:solidFill>
            <a:srgbClr val="19524D"/>
          </a:solidFill>
        </p:grpSpPr>
        <p:sp>
          <p:nvSpPr>
            <p:cNvPr id="56" name="Rectangle: Rounded Corners 55">
              <a:extLst>
                <a:ext uri="{FF2B5EF4-FFF2-40B4-BE49-F238E27FC236}">
                  <a16:creationId xmlns:a16="http://schemas.microsoft.com/office/drawing/2014/main" id="{0EB41A78-FD1C-41A7-B775-1A34EED931A0}"/>
                </a:ext>
              </a:extLst>
            </p:cNvPr>
            <p:cNvSpPr/>
            <p:nvPr/>
          </p:nvSpPr>
          <p:spPr>
            <a:xfrm>
              <a:off x="0" y="2929019"/>
              <a:ext cx="10963632" cy="4771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16">
              <a:extLst>
                <a:ext uri="{FF2B5EF4-FFF2-40B4-BE49-F238E27FC236}">
                  <a16:creationId xmlns:a16="http://schemas.microsoft.com/office/drawing/2014/main" id="{FD502FB5-F689-4913-962C-FAC4EBF3664F}"/>
                </a:ext>
              </a:extLst>
            </p:cNvPr>
            <p:cNvSpPr txBox="1"/>
            <p:nvPr/>
          </p:nvSpPr>
          <p:spPr>
            <a:xfrm>
              <a:off x="23291" y="2952310"/>
              <a:ext cx="10917050" cy="430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a:latin typeface="Avenir Next LT Pro" panose="020B0504020202020204" pitchFamily="34" charset="0"/>
                </a:rPr>
                <a:t>Has your team had meetings to develop </a:t>
              </a:r>
              <a:r>
                <a:rPr lang="en-US" sz="1600" u="sng" kern="1200">
                  <a:latin typeface="Avenir Next LT Pro" panose="020B0504020202020204" pitchFamily="34" charset="0"/>
                </a:rPr>
                <a:t>shared values </a:t>
              </a:r>
              <a:r>
                <a:rPr lang="en-US" sz="1600" kern="1200">
                  <a:latin typeface="Avenir Next LT Pro" panose="020B0504020202020204" pitchFamily="34" charset="0"/>
                </a:rPr>
                <a:t>to demonstrate commitment to addressing RED? </a:t>
              </a:r>
            </a:p>
          </p:txBody>
        </p:sp>
      </p:grpSp>
    </p:spTree>
    <p:extLst>
      <p:ext uri="{BB962C8B-B14F-4D97-AF65-F5344CB8AC3E}">
        <p14:creationId xmlns:p14="http://schemas.microsoft.com/office/powerpoint/2010/main" val="210699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439614" y="744560"/>
            <a:ext cx="10439400" cy="852664"/>
          </a:xfrm>
        </p:spPr>
        <p:txBody>
          <a:bodyPr/>
          <a:lstStyle/>
          <a:p>
            <a:r>
              <a:rPr lang="en-US"/>
              <a:t>Standard X: </a:t>
            </a:r>
            <a:r>
              <a:rPr lang="en-US">
                <a:solidFill>
                  <a:srgbClr val="55BE93"/>
                </a:solidFill>
              </a:rPr>
              <a:t>Monitoring &amp; Evaluation</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7"/>
            <a:ext cx="5421923" cy="3957545"/>
          </a:xfrm>
        </p:spPr>
        <p:txBody>
          <a:bodyPr/>
          <a:lstStyle/>
          <a:p>
            <a:r>
              <a:rPr lang="en-US" b="1">
                <a:solidFill>
                  <a:srgbClr val="55BE93"/>
                </a:solidFill>
              </a:rPr>
              <a:t>Monitoring &amp; Evaluation Topic Areas</a:t>
            </a:r>
          </a:p>
          <a:p>
            <a:pPr marL="457200" indent="-457200">
              <a:buFont typeface="Arial" panose="020B0604020202020204" pitchFamily="34" charset="0"/>
              <a:buChar char="•"/>
            </a:pPr>
            <a:r>
              <a:rPr lang="en-US" sz="1700"/>
              <a:t>Adherence to Best Practices; </a:t>
            </a:r>
          </a:p>
          <a:p>
            <a:pPr marL="457200" indent="-457200">
              <a:buFont typeface="Arial" panose="020B0604020202020204" pitchFamily="34" charset="0"/>
              <a:buChar char="•"/>
            </a:pPr>
            <a:r>
              <a:rPr lang="en-US" sz="1700"/>
              <a:t>In-Program Outcomes; </a:t>
            </a:r>
          </a:p>
          <a:p>
            <a:pPr marL="457200" indent="-457200">
              <a:buFont typeface="Arial" panose="020B0604020202020204" pitchFamily="34" charset="0"/>
              <a:buChar char="•"/>
            </a:pPr>
            <a:r>
              <a:rPr lang="en-US" sz="1700"/>
              <a:t>Criminal Recidivism; </a:t>
            </a:r>
          </a:p>
          <a:p>
            <a:pPr marL="457200" indent="-457200">
              <a:buFont typeface="Arial" panose="020B0604020202020204" pitchFamily="34" charset="0"/>
              <a:buChar char="•"/>
            </a:pPr>
            <a:r>
              <a:rPr lang="en-US" sz="1700"/>
              <a:t>Historically Discriminated Against Groups; </a:t>
            </a:r>
          </a:p>
          <a:p>
            <a:pPr marL="457200" indent="-457200">
              <a:buFont typeface="Arial" panose="020B0604020202020204" pitchFamily="34" charset="0"/>
              <a:buChar char="•"/>
            </a:pPr>
            <a:r>
              <a:rPr lang="en-US" sz="1700"/>
              <a:t>Electronic Database; </a:t>
            </a:r>
          </a:p>
          <a:p>
            <a:pPr marL="457200" indent="-457200">
              <a:buFont typeface="Arial" panose="020B0604020202020204" pitchFamily="34" charset="0"/>
              <a:buChar char="•"/>
            </a:pPr>
            <a:r>
              <a:rPr lang="en-US" sz="1700"/>
              <a:t>Timely and Reliable Data Entry; </a:t>
            </a:r>
          </a:p>
          <a:p>
            <a:pPr marL="457200" indent="-457200">
              <a:buFont typeface="Arial" panose="020B0604020202020204" pitchFamily="34" charset="0"/>
              <a:buChar char="•"/>
            </a:pPr>
            <a:r>
              <a:rPr lang="en-US" sz="1700"/>
              <a:t>Intent-to-Treat Analyses; </a:t>
            </a:r>
          </a:p>
          <a:p>
            <a:pPr marL="457200" indent="-457200">
              <a:buFont typeface="Arial" panose="020B0604020202020204" pitchFamily="34" charset="0"/>
              <a:buChar char="•"/>
            </a:pPr>
            <a:r>
              <a:rPr lang="en-US" sz="1700"/>
              <a:t>Comparison Groups; </a:t>
            </a:r>
          </a:p>
          <a:p>
            <a:pPr marL="457200" indent="-457200">
              <a:buFont typeface="Arial" panose="020B0604020202020204" pitchFamily="34" charset="0"/>
              <a:buChar char="•"/>
            </a:pPr>
            <a:r>
              <a:rPr lang="en-US" sz="1700"/>
              <a:t>Time at Risk</a:t>
            </a:r>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sp>
        <p:nvSpPr>
          <p:cNvPr id="5" name="Content Placeholder 2">
            <a:extLst>
              <a:ext uri="{FF2B5EF4-FFF2-40B4-BE49-F238E27FC236}">
                <a16:creationId xmlns:a16="http://schemas.microsoft.com/office/drawing/2014/main" id="{F3423277-EF02-4D80-99AC-1BA563DDB0DD}"/>
              </a:ext>
            </a:extLst>
          </p:cNvPr>
          <p:cNvSpPr txBox="1">
            <a:spLocks/>
          </p:cNvSpPr>
          <p:nvPr/>
        </p:nvSpPr>
        <p:spPr>
          <a:xfrm>
            <a:off x="6330465" y="2054167"/>
            <a:ext cx="5717775" cy="39575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55BE93"/>
                </a:solidFill>
              </a:rPr>
              <a:t>Decision Points</a:t>
            </a:r>
          </a:p>
          <a:p>
            <a:pPr marL="457200" indent="-457200">
              <a:buFont typeface="Arial" panose="020B0604020202020204" pitchFamily="34" charset="0"/>
              <a:buChar char="•"/>
            </a:pPr>
            <a:r>
              <a:rPr lang="en-US" sz="2200"/>
              <a:t>Ensure data collection includes equity information</a:t>
            </a:r>
          </a:p>
          <a:p>
            <a:pPr marL="457200" indent="-457200">
              <a:buFont typeface="Arial" panose="020B0604020202020204" pitchFamily="34" charset="0"/>
              <a:buChar char="•"/>
            </a:pPr>
            <a:r>
              <a:rPr lang="en-US" sz="2200"/>
              <a:t>Review termination rates based on equity</a:t>
            </a:r>
          </a:p>
          <a:p>
            <a:pPr marL="457200" indent="-457200">
              <a:buFont typeface="Arial" panose="020B0604020202020204" pitchFamily="34" charset="0"/>
              <a:buChar char="•"/>
            </a:pPr>
            <a:r>
              <a:rPr lang="en-US" sz="2200"/>
              <a:t>Provide local jurisdictions the data metrics they should be capturing to identify disparate outcomes including arrest, referral, and graduation rates </a:t>
            </a:r>
          </a:p>
          <a:p>
            <a:endParaRPr lang="en-US"/>
          </a:p>
        </p:txBody>
      </p:sp>
    </p:spTree>
    <p:extLst>
      <p:ext uri="{BB962C8B-B14F-4D97-AF65-F5344CB8AC3E}">
        <p14:creationId xmlns:p14="http://schemas.microsoft.com/office/powerpoint/2010/main" val="426421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447-BD9E-4308-A384-2CF279D83B98}"/>
              </a:ext>
            </a:extLst>
          </p:cNvPr>
          <p:cNvSpPr>
            <a:spLocks noGrp="1"/>
          </p:cNvSpPr>
          <p:nvPr>
            <p:ph type="title"/>
          </p:nvPr>
        </p:nvSpPr>
        <p:spPr>
          <a:xfrm>
            <a:off x="521677" y="744560"/>
            <a:ext cx="10439400" cy="852664"/>
          </a:xfrm>
        </p:spPr>
        <p:txBody>
          <a:bodyPr/>
          <a:lstStyle/>
          <a:p>
            <a:r>
              <a:rPr lang="en-US"/>
              <a:t>Standard X: </a:t>
            </a:r>
            <a:r>
              <a:rPr lang="en-US">
                <a:solidFill>
                  <a:srgbClr val="55BE93"/>
                </a:solidFill>
              </a:rPr>
              <a:t>Monitoring &amp; Evaluation</a:t>
            </a:r>
          </a:p>
        </p:txBody>
      </p:sp>
      <p:sp>
        <p:nvSpPr>
          <p:cNvPr id="3" name="Content Placeholder 2">
            <a:extLst>
              <a:ext uri="{FF2B5EF4-FFF2-40B4-BE49-F238E27FC236}">
                <a16:creationId xmlns:a16="http://schemas.microsoft.com/office/drawing/2014/main" id="{4C4B5222-64F8-4629-9463-E3236D3C8AC3}"/>
              </a:ext>
            </a:extLst>
          </p:cNvPr>
          <p:cNvSpPr>
            <a:spLocks noGrp="1"/>
          </p:cNvSpPr>
          <p:nvPr>
            <p:ph idx="1"/>
          </p:nvPr>
        </p:nvSpPr>
        <p:spPr>
          <a:xfrm>
            <a:off x="439614" y="2067018"/>
            <a:ext cx="10190520" cy="852664"/>
          </a:xfrm>
        </p:spPr>
        <p:txBody>
          <a:bodyPr/>
          <a:lstStyle/>
          <a:p>
            <a:r>
              <a:rPr lang="en-US" b="1">
                <a:solidFill>
                  <a:srgbClr val="55BE93"/>
                </a:solidFill>
              </a:rPr>
              <a:t>Monitoring &amp; Evaluation RED Considerations</a:t>
            </a:r>
          </a:p>
          <a:p>
            <a:endParaRPr lang="en-US"/>
          </a:p>
        </p:txBody>
      </p:sp>
      <p:sp>
        <p:nvSpPr>
          <p:cNvPr id="4" name="Text Placeholder 3">
            <a:extLst>
              <a:ext uri="{FF2B5EF4-FFF2-40B4-BE49-F238E27FC236}">
                <a16:creationId xmlns:a16="http://schemas.microsoft.com/office/drawing/2014/main" id="{229D4108-F576-443B-B7BE-CDB9D7F7C2AA}"/>
              </a:ext>
            </a:extLst>
          </p:cNvPr>
          <p:cNvSpPr>
            <a:spLocks noGrp="1"/>
          </p:cNvSpPr>
          <p:nvPr>
            <p:ph type="body" sz="quarter" idx="12"/>
          </p:nvPr>
        </p:nvSpPr>
        <p:spPr/>
        <p:txBody>
          <a:bodyPr/>
          <a:lstStyle/>
          <a:p>
            <a:endParaRPr lang="en-US"/>
          </a:p>
        </p:txBody>
      </p:sp>
      <p:graphicFrame>
        <p:nvGraphicFramePr>
          <p:cNvPr id="7" name="Content Placeholder 14">
            <a:extLst>
              <a:ext uri="{FF2B5EF4-FFF2-40B4-BE49-F238E27FC236}">
                <a16:creationId xmlns:a16="http://schemas.microsoft.com/office/drawing/2014/main" id="{6BDDFAFE-F4C2-4B15-9F39-5E63AE46674C}"/>
              </a:ext>
            </a:extLst>
          </p:cNvPr>
          <p:cNvGraphicFramePr>
            <a:graphicFrameLocks/>
          </p:cNvGraphicFramePr>
          <p:nvPr>
            <p:extLst>
              <p:ext uri="{D42A27DB-BD31-4B8C-83A1-F6EECF244321}">
                <p14:modId xmlns:p14="http://schemas.microsoft.com/office/powerpoint/2010/main" val="2536126930"/>
              </p:ext>
            </p:extLst>
          </p:nvPr>
        </p:nvGraphicFramePr>
        <p:xfrm>
          <a:off x="439614" y="2744280"/>
          <a:ext cx="11544611" cy="33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74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3B8-A718-4D96-ABE2-CD66E628791F}"/>
              </a:ext>
            </a:extLst>
          </p:cNvPr>
          <p:cNvSpPr>
            <a:spLocks noGrp="1"/>
          </p:cNvSpPr>
          <p:nvPr>
            <p:ph type="title"/>
          </p:nvPr>
        </p:nvSpPr>
        <p:spPr/>
        <p:txBody>
          <a:bodyPr anchor="ctr"/>
          <a:lstStyle/>
          <a:p>
            <a:pPr algn="ctr"/>
            <a:r>
              <a:rPr lang="en-US"/>
              <a:t>Next Steps</a:t>
            </a:r>
          </a:p>
        </p:txBody>
      </p:sp>
      <p:sp>
        <p:nvSpPr>
          <p:cNvPr id="3" name="Content Placeholder 2">
            <a:extLst>
              <a:ext uri="{FF2B5EF4-FFF2-40B4-BE49-F238E27FC236}">
                <a16:creationId xmlns:a16="http://schemas.microsoft.com/office/drawing/2014/main" id="{5700150D-86E5-427B-932E-6D19722BE0B0}"/>
              </a:ext>
            </a:extLst>
          </p:cNvPr>
          <p:cNvSpPr>
            <a:spLocks noGrp="1"/>
          </p:cNvSpPr>
          <p:nvPr>
            <p:ph sz="half" idx="2"/>
          </p:nvPr>
        </p:nvSpPr>
        <p:spPr>
          <a:xfrm>
            <a:off x="6047874" y="645317"/>
            <a:ext cx="5815765" cy="5567363"/>
          </a:xfrm>
        </p:spPr>
        <p:txBody>
          <a:bodyPr/>
          <a:lstStyle/>
          <a:p>
            <a:pPr marL="645750" lvl="1" indent="-285750">
              <a:lnSpc>
                <a:spcPct val="90000"/>
              </a:lnSpc>
              <a:spcAft>
                <a:spcPts val="1200"/>
              </a:spcAft>
              <a:buFont typeface="Arial" panose="020B0604020202020204" pitchFamily="34" charset="0"/>
              <a:buChar char="•"/>
            </a:pPr>
            <a:r>
              <a:rPr lang="en-US" sz="2800"/>
              <a:t>Each attendee will count off 1 – 5 (so there are five groups)</a:t>
            </a:r>
          </a:p>
          <a:p>
            <a:pPr marL="645750" lvl="1" indent="-285750">
              <a:lnSpc>
                <a:spcPct val="90000"/>
              </a:lnSpc>
              <a:spcAft>
                <a:spcPts val="1200"/>
              </a:spcAft>
              <a:buFont typeface="Arial" panose="020B0604020202020204" pitchFamily="34" charset="0"/>
              <a:buChar char="•"/>
            </a:pPr>
            <a:r>
              <a:rPr lang="en-US" sz="2800"/>
              <a:t>Each group will identify as many objectives as possible based on one of the standards we reviewed</a:t>
            </a:r>
          </a:p>
          <a:p>
            <a:pPr marL="645750" lvl="1" indent="-285750">
              <a:lnSpc>
                <a:spcPct val="90000"/>
              </a:lnSpc>
              <a:spcAft>
                <a:spcPts val="1200"/>
              </a:spcAft>
              <a:buFont typeface="Arial" panose="020B0604020202020204" pitchFamily="34" charset="0"/>
              <a:buChar char="•"/>
            </a:pPr>
            <a:r>
              <a:rPr lang="en-US" sz="2800"/>
              <a:t>Each group will report out the objectives</a:t>
            </a:r>
          </a:p>
          <a:p>
            <a:pPr marL="645750" lvl="1" indent="-285750">
              <a:lnSpc>
                <a:spcPct val="90000"/>
              </a:lnSpc>
              <a:spcAft>
                <a:spcPts val="1200"/>
              </a:spcAft>
              <a:buFont typeface="Arial" panose="020B0604020202020204" pitchFamily="34" charset="0"/>
              <a:buChar char="•"/>
            </a:pPr>
            <a:r>
              <a:rPr lang="en-US" sz="2800"/>
              <a:t>The Center will add to an action plan, clean up the text and send to all attendees so they can complete it with their courts</a:t>
            </a:r>
          </a:p>
          <a:p>
            <a:endParaRPr lang="en-US"/>
          </a:p>
        </p:txBody>
      </p:sp>
      <p:sp>
        <p:nvSpPr>
          <p:cNvPr id="4" name="Text Placeholder 3">
            <a:extLst>
              <a:ext uri="{FF2B5EF4-FFF2-40B4-BE49-F238E27FC236}">
                <a16:creationId xmlns:a16="http://schemas.microsoft.com/office/drawing/2014/main" id="{5C37A228-9BC1-4663-A6B1-6CF39574213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331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21109F-9A08-48E6-86BF-F75D276323B1}"/>
              </a:ext>
            </a:extLst>
          </p:cNvPr>
          <p:cNvSpPr>
            <a:spLocks noGrp="1"/>
          </p:cNvSpPr>
          <p:nvPr>
            <p:ph type="title"/>
          </p:nvPr>
        </p:nvSpPr>
        <p:spPr/>
        <p:txBody>
          <a:bodyPr/>
          <a:lstStyle/>
          <a:p>
            <a:r>
              <a:rPr lang="en-US"/>
              <a:t>Action Planning</a:t>
            </a:r>
          </a:p>
        </p:txBody>
      </p:sp>
      <p:sp>
        <p:nvSpPr>
          <p:cNvPr id="8" name="Text Placeholder 7">
            <a:extLst>
              <a:ext uri="{FF2B5EF4-FFF2-40B4-BE49-F238E27FC236}">
                <a16:creationId xmlns:a16="http://schemas.microsoft.com/office/drawing/2014/main" id="{BF21BD74-CB80-4316-B586-13A646A999E2}"/>
              </a:ext>
            </a:extLst>
          </p:cNvPr>
          <p:cNvSpPr>
            <a:spLocks noGrp="1"/>
          </p:cNvSpPr>
          <p:nvPr>
            <p:ph type="body" sz="quarter" idx="12"/>
          </p:nvPr>
        </p:nvSpPr>
        <p:spPr/>
        <p:txBody>
          <a:bodyPr/>
          <a:lstStyle/>
          <a:p>
            <a:endParaRPr lang="en-US"/>
          </a:p>
        </p:txBody>
      </p:sp>
      <p:pic>
        <p:nvPicPr>
          <p:cNvPr id="9" name="Content Placeholder 8" descr="Table&#10;&#10;Description automatically generated">
            <a:extLst>
              <a:ext uri="{FF2B5EF4-FFF2-40B4-BE49-F238E27FC236}">
                <a16:creationId xmlns:a16="http://schemas.microsoft.com/office/drawing/2014/main" id="{FBAC78F6-CCE9-4594-8594-C1E14B2DBB53}"/>
              </a:ext>
            </a:extLst>
          </p:cNvPr>
          <p:cNvPicPr>
            <a:picLocks noGrp="1" noChangeAspect="1"/>
          </p:cNvPicPr>
          <p:nvPr>
            <p:ph idx="1"/>
          </p:nvPr>
        </p:nvPicPr>
        <p:blipFill>
          <a:blip r:embed="rId3"/>
          <a:stretch>
            <a:fillRect/>
          </a:stretch>
        </p:blipFill>
        <p:spPr>
          <a:xfrm>
            <a:off x="1812758" y="1910870"/>
            <a:ext cx="8064410" cy="4947130"/>
          </a:xfrm>
          <a:prstGeom prst="rect">
            <a:avLst/>
          </a:prstGeom>
        </p:spPr>
      </p:pic>
    </p:spTree>
    <p:extLst>
      <p:ext uri="{BB962C8B-B14F-4D97-AF65-F5344CB8AC3E}">
        <p14:creationId xmlns:p14="http://schemas.microsoft.com/office/powerpoint/2010/main" val="2302025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7A19-7843-494B-876C-09E94F666FA7}"/>
              </a:ext>
            </a:extLst>
          </p:cNvPr>
          <p:cNvSpPr>
            <a:spLocks noGrp="1"/>
          </p:cNvSpPr>
          <p:nvPr>
            <p:ph type="title"/>
          </p:nvPr>
        </p:nvSpPr>
        <p:spPr>
          <a:xfrm>
            <a:off x="661736" y="840440"/>
            <a:ext cx="10439400" cy="852664"/>
          </a:xfrm>
        </p:spPr>
        <p:txBody>
          <a:bodyPr/>
          <a:lstStyle/>
          <a:p>
            <a:pPr algn="ctr"/>
            <a:r>
              <a:rPr lang="en-US" sz="4800"/>
              <a:t>Goals</a:t>
            </a:r>
          </a:p>
        </p:txBody>
      </p:sp>
      <p:sp>
        <p:nvSpPr>
          <p:cNvPr id="3" name="Content Placeholder 2">
            <a:extLst>
              <a:ext uri="{FF2B5EF4-FFF2-40B4-BE49-F238E27FC236}">
                <a16:creationId xmlns:a16="http://schemas.microsoft.com/office/drawing/2014/main" id="{E3DC52D1-C15C-4CD9-963C-83C75D0FCE3D}"/>
              </a:ext>
            </a:extLst>
          </p:cNvPr>
          <p:cNvSpPr>
            <a:spLocks noGrp="1"/>
          </p:cNvSpPr>
          <p:nvPr>
            <p:ph idx="1"/>
          </p:nvPr>
        </p:nvSpPr>
        <p:spPr>
          <a:xfrm>
            <a:off x="336884" y="2219417"/>
            <a:ext cx="11742266" cy="3957545"/>
          </a:xfrm>
        </p:spPr>
        <p:txBody>
          <a:bodyPr/>
          <a:lstStyle/>
          <a:p>
            <a:pPr marL="514350" indent="-514350">
              <a:buFont typeface="+mj-lt"/>
              <a:buAutoNum type="arabicPeriod"/>
            </a:pPr>
            <a:r>
              <a:rPr lang="en-US" sz="2400"/>
              <a:t>Remove non-evidence-based exclusion criteria including certain violence, drug-dealing, property, and financial crimes. (Target Population and Equity &amp; Inclusion)</a:t>
            </a:r>
          </a:p>
          <a:p>
            <a:pPr marL="514350" indent="-514350">
              <a:buFont typeface="+mj-lt"/>
              <a:buAutoNum type="arabicPeriod"/>
            </a:pPr>
            <a:r>
              <a:rPr lang="en-US" sz="2400"/>
              <a:t>Ensure sanctions address behaviors and not barriers during all phases. (Incentives and Sanctions)</a:t>
            </a:r>
          </a:p>
          <a:p>
            <a:pPr marL="514350" indent="-514350">
              <a:buFont typeface="+mj-lt"/>
              <a:buAutoNum type="arabicPeriod"/>
            </a:pPr>
            <a:r>
              <a:rPr lang="en-US" sz="2400"/>
              <a:t>Provide culturally appropriate treatment to all participants. (SUD Treatment)</a:t>
            </a:r>
          </a:p>
          <a:p>
            <a:pPr marL="514350" indent="-514350">
              <a:buFont typeface="+mj-lt"/>
              <a:buAutoNum type="arabicPeriod"/>
            </a:pPr>
            <a:r>
              <a:rPr lang="en-US" sz="2400"/>
              <a:t>Recruit and hire team members that are representative of the treatment court population. (Multidisciplinary Team)</a:t>
            </a:r>
          </a:p>
          <a:p>
            <a:pPr marL="514350" indent="-514350">
              <a:buFont typeface="+mj-lt"/>
              <a:buAutoNum type="arabicPeriod"/>
            </a:pPr>
            <a:r>
              <a:rPr lang="en-US" sz="2400"/>
              <a:t>Assess for racial and ethnic disparities in treatment court operations. (Monitoring &amp; Evaluation)</a:t>
            </a:r>
          </a:p>
        </p:txBody>
      </p:sp>
      <p:sp>
        <p:nvSpPr>
          <p:cNvPr id="4" name="Text Placeholder 3">
            <a:extLst>
              <a:ext uri="{FF2B5EF4-FFF2-40B4-BE49-F238E27FC236}">
                <a16:creationId xmlns:a16="http://schemas.microsoft.com/office/drawing/2014/main" id="{902B392C-F0BF-42C7-BA26-A3703612D08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7744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719-E800-4DDF-AB0B-FC496BFC0A8A}"/>
              </a:ext>
            </a:extLst>
          </p:cNvPr>
          <p:cNvSpPr>
            <a:spLocks noGrp="1"/>
          </p:cNvSpPr>
          <p:nvPr>
            <p:ph type="title"/>
          </p:nvPr>
        </p:nvSpPr>
        <p:spPr/>
        <p:txBody>
          <a:bodyPr/>
          <a:lstStyle/>
          <a:p>
            <a:r>
              <a:rPr lang="en-US" sz="8800"/>
              <a:t>Questions?</a:t>
            </a:r>
            <a:endParaRPr lang="en-US"/>
          </a:p>
        </p:txBody>
      </p:sp>
      <p:sp>
        <p:nvSpPr>
          <p:cNvPr id="3" name="Text Placeholder 2">
            <a:extLst>
              <a:ext uri="{FF2B5EF4-FFF2-40B4-BE49-F238E27FC236}">
                <a16:creationId xmlns:a16="http://schemas.microsoft.com/office/drawing/2014/main" id="{A2648F75-AB7E-4278-A4EA-2BDAAB13E587}"/>
              </a:ext>
            </a:extLst>
          </p:cNvPr>
          <p:cNvSpPr>
            <a:spLocks noGrp="1"/>
          </p:cNvSpPr>
          <p:nvPr>
            <p:ph type="body" idx="1"/>
          </p:nvPr>
        </p:nvSpPr>
        <p:spPr/>
        <p:txBody>
          <a:bodyPr/>
          <a:lstStyle/>
          <a:p>
            <a:r>
              <a:rPr lang="en-US" sz="3200"/>
              <a:t>Shawn Rogers, srogers@innovatingjustice.org</a:t>
            </a:r>
          </a:p>
          <a:p>
            <a:r>
              <a:rPr lang="en-US" sz="3200"/>
              <a:t>Taylor DeClerck, tdeclerck@innovatingjustice.org </a:t>
            </a:r>
          </a:p>
        </p:txBody>
      </p:sp>
      <p:sp>
        <p:nvSpPr>
          <p:cNvPr id="4" name="Text Placeholder 3">
            <a:extLst>
              <a:ext uri="{FF2B5EF4-FFF2-40B4-BE49-F238E27FC236}">
                <a16:creationId xmlns:a16="http://schemas.microsoft.com/office/drawing/2014/main" id="{9A789BDB-894E-4DA7-8DA3-875199B9CA4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7085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AEFC6-4E3B-469E-84B3-3097178A71CA}"/>
              </a:ext>
            </a:extLst>
          </p:cNvPr>
          <p:cNvSpPr>
            <a:spLocks noGrp="1"/>
          </p:cNvSpPr>
          <p:nvPr>
            <p:ph sz="half" idx="2"/>
          </p:nvPr>
        </p:nvSpPr>
        <p:spPr/>
        <p:txBody>
          <a:bodyPr anchor="ctr"/>
          <a:lstStyle/>
          <a:p>
            <a:pPr marL="457200" indent="-457200">
              <a:buFont typeface="Arial" panose="020B0604020202020204" pitchFamily="34" charset="0"/>
              <a:buChar char="•"/>
            </a:pPr>
            <a:r>
              <a:rPr lang="en-US"/>
              <a:t>PowerPoint Slides</a:t>
            </a:r>
          </a:p>
          <a:p>
            <a:pPr marL="457200" indent="-457200">
              <a:buFont typeface="Arial" panose="020B0604020202020204" pitchFamily="34" charset="0"/>
              <a:buChar char="•"/>
            </a:pPr>
            <a:r>
              <a:rPr lang="en-US"/>
              <a:t>Equity Terms</a:t>
            </a:r>
          </a:p>
          <a:p>
            <a:pPr marL="457200" indent="-457200">
              <a:buFont typeface="Arial" panose="020B0604020202020204" pitchFamily="34" charset="0"/>
              <a:buChar char="•"/>
            </a:pPr>
            <a:r>
              <a:rPr lang="en-US"/>
              <a:t>RED Resources</a:t>
            </a:r>
          </a:p>
          <a:p>
            <a:pPr marL="457200" indent="-457200">
              <a:buFont typeface="Arial" panose="020B0604020202020204" pitchFamily="34" charset="0"/>
              <a:buChar char="•"/>
            </a:pPr>
            <a:r>
              <a:rPr lang="en-US"/>
              <a:t>Action Plan</a:t>
            </a:r>
          </a:p>
          <a:p>
            <a:pPr marL="457200" indent="-457200">
              <a:buFont typeface="Arial" panose="020B0604020202020204" pitchFamily="34" charset="0"/>
              <a:buChar char="•"/>
            </a:pPr>
            <a:r>
              <a:rPr lang="en-US"/>
              <a:t>Feedback Questionnaire</a:t>
            </a:r>
          </a:p>
        </p:txBody>
      </p:sp>
      <p:sp>
        <p:nvSpPr>
          <p:cNvPr id="4" name="Text Placeholder 3">
            <a:extLst>
              <a:ext uri="{FF2B5EF4-FFF2-40B4-BE49-F238E27FC236}">
                <a16:creationId xmlns:a16="http://schemas.microsoft.com/office/drawing/2014/main" id="{02D52041-A50B-4692-8D64-2645C58E8AC5}"/>
              </a:ext>
            </a:extLst>
          </p:cNvPr>
          <p:cNvSpPr>
            <a:spLocks noGrp="1"/>
          </p:cNvSpPr>
          <p:nvPr>
            <p:ph type="body" sz="quarter" idx="11"/>
          </p:nvPr>
        </p:nvSpPr>
        <p:spPr/>
        <p:txBody>
          <a:bodyPr/>
          <a:lstStyle/>
          <a:p>
            <a:endParaRPr lang="en-US"/>
          </a:p>
        </p:txBody>
      </p:sp>
      <p:pic>
        <p:nvPicPr>
          <p:cNvPr id="6" name="Picture 5" descr="Qr code&#10;&#10;Description automatically generated">
            <a:extLst>
              <a:ext uri="{FF2B5EF4-FFF2-40B4-BE49-F238E27FC236}">
                <a16:creationId xmlns:a16="http://schemas.microsoft.com/office/drawing/2014/main" id="{440A752B-C262-49A5-9B65-C415A6AEF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137" y="1427747"/>
            <a:ext cx="4002505" cy="4002505"/>
          </a:xfrm>
          <a:prstGeom prst="rect">
            <a:avLst/>
          </a:prstGeom>
        </p:spPr>
      </p:pic>
    </p:spTree>
    <p:extLst>
      <p:ext uri="{BB962C8B-B14F-4D97-AF65-F5344CB8AC3E}">
        <p14:creationId xmlns:p14="http://schemas.microsoft.com/office/powerpoint/2010/main" val="257988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E80B95-521D-4F0A-BF4A-02E964566CB5}"/>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62FE6002-7F3C-4A36-B547-C664A8D4115B}"/>
              </a:ext>
            </a:extLst>
          </p:cNvPr>
          <p:cNvSpPr>
            <a:spLocks noGrp="1"/>
          </p:cNvSpPr>
          <p:nvPr>
            <p:ph type="title"/>
          </p:nvPr>
        </p:nvSpPr>
        <p:spPr/>
        <p:txBody>
          <a:bodyPr anchor="ctr"/>
          <a:lstStyle/>
          <a:p>
            <a:pPr algn="ctr"/>
            <a:r>
              <a:rPr lang="en-US"/>
              <a:t>Overview</a:t>
            </a:r>
          </a:p>
        </p:txBody>
      </p:sp>
      <p:sp>
        <p:nvSpPr>
          <p:cNvPr id="3" name="Content Placeholder 2">
            <a:extLst>
              <a:ext uri="{FF2B5EF4-FFF2-40B4-BE49-F238E27FC236}">
                <a16:creationId xmlns:a16="http://schemas.microsoft.com/office/drawing/2014/main" id="{98DC52D7-B853-4A11-8933-A62CFCF6C1A2}"/>
              </a:ext>
            </a:extLst>
          </p:cNvPr>
          <p:cNvSpPr>
            <a:spLocks noGrp="1"/>
          </p:cNvSpPr>
          <p:nvPr>
            <p:ph sz="half" idx="2"/>
          </p:nvPr>
        </p:nvSpPr>
        <p:spPr/>
        <p:txBody>
          <a:bodyPr/>
          <a:lstStyle/>
          <a:p>
            <a:pPr marL="457200" indent="-457200">
              <a:buFont typeface="Arial" panose="020B0604020202020204" pitchFamily="34" charset="0"/>
              <a:buChar char="•"/>
            </a:pPr>
            <a:r>
              <a:rPr lang="en-US" sz="3200"/>
              <a:t>Systemic Disparities</a:t>
            </a:r>
          </a:p>
          <a:p>
            <a:pPr marL="1143000" lvl="1" indent="-457200"/>
            <a:r>
              <a:rPr lang="en-US" sz="2800"/>
              <a:t>History</a:t>
            </a:r>
          </a:p>
          <a:p>
            <a:pPr marL="1143000" lvl="1" indent="-457200"/>
            <a:endParaRPr lang="en-US" sz="2800"/>
          </a:p>
          <a:p>
            <a:pPr marL="457200" indent="-457200">
              <a:buFont typeface="Arial" panose="020B0604020202020204" pitchFamily="34" charset="0"/>
              <a:buChar char="•"/>
            </a:pPr>
            <a:r>
              <a:rPr lang="en-US" sz="3200"/>
              <a:t>Interpersonal Disparities</a:t>
            </a:r>
          </a:p>
          <a:p>
            <a:pPr marL="1143000" lvl="1" indent="-457200"/>
            <a:r>
              <a:rPr lang="en-US" sz="2800"/>
              <a:t>Equality vs Equity</a:t>
            </a:r>
          </a:p>
          <a:p>
            <a:pPr marL="1143000" lvl="1" indent="-457200"/>
            <a:r>
              <a:rPr lang="en-US" sz="2800"/>
              <a:t>Implicit Bias/Cultural Humility</a:t>
            </a:r>
          </a:p>
          <a:p>
            <a:pPr marL="1143000" lvl="1" indent="-457200"/>
            <a:endParaRPr lang="en-US" sz="2800"/>
          </a:p>
          <a:p>
            <a:pPr marL="457200" indent="-457200">
              <a:buFont typeface="Arial" panose="020B0604020202020204" pitchFamily="34" charset="0"/>
              <a:buChar char="•"/>
            </a:pPr>
            <a:r>
              <a:rPr lang="en-US" sz="3200"/>
              <a:t>Operational Disparities</a:t>
            </a:r>
          </a:p>
          <a:p>
            <a:pPr marL="1143000" lvl="1" indent="-457200"/>
            <a:r>
              <a:rPr lang="en-US" sz="2800"/>
              <a:t>RED Decision Points</a:t>
            </a:r>
          </a:p>
          <a:p>
            <a:pPr marL="1143000" lvl="1" indent="-457200"/>
            <a:r>
              <a:rPr lang="en-US" sz="2800"/>
              <a:t>Action Planning</a:t>
            </a:r>
          </a:p>
        </p:txBody>
      </p:sp>
    </p:spTree>
    <p:extLst>
      <p:ext uri="{BB962C8B-B14F-4D97-AF65-F5344CB8AC3E}">
        <p14:creationId xmlns:p14="http://schemas.microsoft.com/office/powerpoint/2010/main" val="418930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F4B49-7378-45F2-9BFC-3586E28D28A8}"/>
              </a:ext>
            </a:extLst>
          </p:cNvPr>
          <p:cNvSpPr>
            <a:spLocks noGrp="1"/>
          </p:cNvSpPr>
          <p:nvPr>
            <p:ph type="title"/>
          </p:nvPr>
        </p:nvSpPr>
        <p:spPr>
          <a:xfrm>
            <a:off x="3180630" y="2719165"/>
            <a:ext cx="5830740" cy="1419669"/>
          </a:xfrm>
        </p:spPr>
        <p:txBody>
          <a:bodyPr anchor="ctr"/>
          <a:lstStyle/>
          <a:p>
            <a:pPr algn="ctr"/>
            <a:r>
              <a:rPr lang="en-US" sz="6600"/>
              <a:t>Systemic Disparities</a:t>
            </a:r>
          </a:p>
        </p:txBody>
      </p:sp>
      <p:sp>
        <p:nvSpPr>
          <p:cNvPr id="4" name="Text Placeholder 3">
            <a:extLst>
              <a:ext uri="{FF2B5EF4-FFF2-40B4-BE49-F238E27FC236}">
                <a16:creationId xmlns:a16="http://schemas.microsoft.com/office/drawing/2014/main" id="{FBC1CD89-064C-47A3-91AB-28BED74753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1490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EFE5-A4FC-48C3-B7F1-C0995EC78E71}"/>
              </a:ext>
            </a:extLst>
          </p:cNvPr>
          <p:cNvSpPr>
            <a:spLocks noGrp="1"/>
          </p:cNvSpPr>
          <p:nvPr>
            <p:ph type="title"/>
          </p:nvPr>
        </p:nvSpPr>
        <p:spPr>
          <a:xfrm>
            <a:off x="1095571" y="631853"/>
            <a:ext cx="10515600" cy="1339848"/>
          </a:xfrm>
        </p:spPr>
        <p:txBody>
          <a:bodyPr/>
          <a:lstStyle/>
          <a:p>
            <a:r>
              <a:rPr lang="en-US"/>
              <a:t>Indigenous Land Acknowledgement</a:t>
            </a:r>
            <a:br>
              <a:rPr lang="en-US"/>
            </a:br>
            <a:r>
              <a:rPr lang="en-US" sz="3200">
                <a:hlinkClick r:id="rId3">
                  <a:extLst>
                    <a:ext uri="{A12FA001-AC4F-418D-AE19-62706E023703}">
                      <ahyp:hlinkClr xmlns:ahyp="http://schemas.microsoft.com/office/drawing/2018/hyperlinkcolor" val="tx"/>
                    </a:ext>
                  </a:extLst>
                </a:hlinkClick>
              </a:rPr>
              <a:t>https://native-land.ca/</a:t>
            </a:r>
            <a:r>
              <a:rPr lang="en-US" sz="3200"/>
              <a:t> </a:t>
            </a:r>
            <a:endParaRPr lang="en-US"/>
          </a:p>
        </p:txBody>
      </p:sp>
      <p:pic>
        <p:nvPicPr>
          <p:cNvPr id="6" name="Content Placeholder 5" descr="Map&#10;&#10;Description automatically generated">
            <a:extLst>
              <a:ext uri="{FF2B5EF4-FFF2-40B4-BE49-F238E27FC236}">
                <a16:creationId xmlns:a16="http://schemas.microsoft.com/office/drawing/2014/main" id="{9DCFF7B3-392E-4CD4-B744-4B5A721439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38510" y="2071507"/>
            <a:ext cx="9429721" cy="4229056"/>
          </a:xfrm>
        </p:spPr>
      </p:pic>
      <p:sp>
        <p:nvSpPr>
          <p:cNvPr id="4" name="Text Placeholder 3">
            <a:extLst>
              <a:ext uri="{FF2B5EF4-FFF2-40B4-BE49-F238E27FC236}">
                <a16:creationId xmlns:a16="http://schemas.microsoft.com/office/drawing/2014/main" id="{1BC1DB67-8850-40F1-96E5-FDF1BC49B0E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9088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16A3D-6416-4860-9B40-BB16BEDF887B}"/>
              </a:ext>
            </a:extLst>
          </p:cNvPr>
          <p:cNvSpPr>
            <a:spLocks noGrp="1"/>
          </p:cNvSpPr>
          <p:nvPr>
            <p:ph sz="half" idx="2"/>
          </p:nvPr>
        </p:nvSpPr>
        <p:spPr>
          <a:xfrm>
            <a:off x="7100636" y="3128085"/>
            <a:ext cx="3719263" cy="2863140"/>
          </a:xfrm>
        </p:spPr>
        <p:txBody>
          <a:bodyPr/>
          <a:lstStyle/>
          <a:p>
            <a:r>
              <a:rPr lang="en-US">
                <a:solidFill>
                  <a:schemeClr val="bg1"/>
                </a:solidFill>
              </a:rPr>
              <a:t>Disproportionate impact of the criminal legal system on Black and Latinx people.</a:t>
            </a:r>
          </a:p>
        </p:txBody>
      </p:sp>
      <p:sp>
        <p:nvSpPr>
          <p:cNvPr id="4" name="Text Placeholder 3">
            <a:extLst>
              <a:ext uri="{FF2B5EF4-FFF2-40B4-BE49-F238E27FC236}">
                <a16:creationId xmlns:a16="http://schemas.microsoft.com/office/drawing/2014/main" id="{0DA89099-9641-4F04-AF81-70C9F5F30941}"/>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A14841F-9D45-4BF0-AEBB-68AC94EEF34F}"/>
              </a:ext>
            </a:extLst>
          </p:cNvPr>
          <p:cNvSpPr>
            <a:spLocks noGrp="1"/>
          </p:cNvSpPr>
          <p:nvPr>
            <p:ph type="title"/>
          </p:nvPr>
        </p:nvSpPr>
        <p:spPr>
          <a:xfrm>
            <a:off x="7100636" y="866775"/>
            <a:ext cx="4714876" cy="2466975"/>
          </a:xfrm>
        </p:spPr>
        <p:txBody>
          <a:bodyPr/>
          <a:lstStyle/>
          <a:p>
            <a:r>
              <a:rPr lang="en-US" sz="5400"/>
              <a:t>National Snapshot</a:t>
            </a:r>
          </a:p>
        </p:txBody>
      </p:sp>
      <p:sp>
        <p:nvSpPr>
          <p:cNvPr id="5" name="Content Placeholder 2">
            <a:extLst>
              <a:ext uri="{FF2B5EF4-FFF2-40B4-BE49-F238E27FC236}">
                <a16:creationId xmlns:a16="http://schemas.microsoft.com/office/drawing/2014/main" id="{7ECD53D5-2046-4FBC-BA75-DE9AAE6C4AB8}"/>
              </a:ext>
            </a:extLst>
          </p:cNvPr>
          <p:cNvSpPr txBox="1">
            <a:spLocks/>
          </p:cNvSpPr>
          <p:nvPr/>
        </p:nvSpPr>
        <p:spPr>
          <a:xfrm>
            <a:off x="7333246" y="4387391"/>
            <a:ext cx="3719263" cy="28631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endParaRPr>
          </a:p>
        </p:txBody>
      </p:sp>
      <p:pic>
        <p:nvPicPr>
          <p:cNvPr id="6" name="Content Placeholder 7">
            <a:extLst>
              <a:ext uri="{FF2B5EF4-FFF2-40B4-BE49-F238E27FC236}">
                <a16:creationId xmlns:a16="http://schemas.microsoft.com/office/drawing/2014/main" id="{B79206CB-0D3F-42F1-999B-318032906695}"/>
              </a:ext>
            </a:extLst>
          </p:cNvPr>
          <p:cNvPicPr>
            <a:picLocks noChangeAspect="1"/>
          </p:cNvPicPr>
          <p:nvPr/>
        </p:nvPicPr>
        <p:blipFill>
          <a:blip r:embed="rId3"/>
          <a:stretch>
            <a:fillRect/>
          </a:stretch>
        </p:blipFill>
        <p:spPr>
          <a:xfrm>
            <a:off x="321862" y="1083077"/>
            <a:ext cx="5752133" cy="4501346"/>
          </a:xfrm>
          <a:custGeom>
            <a:avLst/>
            <a:gdLst/>
            <a:ahLst/>
            <a:cxnLst/>
            <a:rect l="l" t="t" r="r" b="b"/>
            <a:pathLst>
              <a:path w="7824788" h="5957994">
                <a:moveTo>
                  <a:pt x="0" y="0"/>
                </a:moveTo>
                <a:lnTo>
                  <a:pt x="7824788" y="0"/>
                </a:lnTo>
                <a:lnTo>
                  <a:pt x="7824788" y="5957994"/>
                </a:lnTo>
                <a:lnTo>
                  <a:pt x="0" y="5957994"/>
                </a:lnTo>
                <a:close/>
              </a:path>
            </a:pathLst>
          </a:custGeom>
        </p:spPr>
      </p:pic>
      <p:sp>
        <p:nvSpPr>
          <p:cNvPr id="7" name="TextBox 6">
            <a:extLst>
              <a:ext uri="{FF2B5EF4-FFF2-40B4-BE49-F238E27FC236}">
                <a16:creationId xmlns:a16="http://schemas.microsoft.com/office/drawing/2014/main" id="{7D4F86C5-4C54-4FAA-A9F1-3F3D7FDA89C3}"/>
              </a:ext>
            </a:extLst>
          </p:cNvPr>
          <p:cNvSpPr txBox="1"/>
          <p:nvPr/>
        </p:nvSpPr>
        <p:spPr>
          <a:xfrm>
            <a:off x="10670" y="5774923"/>
            <a:ext cx="65766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lumMod val="50000"/>
                    <a:lumOff val="50000"/>
                  </a:prstClr>
                </a:solidFill>
                <a:effectLst/>
                <a:uLnTx/>
                <a:uFillTx/>
                <a:latin typeface="Neue Haas Grotesk Text Pro"/>
                <a:ea typeface="+mn-ea"/>
                <a:cs typeface="+mn-cs"/>
              </a:rPr>
              <a:t>The Sentencing Project: Bureau of Justice Statistics. </a:t>
            </a:r>
            <a:r>
              <a:rPr kumimoji="0" lang="en-US" sz="1200" b="0" i="1" u="none" strike="noStrike" kern="1200" cap="none" spc="0" normalizeH="0" baseline="0" noProof="0">
                <a:ln>
                  <a:noFill/>
                </a:ln>
                <a:solidFill>
                  <a:prstClr val="black">
                    <a:lumMod val="50000"/>
                    <a:lumOff val="50000"/>
                  </a:prstClr>
                </a:solidFill>
                <a:effectLst/>
                <a:uLnTx/>
                <a:uFillTx/>
                <a:latin typeface="Neue Haas Grotesk Text Pro"/>
                <a:ea typeface="+mn-ea"/>
                <a:cs typeface="+mn-cs"/>
                <a:hlinkClick r:id="rId4">
                  <a:extLst>
                    <a:ext uri="{A12FA001-AC4F-418D-AE19-62706E023703}">
                      <ahyp:hlinkClr xmlns:ahyp="http://schemas.microsoft.com/office/drawing/2018/hyperlinkcolor" val="tx"/>
                    </a:ext>
                  </a:extLst>
                </a:hlinkClick>
              </a:rPr>
              <a:t>Download infographic</a:t>
            </a:r>
            <a:endParaRPr kumimoji="0" lang="en-US" sz="1200" b="0" i="1" u="none" strike="noStrike" kern="1200" cap="none" spc="0" normalizeH="0" baseline="0" noProof="0">
              <a:ln>
                <a:noFill/>
              </a:ln>
              <a:solidFill>
                <a:prstClr val="black">
                  <a:lumMod val="50000"/>
                  <a:lumOff val="50000"/>
                </a:prstClr>
              </a:solidFill>
              <a:effectLst/>
              <a:uLnTx/>
              <a:uFillTx/>
              <a:latin typeface="Neue Haas Grotesk Text Pro"/>
              <a:ea typeface="+mn-ea"/>
              <a:cs typeface="+mn-cs"/>
            </a:endParaRPr>
          </a:p>
        </p:txBody>
      </p:sp>
    </p:spTree>
    <p:extLst>
      <p:ext uri="{BB962C8B-B14F-4D97-AF65-F5344CB8AC3E}">
        <p14:creationId xmlns:p14="http://schemas.microsoft.com/office/powerpoint/2010/main" val="35019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95E4-63BE-45BC-8021-F2D7C6423C17}"/>
              </a:ext>
            </a:extLst>
          </p:cNvPr>
          <p:cNvSpPr>
            <a:spLocks noGrp="1"/>
          </p:cNvSpPr>
          <p:nvPr>
            <p:ph type="title"/>
          </p:nvPr>
        </p:nvSpPr>
        <p:spPr>
          <a:xfrm>
            <a:off x="908050" y="737937"/>
            <a:ext cx="10515600" cy="802105"/>
          </a:xfrm>
        </p:spPr>
        <p:txBody>
          <a:bodyPr>
            <a:normAutofit/>
          </a:bodyPr>
          <a:lstStyle/>
          <a:p>
            <a:r>
              <a:rPr lang="en-US"/>
              <a:t>Racial Disparities in Wisconsin</a:t>
            </a:r>
          </a:p>
        </p:txBody>
      </p:sp>
      <p:pic>
        <p:nvPicPr>
          <p:cNvPr id="6" name="Content Placeholder 5" descr="Graphical user interface, diagram&#10;&#10;Description automatically generated">
            <a:extLst>
              <a:ext uri="{FF2B5EF4-FFF2-40B4-BE49-F238E27FC236}">
                <a16:creationId xmlns:a16="http://schemas.microsoft.com/office/drawing/2014/main" id="{C81A11A1-365B-474E-A066-F47149C7F3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33"/>
          <a:stretch/>
        </p:blipFill>
        <p:spPr>
          <a:xfrm>
            <a:off x="6567475" y="1853247"/>
            <a:ext cx="5047219" cy="3712079"/>
          </a:xfrm>
        </p:spPr>
      </p:pic>
      <p:sp>
        <p:nvSpPr>
          <p:cNvPr id="4" name="Text Placeholder 3">
            <a:extLst>
              <a:ext uri="{FF2B5EF4-FFF2-40B4-BE49-F238E27FC236}">
                <a16:creationId xmlns:a16="http://schemas.microsoft.com/office/drawing/2014/main" id="{B9784F29-ACA7-44BA-8BA4-FE19F3191EEE}"/>
              </a:ext>
            </a:extLst>
          </p:cNvPr>
          <p:cNvSpPr>
            <a:spLocks noGrp="1"/>
          </p:cNvSpPr>
          <p:nvPr>
            <p:ph type="body" sz="quarter" idx="11"/>
          </p:nvPr>
        </p:nvSpPr>
        <p:spPr/>
        <p:txBody>
          <a:bodyPr/>
          <a:lstStyle/>
          <a:p>
            <a:endParaRPr lang="en-US"/>
          </a:p>
        </p:txBody>
      </p:sp>
      <p:pic>
        <p:nvPicPr>
          <p:cNvPr id="8" name="Picture 7" descr="Chart, bar chart&#10;&#10;Description automatically generated">
            <a:extLst>
              <a:ext uri="{FF2B5EF4-FFF2-40B4-BE49-F238E27FC236}">
                <a16:creationId xmlns:a16="http://schemas.microsoft.com/office/drawing/2014/main" id="{694A2D41-6399-4E47-8B7E-C96021A7CA96}"/>
              </a:ext>
            </a:extLst>
          </p:cNvPr>
          <p:cNvPicPr>
            <a:picLocks noChangeAspect="1"/>
          </p:cNvPicPr>
          <p:nvPr/>
        </p:nvPicPr>
        <p:blipFill rotWithShape="1">
          <a:blip r:embed="rId4">
            <a:extLst>
              <a:ext uri="{28A0092B-C50C-407E-A947-70E740481C1C}">
                <a14:useLocalDpi xmlns:a14="http://schemas.microsoft.com/office/drawing/2010/main" val="0"/>
              </a:ext>
            </a:extLst>
          </a:blip>
          <a:srcRect l="828" r="1545"/>
          <a:stretch/>
        </p:blipFill>
        <p:spPr>
          <a:xfrm>
            <a:off x="577306" y="1853247"/>
            <a:ext cx="5588544" cy="3712079"/>
          </a:xfrm>
          <a:prstGeom prst="rect">
            <a:avLst/>
          </a:prstGeom>
        </p:spPr>
      </p:pic>
    </p:spTree>
    <p:extLst>
      <p:ext uri="{BB962C8B-B14F-4D97-AF65-F5344CB8AC3E}">
        <p14:creationId xmlns:p14="http://schemas.microsoft.com/office/powerpoint/2010/main" val="417375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659B-E97F-40A1-A0D3-3421BDEA630F}"/>
              </a:ext>
            </a:extLst>
          </p:cNvPr>
          <p:cNvSpPr>
            <a:spLocks noGrp="1"/>
          </p:cNvSpPr>
          <p:nvPr>
            <p:ph type="title"/>
          </p:nvPr>
        </p:nvSpPr>
        <p:spPr/>
        <p:txBody>
          <a:bodyPr/>
          <a:lstStyle/>
          <a:p>
            <a:pPr>
              <a:lnSpc>
                <a:spcPct val="100000"/>
              </a:lnSpc>
              <a:spcBef>
                <a:spcPts val="0"/>
              </a:spcBef>
              <a:tabLst>
                <a:tab pos="10233025" algn="r"/>
              </a:tabLst>
            </a:pPr>
            <a:r>
              <a:rPr lang="en-US" sz="5400"/>
              <a:t>Racialized War on Drugs</a:t>
            </a:r>
            <a:br>
              <a:rPr lang="en-US" sz="5400"/>
            </a:br>
            <a:r>
              <a:rPr lang="en-US" sz="2800"/>
              <a:t> </a:t>
            </a:r>
            <a:br>
              <a:rPr lang="en-US"/>
            </a:br>
            <a:r>
              <a:rPr lang="en-US" sz="2400"/>
              <a:t>“Nothing has contributed more to the systematic mass incarceration of people of color in the United States than the War on Drugs.”</a:t>
            </a:r>
            <a:br>
              <a:rPr lang="en-US" sz="2400"/>
            </a:br>
            <a:r>
              <a:rPr lang="en-US" sz="2400"/>
              <a:t>	-Michelle Alexander, </a:t>
            </a:r>
            <a:r>
              <a:rPr lang="en-US" sz="2400" i="1"/>
              <a:t>The New Jim Crow </a:t>
            </a:r>
            <a:r>
              <a:rPr lang="en-US" sz="2400"/>
              <a:t>(2010)</a:t>
            </a:r>
            <a:endParaRPr lang="en-US"/>
          </a:p>
        </p:txBody>
      </p:sp>
      <p:sp>
        <p:nvSpPr>
          <p:cNvPr id="5" name="Content Placeholder 4">
            <a:extLst>
              <a:ext uri="{FF2B5EF4-FFF2-40B4-BE49-F238E27FC236}">
                <a16:creationId xmlns:a16="http://schemas.microsoft.com/office/drawing/2014/main" id="{FAC16824-1469-4630-98E2-7FB586875752}"/>
              </a:ext>
            </a:extLst>
          </p:cNvPr>
          <p:cNvSpPr>
            <a:spLocks noGrp="1"/>
          </p:cNvSpPr>
          <p:nvPr>
            <p:ph idx="1"/>
          </p:nvPr>
        </p:nvSpPr>
        <p:spPr>
          <a:xfrm>
            <a:off x="743835" y="2219416"/>
            <a:ext cx="5818094" cy="3957545"/>
          </a:xfrm>
        </p:spPr>
        <p:txBody>
          <a:bodyPr/>
          <a:lstStyle/>
          <a:p>
            <a:r>
              <a:rPr lang="en-US" sz="2400"/>
              <a:t>1830s: alcohol (Indigenous peoples) </a:t>
            </a:r>
          </a:p>
          <a:p>
            <a:r>
              <a:rPr lang="en-US" sz="2400"/>
              <a:t>1870s: opium (Chinese immigrants) </a:t>
            </a:r>
          </a:p>
          <a:p>
            <a:r>
              <a:rPr lang="en-US" sz="2400"/>
              <a:t>1900s: cocaine (emancipated Black Americans) </a:t>
            </a:r>
          </a:p>
          <a:p>
            <a:r>
              <a:rPr lang="en-US" sz="2400"/>
              <a:t>1930s: cannabis (Mexican immigrants) </a:t>
            </a:r>
          </a:p>
          <a:p>
            <a:r>
              <a:rPr lang="en-US" sz="2400"/>
              <a:t>1970s: Nixon &amp; the War on Drugs (poor Black Americans) </a:t>
            </a:r>
          </a:p>
          <a:p>
            <a:r>
              <a:rPr lang="en-US" sz="2400"/>
              <a:t>1980s: Reagan &amp; Crack (100:1 sentencing) </a:t>
            </a:r>
          </a:p>
          <a:p>
            <a:endParaRPr lang="en-US"/>
          </a:p>
        </p:txBody>
      </p:sp>
      <p:sp>
        <p:nvSpPr>
          <p:cNvPr id="9" name="Text Placeholder 8">
            <a:extLst>
              <a:ext uri="{FF2B5EF4-FFF2-40B4-BE49-F238E27FC236}">
                <a16:creationId xmlns:a16="http://schemas.microsoft.com/office/drawing/2014/main" id="{614C02EA-C710-4204-93C1-6A51E26F55C8}"/>
              </a:ext>
            </a:extLst>
          </p:cNvPr>
          <p:cNvSpPr>
            <a:spLocks noGrp="1"/>
          </p:cNvSpPr>
          <p:nvPr>
            <p:ph type="body" sz="quarter" idx="12"/>
          </p:nvPr>
        </p:nvSpPr>
        <p:spPr/>
        <p:txBody>
          <a:bodyPr/>
          <a:lstStyle/>
          <a:p>
            <a:endParaRPr lang="en-US"/>
          </a:p>
        </p:txBody>
      </p:sp>
      <p:pic>
        <p:nvPicPr>
          <p:cNvPr id="11" name="Content Placeholder 10">
            <a:extLst>
              <a:ext uri="{FF2B5EF4-FFF2-40B4-BE49-F238E27FC236}">
                <a16:creationId xmlns:a16="http://schemas.microsoft.com/office/drawing/2014/main" id="{8715EAD2-8455-4945-9327-2C2FAE703E00}"/>
              </a:ext>
            </a:extLst>
          </p:cNvPr>
          <p:cNvPicPr>
            <a:picLocks noGrp="1" noChangeAspect="1"/>
          </p:cNvPicPr>
          <p:nvPr>
            <p:ph idx="13"/>
          </p:nvPr>
        </p:nvPicPr>
        <p:blipFill>
          <a:blip r:embed="rId3"/>
          <a:stretch>
            <a:fillRect/>
          </a:stretch>
        </p:blipFill>
        <p:spPr>
          <a:xfrm>
            <a:off x="6656294" y="2421051"/>
            <a:ext cx="4791871" cy="3554276"/>
          </a:xfrm>
          <a:prstGeom prst="rect">
            <a:avLst/>
          </a:prstGeom>
        </p:spPr>
      </p:pic>
      <p:sp>
        <p:nvSpPr>
          <p:cNvPr id="13" name="TextBox 12">
            <a:extLst>
              <a:ext uri="{FF2B5EF4-FFF2-40B4-BE49-F238E27FC236}">
                <a16:creationId xmlns:a16="http://schemas.microsoft.com/office/drawing/2014/main" id="{27D1326F-B659-47C0-A19B-85BD48CF2E4B}"/>
              </a:ext>
            </a:extLst>
          </p:cNvPr>
          <p:cNvSpPr txBox="1"/>
          <p:nvPr/>
        </p:nvSpPr>
        <p:spPr>
          <a:xfrm>
            <a:off x="6096000" y="6008857"/>
            <a:ext cx="610496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effectLst/>
                <a:uLnTx/>
                <a:uFillTx/>
                <a:latin typeface="Neue Haas Grotesk Text Pro"/>
                <a:ea typeface="+mn-ea"/>
                <a:cs typeface="+mn-cs"/>
              </a:rPr>
              <a:t>Drug criminalization and racial disparities as of 2018 (via DPA)</a:t>
            </a:r>
          </a:p>
        </p:txBody>
      </p:sp>
    </p:spTree>
    <p:extLst>
      <p:ext uri="{BB962C8B-B14F-4D97-AF65-F5344CB8AC3E}">
        <p14:creationId xmlns:p14="http://schemas.microsoft.com/office/powerpoint/2010/main" val="394627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Green Template MASTER SLIDES" id="{92D33237-8D1D-4C91-A7F5-B57788CA7DF6}" vid="{219AE14B-5888-439D-A591-B45754FBE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37</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Identifying Decision Points Through the Lens of the Adult Best Practice Standards</vt:lpstr>
      <vt:lpstr>PowerPoint Presentation</vt:lpstr>
      <vt:lpstr>PowerPoint Presentation</vt:lpstr>
      <vt:lpstr>Overview</vt:lpstr>
      <vt:lpstr>Systemic Disparities</vt:lpstr>
      <vt:lpstr>Indigenous Land Acknowledgement https://native-land.ca/ </vt:lpstr>
      <vt:lpstr>National Snapshot</vt:lpstr>
      <vt:lpstr>Racial Disparities in Wisconsin</vt:lpstr>
      <vt:lpstr>Racialized War on Drugs   “Nothing has contributed more to the systematic mass incarceration of people of color in the United States than the War on Drugs.”  -Michelle Alexander, The New Jim Crow (2010)</vt:lpstr>
      <vt:lpstr>National Landscape: Treatment Court Disparities</vt:lpstr>
      <vt:lpstr>Interpersonal Disparities</vt:lpstr>
      <vt:lpstr>PowerPoint Presentation</vt:lpstr>
      <vt:lpstr>PowerPoint Presentation</vt:lpstr>
      <vt:lpstr>What do you see?  How many triangles do you see?  How did you process or identify the number of triangles?  Was the process easy or difficult?</vt:lpstr>
      <vt:lpstr>PowerPoint Presentation</vt:lpstr>
      <vt:lpstr>PowerPoint Presentation</vt:lpstr>
      <vt:lpstr>PowerPoint Presentation</vt:lpstr>
      <vt:lpstr>Cultural Humility Exercise</vt:lpstr>
      <vt:lpstr>Cultural Humility Exercise</vt:lpstr>
      <vt:lpstr>Operational Disparities</vt:lpstr>
      <vt:lpstr>The Framework:  The National Adult Best Practice Standards II, III, IV, V, VIII, &amp; X </vt:lpstr>
      <vt:lpstr>Standard II: Equity &amp; Inclusion</vt:lpstr>
      <vt:lpstr>Standard II: Equity &amp; Inclusion</vt:lpstr>
      <vt:lpstr>Standard III: Role of the Judge</vt:lpstr>
      <vt:lpstr>Standard III: Role of the Judge</vt:lpstr>
      <vt:lpstr>Standard IV: Incentives &amp; Sanctions</vt:lpstr>
      <vt:lpstr>Standard IV: Incentives &amp; Sanctions</vt:lpstr>
      <vt:lpstr>Standard V: SUD Treatment</vt:lpstr>
      <vt:lpstr>Standard V: SUD Treatment</vt:lpstr>
      <vt:lpstr>Standard VIII: Multidisciplinary Team</vt:lpstr>
      <vt:lpstr>Standard VIII: Multidisciplinary Team</vt:lpstr>
      <vt:lpstr>Standard X: Monitoring &amp; Evaluation</vt:lpstr>
      <vt:lpstr>Standard X: Monitoring &amp; Evaluation</vt:lpstr>
      <vt:lpstr>Next Steps</vt:lpstr>
      <vt:lpstr>Action Planning</vt:lpstr>
      <vt:lpstr>Goals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DeClerck</dc:creator>
  <cp:revision>1</cp:revision>
  <dcterms:created xsi:type="dcterms:W3CDTF">2023-02-06T17:38:50Z</dcterms:created>
  <dcterms:modified xsi:type="dcterms:W3CDTF">2023-10-12T16:05:17Z</dcterms:modified>
  <cp:contentStatus/>
</cp:coreProperties>
</file>