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88" r:id="rId3"/>
    <p:sldId id="259" r:id="rId4"/>
    <p:sldId id="287" r:id="rId5"/>
    <p:sldId id="290" r:id="rId6"/>
    <p:sldId id="292" r:id="rId7"/>
    <p:sldId id="293" r:id="rId8"/>
    <p:sldId id="294" r:id="rId9"/>
    <p:sldId id="676" r:id="rId10"/>
    <p:sldId id="675" r:id="rId11"/>
    <p:sldId id="609" r:id="rId12"/>
    <p:sldId id="677" r:id="rId13"/>
    <p:sldId id="299" r:id="rId14"/>
    <p:sldId id="679" r:id="rId15"/>
    <p:sldId id="291" r:id="rId16"/>
    <p:sldId id="678" r:id="rId17"/>
    <p:sldId id="680" r:id="rId18"/>
    <p:sldId id="681" r:id="rId19"/>
    <p:sldId id="682" r:id="rId20"/>
    <p:sldId id="683" r:id="rId21"/>
    <p:sldId id="688" r:id="rId22"/>
    <p:sldId id="687" r:id="rId23"/>
    <p:sldId id="685" r:id="rId24"/>
    <p:sldId id="321" r:id="rId25"/>
    <p:sldId id="686" r:id="rId26"/>
    <p:sldId id="297" r:id="rId27"/>
    <p:sldId id="684" r:id="rId28"/>
    <p:sldId id="689" r:id="rId29"/>
    <p:sldId id="690" r:id="rId30"/>
    <p:sldId id="298" r:id="rId31"/>
    <p:sldId id="296" r:id="rId32"/>
    <p:sldId id="295" r:id="rId33"/>
    <p:sldId id="691" r:id="rId34"/>
    <p:sldId id="692" r:id="rId35"/>
    <p:sldId id="31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pos="672" userDrawn="1">
          <p15:clr>
            <a:srgbClr val="A4A3A4"/>
          </p15:clr>
        </p15:guide>
        <p15:guide id="5" pos="7008" userDrawn="1">
          <p15:clr>
            <a:srgbClr val="A4A3A4"/>
          </p15:clr>
        </p15:guide>
        <p15:guide id="6" orient="horz" pos="3984" userDrawn="1">
          <p15:clr>
            <a:srgbClr val="A4A3A4"/>
          </p15:clr>
        </p15:guide>
        <p15:guide id="7" pos="7344" userDrawn="1">
          <p15:clr>
            <a:srgbClr val="A4A3A4"/>
          </p15:clr>
        </p15:guide>
        <p15:guide id="8" pos="336" userDrawn="1">
          <p15:clr>
            <a:srgbClr val="A4A3A4"/>
          </p15:clr>
        </p15:guide>
        <p15:guide id="9" orient="horz" pos="336" userDrawn="1">
          <p15:clr>
            <a:srgbClr val="A4A3A4"/>
          </p15:clr>
        </p15:guide>
        <p15:guide id="10" orient="horz" pos="672" userDrawn="1">
          <p15:clr>
            <a:srgbClr val="A4A3A4"/>
          </p15:clr>
        </p15:guide>
        <p15:guide id="11" orient="horz" pos="3648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350"/>
    <a:srgbClr val="A5A5A5"/>
    <a:srgbClr val="7C7C7C"/>
    <a:srgbClr val="6E655D"/>
    <a:srgbClr val="00E700"/>
    <a:srgbClr val="32D17E"/>
    <a:srgbClr val="5A5047"/>
    <a:srgbClr val="BEB4AB"/>
    <a:srgbClr val="DAE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/>
    <p:restoredTop sz="97840"/>
  </p:normalViewPr>
  <p:slideViewPr>
    <p:cSldViewPr snapToObjects="1">
      <p:cViewPr varScale="1">
        <p:scale>
          <a:sx n="111" d="100"/>
          <a:sy n="111" d="100"/>
        </p:scale>
        <p:origin x="894" y="96"/>
      </p:cViewPr>
      <p:guideLst>
        <p:guide orient="horz" pos="2160"/>
        <p:guide/>
        <p:guide pos="7680"/>
        <p:guide pos="672"/>
        <p:guide pos="7008"/>
        <p:guide orient="horz" pos="3984"/>
        <p:guide pos="7344"/>
        <p:guide pos="336"/>
        <p:guide orient="horz" pos="336"/>
        <p:guide orient="horz" pos="672"/>
        <p:guide orient="horz" pos="364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Recidivism</a:t>
            </a:r>
            <a:r>
              <a:rPr lang="en-US" baseline="0" dirty="0"/>
              <a:t> Rates  vs. Case Plan Quality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Sample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Poor Quality Case Plan</c:v>
                </c:pt>
                <c:pt idx="1">
                  <c:v>High Quality Case Plan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0.315</c:v>
                </c:pt>
                <c:pt idx="1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A-4117-A8D9-0A77238E28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Risk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Poor Quality Case Plan</c:v>
                </c:pt>
                <c:pt idx="1">
                  <c:v>High Quality Case Plan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0.38500000000000001</c:v>
                </c:pt>
                <c:pt idx="1">
                  <c:v>0.216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7A-4117-A8D9-0A77238E28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1023839"/>
        <c:axId val="1131020959"/>
      </c:barChart>
      <c:catAx>
        <c:axId val="1131023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020959"/>
        <c:crosses val="autoZero"/>
        <c:auto val="1"/>
        <c:lblAlgn val="ctr"/>
        <c:lblOffset val="100"/>
        <c:noMultiLvlLbl val="0"/>
      </c:catAx>
      <c:valAx>
        <c:axId val="1131020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023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Targeting</a:t>
            </a:r>
            <a:r>
              <a:rPr lang="en-US" baseline="0" dirty="0"/>
              <a:t> Criminogenic vs. Non-Criminogenic Needs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Decrease in Recidivism Risk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6+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-1</c:v>
                </c:pt>
                <c:pt idx="8">
                  <c:v>-2</c:v>
                </c:pt>
                <c:pt idx="9">
                  <c:v>-3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45</c:v>
                </c:pt>
                <c:pt idx="1">
                  <c:v>30</c:v>
                </c:pt>
                <c:pt idx="2">
                  <c:v>25</c:v>
                </c:pt>
                <c:pt idx="3">
                  <c:v>20</c:v>
                </c:pt>
                <c:pt idx="4">
                  <c:v>18</c:v>
                </c:pt>
                <c:pt idx="5">
                  <c:v>14</c:v>
                </c:pt>
                <c:pt idx="6">
                  <c:v>0</c:v>
                </c:pt>
                <c:pt idx="7">
                  <c:v>0</c:v>
                </c:pt>
                <c:pt idx="8">
                  <c:v>-3</c:v>
                </c:pt>
                <c:pt idx="9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6-4AE8-B386-B8B5D060C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7500671"/>
        <c:axId val="147500191"/>
      </c:barChart>
      <c:catAx>
        <c:axId val="14750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500191"/>
        <c:crosses val="autoZero"/>
        <c:auto val="1"/>
        <c:lblAlgn val="ctr"/>
        <c:lblOffset val="100"/>
        <c:noMultiLvlLbl val="0"/>
      </c:catAx>
      <c:valAx>
        <c:axId val="147500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50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diagrams/_rels/data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diagrams/_rels/drawing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37CCB-D361-4046-9801-CCB51C58BB57}" type="doc">
      <dgm:prSet loTypeId="urn:microsoft.com/office/officeart/2005/8/layout/pyramid2" loCatId="pyramid" qsTypeId="urn:microsoft.com/office/officeart/2005/8/quickstyle/simple1" qsCatId="simple" csTypeId="urn:microsoft.com/office/officeart/2005/8/colors/accent2_2" csCatId="accent2" phldr="1"/>
      <dgm:spPr/>
    </dgm:pt>
    <dgm:pt modelId="{A26FE6F9-3562-4BFF-BBBA-4A4F58217322}">
      <dgm:prSet phldrT="[Text]"/>
      <dgm:spPr/>
      <dgm:t>
        <a:bodyPr/>
        <a:lstStyle/>
        <a:p>
          <a:r>
            <a:rPr lang="en-US" dirty="0"/>
            <a:t>Non-Professional Estimate</a:t>
          </a:r>
        </a:p>
      </dgm:t>
    </dgm:pt>
    <dgm:pt modelId="{1A6D2221-262A-4CF1-A61D-7EFEE0A58F1F}" type="parTrans" cxnId="{6D592DEF-AB65-449D-89F7-AD44C8B3B87C}">
      <dgm:prSet/>
      <dgm:spPr/>
      <dgm:t>
        <a:bodyPr/>
        <a:lstStyle/>
        <a:p>
          <a:endParaRPr lang="en-US"/>
        </a:p>
      </dgm:t>
    </dgm:pt>
    <dgm:pt modelId="{A5EA9AA5-6529-422B-84A0-93F8E3724A89}" type="sibTrans" cxnId="{6D592DEF-AB65-449D-89F7-AD44C8B3B87C}">
      <dgm:prSet/>
      <dgm:spPr/>
      <dgm:t>
        <a:bodyPr/>
        <a:lstStyle/>
        <a:p>
          <a:endParaRPr lang="en-US"/>
        </a:p>
      </dgm:t>
    </dgm:pt>
    <dgm:pt modelId="{B131F23B-B7F2-45AA-AC92-95B85BBAE4A5}">
      <dgm:prSet phldrT="[Text]"/>
      <dgm:spPr/>
      <dgm:t>
        <a:bodyPr/>
        <a:lstStyle/>
        <a:p>
          <a:r>
            <a:rPr lang="en-US" dirty="0"/>
            <a:t>Professional Judgement</a:t>
          </a:r>
        </a:p>
      </dgm:t>
    </dgm:pt>
    <dgm:pt modelId="{16C3A8D5-37F1-4C42-A17E-2E8EB0C33F84}" type="parTrans" cxnId="{C25A7CE5-6C77-4702-AFC8-663A180F4EC2}">
      <dgm:prSet/>
      <dgm:spPr/>
      <dgm:t>
        <a:bodyPr/>
        <a:lstStyle/>
        <a:p>
          <a:endParaRPr lang="en-US"/>
        </a:p>
      </dgm:t>
    </dgm:pt>
    <dgm:pt modelId="{930F5BD4-2D76-4DFF-AEB2-AB998DF46918}" type="sibTrans" cxnId="{C25A7CE5-6C77-4702-AFC8-663A180F4EC2}">
      <dgm:prSet/>
      <dgm:spPr/>
      <dgm:t>
        <a:bodyPr/>
        <a:lstStyle/>
        <a:p>
          <a:endParaRPr lang="en-US"/>
        </a:p>
      </dgm:t>
    </dgm:pt>
    <dgm:pt modelId="{2F7ACC0C-E8E5-4AEA-9943-B980954573B0}">
      <dgm:prSet phldrT="[Text]"/>
      <dgm:spPr/>
      <dgm:t>
        <a:bodyPr/>
        <a:lstStyle/>
        <a:p>
          <a:r>
            <a:rPr lang="en-US" dirty="0"/>
            <a:t>Actuarial Assessment</a:t>
          </a:r>
        </a:p>
      </dgm:t>
    </dgm:pt>
    <dgm:pt modelId="{965187C7-1282-4EF2-9A51-AC74FC0233CB}" type="parTrans" cxnId="{A5610DFF-618F-4942-9465-537341B187BE}">
      <dgm:prSet/>
      <dgm:spPr/>
      <dgm:t>
        <a:bodyPr/>
        <a:lstStyle/>
        <a:p>
          <a:endParaRPr lang="en-US"/>
        </a:p>
      </dgm:t>
    </dgm:pt>
    <dgm:pt modelId="{155B90E4-D3F3-4954-8240-00CC3324FF5D}" type="sibTrans" cxnId="{A5610DFF-618F-4942-9465-537341B187BE}">
      <dgm:prSet/>
      <dgm:spPr/>
      <dgm:t>
        <a:bodyPr/>
        <a:lstStyle/>
        <a:p>
          <a:endParaRPr lang="en-US"/>
        </a:p>
      </dgm:t>
    </dgm:pt>
    <dgm:pt modelId="{3F881232-8B0C-4002-ACB0-34BD15EA14F0}">
      <dgm:prSet phldrT="[Text]"/>
      <dgm:spPr/>
      <dgm:t>
        <a:bodyPr/>
        <a:lstStyle/>
        <a:p>
          <a:r>
            <a:rPr lang="en-US" dirty="0"/>
            <a:t>43%</a:t>
          </a:r>
        </a:p>
      </dgm:t>
    </dgm:pt>
    <dgm:pt modelId="{33C3BFFC-19EF-42A7-980C-F74BD199EA42}" type="parTrans" cxnId="{D9F4DCA6-C55B-49A6-A11D-F5F8BBDD5B8C}">
      <dgm:prSet/>
      <dgm:spPr/>
      <dgm:t>
        <a:bodyPr/>
        <a:lstStyle/>
        <a:p>
          <a:endParaRPr lang="en-US"/>
        </a:p>
      </dgm:t>
    </dgm:pt>
    <dgm:pt modelId="{98B08E75-B3FB-469D-8F40-3F7AD1C0ECCC}" type="sibTrans" cxnId="{D9F4DCA6-C55B-49A6-A11D-F5F8BBDD5B8C}">
      <dgm:prSet/>
      <dgm:spPr/>
      <dgm:t>
        <a:bodyPr/>
        <a:lstStyle/>
        <a:p>
          <a:endParaRPr lang="en-US"/>
        </a:p>
      </dgm:t>
    </dgm:pt>
    <dgm:pt modelId="{8A03C4BA-4944-4E09-83DF-529DEFD82750}">
      <dgm:prSet phldrT="[Text]"/>
      <dgm:spPr/>
      <dgm:t>
        <a:bodyPr/>
        <a:lstStyle/>
        <a:p>
          <a:r>
            <a:rPr lang="en-US" dirty="0"/>
            <a:t>48%-63%</a:t>
          </a:r>
        </a:p>
      </dgm:t>
    </dgm:pt>
    <dgm:pt modelId="{5F9105D9-DBF5-4005-A72C-8928CBA261B8}" type="parTrans" cxnId="{7279AD3A-9E1F-478C-844B-13797DA8284F}">
      <dgm:prSet/>
      <dgm:spPr/>
      <dgm:t>
        <a:bodyPr/>
        <a:lstStyle/>
        <a:p>
          <a:endParaRPr lang="en-US"/>
        </a:p>
      </dgm:t>
    </dgm:pt>
    <dgm:pt modelId="{CBFC5ADA-D5B5-4A78-B7A7-264DE6FD7663}" type="sibTrans" cxnId="{7279AD3A-9E1F-478C-844B-13797DA8284F}">
      <dgm:prSet/>
      <dgm:spPr/>
      <dgm:t>
        <a:bodyPr/>
        <a:lstStyle/>
        <a:p>
          <a:endParaRPr lang="en-US"/>
        </a:p>
      </dgm:t>
    </dgm:pt>
    <dgm:pt modelId="{4732C718-A35F-4330-8C02-9BA1EA68B972}">
      <dgm:prSet phldrT="[Text]"/>
      <dgm:spPr/>
      <dgm:t>
        <a:bodyPr/>
        <a:lstStyle/>
        <a:p>
          <a:r>
            <a:rPr lang="en-US" dirty="0"/>
            <a:t>65%+</a:t>
          </a:r>
        </a:p>
      </dgm:t>
    </dgm:pt>
    <dgm:pt modelId="{488F281F-EF29-456F-9A0C-1B288F50A5FB}" type="parTrans" cxnId="{BC644E11-4FB3-45F0-8088-3F91DB6D9603}">
      <dgm:prSet/>
      <dgm:spPr/>
      <dgm:t>
        <a:bodyPr/>
        <a:lstStyle/>
        <a:p>
          <a:endParaRPr lang="en-US"/>
        </a:p>
      </dgm:t>
    </dgm:pt>
    <dgm:pt modelId="{B1A6469F-A1B8-41F1-9EEF-81D5EAB68EC4}" type="sibTrans" cxnId="{BC644E11-4FB3-45F0-8088-3F91DB6D9603}">
      <dgm:prSet/>
      <dgm:spPr/>
      <dgm:t>
        <a:bodyPr/>
        <a:lstStyle/>
        <a:p>
          <a:endParaRPr lang="en-US"/>
        </a:p>
      </dgm:t>
    </dgm:pt>
    <dgm:pt modelId="{DD813C58-D96F-4ABE-B549-FF0DE7593838}" type="pres">
      <dgm:prSet presAssocID="{1BF37CCB-D361-4046-9801-CCB51C58BB57}" presName="compositeShape" presStyleCnt="0">
        <dgm:presLayoutVars>
          <dgm:dir/>
          <dgm:resizeHandles/>
        </dgm:presLayoutVars>
      </dgm:prSet>
      <dgm:spPr/>
    </dgm:pt>
    <dgm:pt modelId="{8077682D-222C-42FF-A229-FC1EDEA315EB}" type="pres">
      <dgm:prSet presAssocID="{1BF37CCB-D361-4046-9801-CCB51C58BB57}" presName="pyramid" presStyleLbl="node1" presStyleIdx="0" presStyleCnt="1"/>
      <dgm:spPr/>
    </dgm:pt>
    <dgm:pt modelId="{37DA351A-A338-45B5-AE55-CBB52D4D86A8}" type="pres">
      <dgm:prSet presAssocID="{1BF37CCB-D361-4046-9801-CCB51C58BB57}" presName="theList" presStyleCnt="0"/>
      <dgm:spPr/>
    </dgm:pt>
    <dgm:pt modelId="{B1685828-EA26-4DBD-9B30-619F8025A6B1}" type="pres">
      <dgm:prSet presAssocID="{A26FE6F9-3562-4BFF-BBBA-4A4F58217322}" presName="aNode" presStyleLbl="fgAcc1" presStyleIdx="0" presStyleCnt="3">
        <dgm:presLayoutVars>
          <dgm:bulletEnabled val="1"/>
        </dgm:presLayoutVars>
      </dgm:prSet>
      <dgm:spPr/>
    </dgm:pt>
    <dgm:pt modelId="{09344935-C0EB-4EFC-AED5-DBA407FF6560}" type="pres">
      <dgm:prSet presAssocID="{A26FE6F9-3562-4BFF-BBBA-4A4F58217322}" presName="aSpace" presStyleCnt="0"/>
      <dgm:spPr/>
    </dgm:pt>
    <dgm:pt modelId="{C7FBE0CB-55F8-4070-99C7-6E866C59C1AB}" type="pres">
      <dgm:prSet presAssocID="{B131F23B-B7F2-45AA-AC92-95B85BBAE4A5}" presName="aNode" presStyleLbl="fgAcc1" presStyleIdx="1" presStyleCnt="3">
        <dgm:presLayoutVars>
          <dgm:bulletEnabled val="1"/>
        </dgm:presLayoutVars>
      </dgm:prSet>
      <dgm:spPr/>
    </dgm:pt>
    <dgm:pt modelId="{E13894D2-D0B4-4DD1-B9B9-773B78F0066B}" type="pres">
      <dgm:prSet presAssocID="{B131F23B-B7F2-45AA-AC92-95B85BBAE4A5}" presName="aSpace" presStyleCnt="0"/>
      <dgm:spPr/>
    </dgm:pt>
    <dgm:pt modelId="{3F726FD7-8310-4E4C-A9CC-F7525F43FC6A}" type="pres">
      <dgm:prSet presAssocID="{2F7ACC0C-E8E5-4AEA-9943-B980954573B0}" presName="aNode" presStyleLbl="fgAcc1" presStyleIdx="2" presStyleCnt="3">
        <dgm:presLayoutVars>
          <dgm:bulletEnabled val="1"/>
        </dgm:presLayoutVars>
      </dgm:prSet>
      <dgm:spPr/>
    </dgm:pt>
    <dgm:pt modelId="{42509907-F0AB-403A-8BDB-7BD5A89E2245}" type="pres">
      <dgm:prSet presAssocID="{2F7ACC0C-E8E5-4AEA-9943-B980954573B0}" presName="aSpace" presStyleCnt="0"/>
      <dgm:spPr/>
    </dgm:pt>
  </dgm:ptLst>
  <dgm:cxnLst>
    <dgm:cxn modelId="{BC644E11-4FB3-45F0-8088-3F91DB6D9603}" srcId="{2F7ACC0C-E8E5-4AEA-9943-B980954573B0}" destId="{4732C718-A35F-4330-8C02-9BA1EA68B972}" srcOrd="0" destOrd="0" parTransId="{488F281F-EF29-456F-9A0C-1B288F50A5FB}" sibTransId="{B1A6469F-A1B8-41F1-9EEF-81D5EAB68EC4}"/>
    <dgm:cxn modelId="{94E30417-4CA8-49F6-918F-5C3301BB7146}" type="presOf" srcId="{B131F23B-B7F2-45AA-AC92-95B85BBAE4A5}" destId="{C7FBE0CB-55F8-4070-99C7-6E866C59C1AB}" srcOrd="0" destOrd="0" presId="urn:microsoft.com/office/officeart/2005/8/layout/pyramid2"/>
    <dgm:cxn modelId="{7EA10A20-05D0-47B4-952E-69DA31302B99}" type="presOf" srcId="{A26FE6F9-3562-4BFF-BBBA-4A4F58217322}" destId="{B1685828-EA26-4DBD-9B30-619F8025A6B1}" srcOrd="0" destOrd="0" presId="urn:microsoft.com/office/officeart/2005/8/layout/pyramid2"/>
    <dgm:cxn modelId="{7279AD3A-9E1F-478C-844B-13797DA8284F}" srcId="{B131F23B-B7F2-45AA-AC92-95B85BBAE4A5}" destId="{8A03C4BA-4944-4E09-83DF-529DEFD82750}" srcOrd="0" destOrd="0" parTransId="{5F9105D9-DBF5-4005-A72C-8928CBA261B8}" sibTransId="{CBFC5ADA-D5B5-4A78-B7A7-264DE6FD7663}"/>
    <dgm:cxn modelId="{48F48162-8CCD-4EBC-8866-772F8ED8EA60}" type="presOf" srcId="{1BF37CCB-D361-4046-9801-CCB51C58BB57}" destId="{DD813C58-D96F-4ABE-B549-FF0DE7593838}" srcOrd="0" destOrd="0" presId="urn:microsoft.com/office/officeart/2005/8/layout/pyramid2"/>
    <dgm:cxn modelId="{1D522E93-A541-4BEB-BC1A-91256D6D2713}" type="presOf" srcId="{2F7ACC0C-E8E5-4AEA-9943-B980954573B0}" destId="{3F726FD7-8310-4E4C-A9CC-F7525F43FC6A}" srcOrd="0" destOrd="0" presId="urn:microsoft.com/office/officeart/2005/8/layout/pyramid2"/>
    <dgm:cxn modelId="{D9F4DCA6-C55B-49A6-A11D-F5F8BBDD5B8C}" srcId="{A26FE6F9-3562-4BFF-BBBA-4A4F58217322}" destId="{3F881232-8B0C-4002-ACB0-34BD15EA14F0}" srcOrd="0" destOrd="0" parTransId="{33C3BFFC-19EF-42A7-980C-F74BD199EA42}" sibTransId="{98B08E75-B3FB-469D-8F40-3F7AD1C0ECCC}"/>
    <dgm:cxn modelId="{82B364BE-D3C2-4BAF-BB9E-56EDF8CD3439}" type="presOf" srcId="{3F881232-8B0C-4002-ACB0-34BD15EA14F0}" destId="{B1685828-EA26-4DBD-9B30-619F8025A6B1}" srcOrd="0" destOrd="1" presId="urn:microsoft.com/office/officeart/2005/8/layout/pyramid2"/>
    <dgm:cxn modelId="{435D1CC4-1288-4960-B6C7-A394BD629406}" type="presOf" srcId="{8A03C4BA-4944-4E09-83DF-529DEFD82750}" destId="{C7FBE0CB-55F8-4070-99C7-6E866C59C1AB}" srcOrd="0" destOrd="1" presId="urn:microsoft.com/office/officeart/2005/8/layout/pyramid2"/>
    <dgm:cxn modelId="{F4A1C5DE-45E2-4162-84D2-396273B78D0D}" type="presOf" srcId="{4732C718-A35F-4330-8C02-9BA1EA68B972}" destId="{3F726FD7-8310-4E4C-A9CC-F7525F43FC6A}" srcOrd="0" destOrd="1" presId="urn:microsoft.com/office/officeart/2005/8/layout/pyramid2"/>
    <dgm:cxn modelId="{C25A7CE5-6C77-4702-AFC8-663A180F4EC2}" srcId="{1BF37CCB-D361-4046-9801-CCB51C58BB57}" destId="{B131F23B-B7F2-45AA-AC92-95B85BBAE4A5}" srcOrd="1" destOrd="0" parTransId="{16C3A8D5-37F1-4C42-A17E-2E8EB0C33F84}" sibTransId="{930F5BD4-2D76-4DFF-AEB2-AB998DF46918}"/>
    <dgm:cxn modelId="{6D592DEF-AB65-449D-89F7-AD44C8B3B87C}" srcId="{1BF37CCB-D361-4046-9801-CCB51C58BB57}" destId="{A26FE6F9-3562-4BFF-BBBA-4A4F58217322}" srcOrd="0" destOrd="0" parTransId="{1A6D2221-262A-4CF1-A61D-7EFEE0A58F1F}" sibTransId="{A5EA9AA5-6529-422B-84A0-93F8E3724A89}"/>
    <dgm:cxn modelId="{A5610DFF-618F-4942-9465-537341B187BE}" srcId="{1BF37CCB-D361-4046-9801-CCB51C58BB57}" destId="{2F7ACC0C-E8E5-4AEA-9943-B980954573B0}" srcOrd="2" destOrd="0" parTransId="{965187C7-1282-4EF2-9A51-AC74FC0233CB}" sibTransId="{155B90E4-D3F3-4954-8240-00CC3324FF5D}"/>
    <dgm:cxn modelId="{9369870F-85DF-416E-AA10-9852AD2D6D00}" type="presParOf" srcId="{DD813C58-D96F-4ABE-B549-FF0DE7593838}" destId="{8077682D-222C-42FF-A229-FC1EDEA315EB}" srcOrd="0" destOrd="0" presId="urn:microsoft.com/office/officeart/2005/8/layout/pyramid2"/>
    <dgm:cxn modelId="{036839DA-6E67-4D74-879C-9A33456E9831}" type="presParOf" srcId="{DD813C58-D96F-4ABE-B549-FF0DE7593838}" destId="{37DA351A-A338-45B5-AE55-CBB52D4D86A8}" srcOrd="1" destOrd="0" presId="urn:microsoft.com/office/officeart/2005/8/layout/pyramid2"/>
    <dgm:cxn modelId="{D6337041-D33E-4437-8C22-DB180B93DC14}" type="presParOf" srcId="{37DA351A-A338-45B5-AE55-CBB52D4D86A8}" destId="{B1685828-EA26-4DBD-9B30-619F8025A6B1}" srcOrd="0" destOrd="0" presId="urn:microsoft.com/office/officeart/2005/8/layout/pyramid2"/>
    <dgm:cxn modelId="{7BA59D0C-05DB-4B9B-B28E-3A5A741DB672}" type="presParOf" srcId="{37DA351A-A338-45B5-AE55-CBB52D4D86A8}" destId="{09344935-C0EB-4EFC-AED5-DBA407FF6560}" srcOrd="1" destOrd="0" presId="urn:microsoft.com/office/officeart/2005/8/layout/pyramid2"/>
    <dgm:cxn modelId="{0247B08D-83A1-417B-B592-AC8369DE9287}" type="presParOf" srcId="{37DA351A-A338-45B5-AE55-CBB52D4D86A8}" destId="{C7FBE0CB-55F8-4070-99C7-6E866C59C1AB}" srcOrd="2" destOrd="0" presId="urn:microsoft.com/office/officeart/2005/8/layout/pyramid2"/>
    <dgm:cxn modelId="{C29485C5-B6A4-41E5-A396-2F416CCE8944}" type="presParOf" srcId="{37DA351A-A338-45B5-AE55-CBB52D4D86A8}" destId="{E13894D2-D0B4-4DD1-B9B9-773B78F0066B}" srcOrd="3" destOrd="0" presId="urn:microsoft.com/office/officeart/2005/8/layout/pyramid2"/>
    <dgm:cxn modelId="{F01CB28C-3DBF-40BC-A741-55651EE99B5A}" type="presParOf" srcId="{37DA351A-A338-45B5-AE55-CBB52D4D86A8}" destId="{3F726FD7-8310-4E4C-A9CC-F7525F43FC6A}" srcOrd="4" destOrd="0" presId="urn:microsoft.com/office/officeart/2005/8/layout/pyramid2"/>
    <dgm:cxn modelId="{E78B9ED8-BD3E-4451-AB49-FC8ABDB44538}" type="presParOf" srcId="{37DA351A-A338-45B5-AE55-CBB52D4D86A8}" destId="{42509907-F0AB-403A-8BDB-7BD5A89E224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8D2D24-377F-4090-A8E0-58BB9239FFC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018F6A-2723-4DFB-8EAD-6AACE3F8CBE1}">
      <dgm:prSet phldrT="[Text]"/>
      <dgm:spPr/>
      <dgm:t>
        <a:bodyPr/>
        <a:lstStyle/>
        <a:p>
          <a:r>
            <a:rPr lang="en-US" dirty="0"/>
            <a:t>Responsivity Barriers</a:t>
          </a:r>
        </a:p>
      </dgm:t>
    </dgm:pt>
    <dgm:pt modelId="{1DE9C6D5-3565-48BD-A29B-2CA69C8144ED}" type="parTrans" cxnId="{1A2907D4-C236-4A04-A1F2-E0656AA263A5}">
      <dgm:prSet/>
      <dgm:spPr/>
      <dgm:t>
        <a:bodyPr/>
        <a:lstStyle/>
        <a:p>
          <a:endParaRPr lang="en-US"/>
        </a:p>
      </dgm:t>
    </dgm:pt>
    <dgm:pt modelId="{7908C1B8-F621-4E76-8B7A-11D92FBA1BD1}" type="sibTrans" cxnId="{1A2907D4-C236-4A04-A1F2-E0656AA263A5}">
      <dgm:prSet/>
      <dgm:spPr/>
      <dgm:t>
        <a:bodyPr/>
        <a:lstStyle/>
        <a:p>
          <a:endParaRPr lang="en-US"/>
        </a:p>
      </dgm:t>
    </dgm:pt>
    <dgm:pt modelId="{D96DB5B9-730F-44A9-B9EB-E83A2EAC0841}">
      <dgm:prSet phldrT="[Text]"/>
      <dgm:spPr/>
      <dgm:t>
        <a:bodyPr/>
        <a:lstStyle/>
        <a:p>
          <a:r>
            <a:rPr lang="en-US" dirty="0"/>
            <a:t>Stabilize</a:t>
          </a:r>
        </a:p>
      </dgm:t>
    </dgm:pt>
    <dgm:pt modelId="{5245A03F-938B-4302-88C0-71661B94DAA6}" type="parTrans" cxnId="{50A4FC88-2454-4F9A-80CF-ACC73D180474}">
      <dgm:prSet/>
      <dgm:spPr/>
      <dgm:t>
        <a:bodyPr/>
        <a:lstStyle/>
        <a:p>
          <a:endParaRPr lang="en-US"/>
        </a:p>
      </dgm:t>
    </dgm:pt>
    <dgm:pt modelId="{47F050F4-AF92-4111-BBB3-519B6B35D8C7}" type="sibTrans" cxnId="{50A4FC88-2454-4F9A-80CF-ACC73D180474}">
      <dgm:prSet/>
      <dgm:spPr/>
      <dgm:t>
        <a:bodyPr/>
        <a:lstStyle/>
        <a:p>
          <a:endParaRPr lang="en-US"/>
        </a:p>
      </dgm:t>
    </dgm:pt>
    <dgm:pt modelId="{91874DE7-886F-40DD-BAA1-721CB45E4F07}">
      <dgm:prSet phldrT="[Text]"/>
      <dgm:spPr/>
      <dgm:t>
        <a:bodyPr/>
        <a:lstStyle/>
        <a:p>
          <a:r>
            <a:rPr lang="en-US" dirty="0"/>
            <a:t>Highest Priority Criminogenic Need</a:t>
          </a:r>
        </a:p>
      </dgm:t>
    </dgm:pt>
    <dgm:pt modelId="{79109559-E071-4857-AADE-836B08DB988D}" type="parTrans" cxnId="{1EF6049B-E638-444F-91B8-84D6E9BAD38D}">
      <dgm:prSet/>
      <dgm:spPr/>
      <dgm:t>
        <a:bodyPr/>
        <a:lstStyle/>
        <a:p>
          <a:endParaRPr lang="en-US"/>
        </a:p>
      </dgm:t>
    </dgm:pt>
    <dgm:pt modelId="{4C53BC82-D973-493F-8A53-8BAF194CB0B2}" type="sibTrans" cxnId="{1EF6049B-E638-444F-91B8-84D6E9BAD38D}">
      <dgm:prSet/>
      <dgm:spPr/>
      <dgm:t>
        <a:bodyPr/>
        <a:lstStyle/>
        <a:p>
          <a:endParaRPr lang="en-US"/>
        </a:p>
      </dgm:t>
    </dgm:pt>
    <dgm:pt modelId="{CAFC41C9-9430-4A5F-A37E-01B75D538744}">
      <dgm:prSet phldrT="[Text]"/>
      <dgm:spPr/>
      <dgm:t>
        <a:bodyPr/>
        <a:lstStyle/>
        <a:p>
          <a:r>
            <a:rPr lang="en-US" dirty="0"/>
            <a:t>Ideal target</a:t>
          </a:r>
        </a:p>
      </dgm:t>
    </dgm:pt>
    <dgm:pt modelId="{505C897A-8138-46A3-B3D4-B20A9F98643A}" type="parTrans" cxnId="{255B1B86-DA0C-4B61-B2CE-AA247E34EA86}">
      <dgm:prSet/>
      <dgm:spPr/>
      <dgm:t>
        <a:bodyPr/>
        <a:lstStyle/>
        <a:p>
          <a:endParaRPr lang="en-US"/>
        </a:p>
      </dgm:t>
    </dgm:pt>
    <dgm:pt modelId="{32629FAC-A83D-4E9D-9874-09BAFC917BA5}" type="sibTrans" cxnId="{255B1B86-DA0C-4B61-B2CE-AA247E34EA86}">
      <dgm:prSet/>
      <dgm:spPr/>
      <dgm:t>
        <a:bodyPr/>
        <a:lstStyle/>
        <a:p>
          <a:endParaRPr lang="en-US"/>
        </a:p>
      </dgm:t>
    </dgm:pt>
    <dgm:pt modelId="{19FA9E3D-1F72-4F6E-AD97-BBD7E9989A41}">
      <dgm:prSet phldrT="[Text]"/>
      <dgm:spPr/>
      <dgm:t>
        <a:bodyPr/>
        <a:lstStyle/>
        <a:p>
          <a:r>
            <a:rPr lang="en-US" dirty="0"/>
            <a:t>Highest Priority Mutually Agreed Criminogenic Need</a:t>
          </a:r>
        </a:p>
      </dgm:t>
    </dgm:pt>
    <dgm:pt modelId="{D3B3F3C6-B0CF-4781-9A5A-FA1A19EC9307}" type="parTrans" cxnId="{A7DBF15E-94DC-4824-AEEC-22F0CA3E99E2}">
      <dgm:prSet/>
      <dgm:spPr/>
      <dgm:t>
        <a:bodyPr/>
        <a:lstStyle/>
        <a:p>
          <a:endParaRPr lang="en-US"/>
        </a:p>
      </dgm:t>
    </dgm:pt>
    <dgm:pt modelId="{0CC65E67-1EDC-45B8-9359-55D6B2E4B2B2}" type="sibTrans" cxnId="{A7DBF15E-94DC-4824-AEEC-22F0CA3E99E2}">
      <dgm:prSet/>
      <dgm:spPr/>
      <dgm:t>
        <a:bodyPr/>
        <a:lstStyle/>
        <a:p>
          <a:endParaRPr lang="en-US"/>
        </a:p>
      </dgm:t>
    </dgm:pt>
    <dgm:pt modelId="{F13365A4-19D9-4717-8A0A-641B3C99FDA4}">
      <dgm:prSet phldrT="[Text]"/>
      <dgm:spPr/>
      <dgm:t>
        <a:bodyPr/>
        <a:lstStyle/>
        <a:p>
          <a:r>
            <a:rPr lang="en-US" dirty="0"/>
            <a:t>Encourages client buy-in</a:t>
          </a:r>
        </a:p>
      </dgm:t>
    </dgm:pt>
    <dgm:pt modelId="{6CF58697-B1A3-4F9F-88FB-AC65470AA8EC}" type="parTrans" cxnId="{41EB1AE5-19B3-440A-80BC-4B0811603ED2}">
      <dgm:prSet/>
      <dgm:spPr/>
      <dgm:t>
        <a:bodyPr/>
        <a:lstStyle/>
        <a:p>
          <a:endParaRPr lang="en-US"/>
        </a:p>
      </dgm:t>
    </dgm:pt>
    <dgm:pt modelId="{28241C83-02AB-4FEA-9116-53F3D355B1D3}" type="sibTrans" cxnId="{41EB1AE5-19B3-440A-80BC-4B0811603ED2}">
      <dgm:prSet/>
      <dgm:spPr/>
      <dgm:t>
        <a:bodyPr/>
        <a:lstStyle/>
        <a:p>
          <a:endParaRPr lang="en-US"/>
        </a:p>
      </dgm:t>
    </dgm:pt>
    <dgm:pt modelId="{AD3CB695-B96D-4E96-BE83-3688AD87141D}">
      <dgm:prSet phldrT="[Text]"/>
      <dgm:spPr/>
      <dgm:t>
        <a:bodyPr/>
        <a:lstStyle/>
        <a:p>
          <a:r>
            <a:rPr lang="en-US" dirty="0"/>
            <a:t>Easiest Activities in Case Plan to Make Progress</a:t>
          </a:r>
        </a:p>
      </dgm:t>
    </dgm:pt>
    <dgm:pt modelId="{D0AEB282-B27F-409A-947D-CDA17B7AF218}" type="parTrans" cxnId="{9AEAD269-8642-40C4-BB74-BFF2A3671A4A}">
      <dgm:prSet/>
      <dgm:spPr/>
      <dgm:t>
        <a:bodyPr/>
        <a:lstStyle/>
        <a:p>
          <a:endParaRPr lang="en-US"/>
        </a:p>
      </dgm:t>
    </dgm:pt>
    <dgm:pt modelId="{2E5F4600-6C38-44EE-B31D-DD0364FD0933}" type="sibTrans" cxnId="{9AEAD269-8642-40C4-BB74-BFF2A3671A4A}">
      <dgm:prSet/>
      <dgm:spPr/>
      <dgm:t>
        <a:bodyPr/>
        <a:lstStyle/>
        <a:p>
          <a:endParaRPr lang="en-US"/>
        </a:p>
      </dgm:t>
    </dgm:pt>
    <dgm:pt modelId="{8123178E-D6B3-49EE-92C4-E9841A6321FA}">
      <dgm:prSet phldrT="[Text]"/>
      <dgm:spPr/>
      <dgm:t>
        <a:bodyPr/>
        <a:lstStyle/>
        <a:p>
          <a:r>
            <a:rPr lang="en-US" dirty="0"/>
            <a:t>For highly resistant or low motivation clients</a:t>
          </a:r>
        </a:p>
      </dgm:t>
    </dgm:pt>
    <dgm:pt modelId="{C1C24521-4623-48AE-A0B3-B7AB7B0D9999}" type="parTrans" cxnId="{A27F7DA0-4D84-4FD4-B0AB-5BEE711D4802}">
      <dgm:prSet/>
      <dgm:spPr/>
      <dgm:t>
        <a:bodyPr/>
        <a:lstStyle/>
        <a:p>
          <a:endParaRPr lang="en-US"/>
        </a:p>
      </dgm:t>
    </dgm:pt>
    <dgm:pt modelId="{CC6BE110-F7BD-419E-BA52-7610BDF228D3}" type="sibTrans" cxnId="{A27F7DA0-4D84-4FD4-B0AB-5BEE711D4802}">
      <dgm:prSet/>
      <dgm:spPr/>
      <dgm:t>
        <a:bodyPr/>
        <a:lstStyle/>
        <a:p>
          <a:endParaRPr lang="en-US"/>
        </a:p>
      </dgm:t>
    </dgm:pt>
    <dgm:pt modelId="{E0F728C4-5670-4DFF-A52B-E347E21E6657}" type="pres">
      <dgm:prSet presAssocID="{BD8D2D24-377F-4090-A8E0-58BB9239FFCE}" presName="rootnode" presStyleCnt="0">
        <dgm:presLayoutVars>
          <dgm:chMax/>
          <dgm:chPref/>
          <dgm:dir/>
          <dgm:animLvl val="lvl"/>
        </dgm:presLayoutVars>
      </dgm:prSet>
      <dgm:spPr/>
    </dgm:pt>
    <dgm:pt modelId="{C183F025-3EF3-47B5-9ED7-257A1EB36E68}" type="pres">
      <dgm:prSet presAssocID="{51018F6A-2723-4DFB-8EAD-6AACE3F8CBE1}" presName="composite" presStyleCnt="0"/>
      <dgm:spPr/>
    </dgm:pt>
    <dgm:pt modelId="{F5873687-F2A7-4616-AE26-8B0A7E2F01A7}" type="pres">
      <dgm:prSet presAssocID="{51018F6A-2723-4DFB-8EAD-6AACE3F8CBE1}" presName="bentUpArrow1" presStyleLbl="alignImgPlace1" presStyleIdx="0" presStyleCnt="3"/>
      <dgm:spPr/>
    </dgm:pt>
    <dgm:pt modelId="{FABDF67D-CA38-4754-A9E7-2B3CA71B38E5}" type="pres">
      <dgm:prSet presAssocID="{51018F6A-2723-4DFB-8EAD-6AACE3F8CBE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24187BAF-1CA2-4300-B46A-E52F6F3D514E}" type="pres">
      <dgm:prSet presAssocID="{51018F6A-2723-4DFB-8EAD-6AACE3F8CBE1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B0AB285-BE78-49DF-B595-39342582366D}" type="pres">
      <dgm:prSet presAssocID="{7908C1B8-F621-4E76-8B7A-11D92FBA1BD1}" presName="sibTrans" presStyleCnt="0"/>
      <dgm:spPr/>
    </dgm:pt>
    <dgm:pt modelId="{5E6F3419-480C-4215-8C62-B7E389FE95C3}" type="pres">
      <dgm:prSet presAssocID="{91874DE7-886F-40DD-BAA1-721CB45E4F07}" presName="composite" presStyleCnt="0"/>
      <dgm:spPr/>
    </dgm:pt>
    <dgm:pt modelId="{AA33D862-905E-441B-A77A-5E81F1CF1AE6}" type="pres">
      <dgm:prSet presAssocID="{91874DE7-886F-40DD-BAA1-721CB45E4F07}" presName="bentUpArrow1" presStyleLbl="alignImgPlace1" presStyleIdx="1" presStyleCnt="3"/>
      <dgm:spPr/>
    </dgm:pt>
    <dgm:pt modelId="{E2E34F84-AF71-4976-82FA-A8B2B5713FDE}" type="pres">
      <dgm:prSet presAssocID="{91874DE7-886F-40DD-BAA1-721CB45E4F07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F08DFE5-AB22-4370-812C-20A6F3EA2654}" type="pres">
      <dgm:prSet presAssocID="{91874DE7-886F-40DD-BAA1-721CB45E4F07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29B360B-B559-45F3-9A76-8C0553D41A00}" type="pres">
      <dgm:prSet presAssocID="{4C53BC82-D973-493F-8A53-8BAF194CB0B2}" presName="sibTrans" presStyleCnt="0"/>
      <dgm:spPr/>
    </dgm:pt>
    <dgm:pt modelId="{0B911023-544F-4DE5-9723-F5B698A07CEB}" type="pres">
      <dgm:prSet presAssocID="{19FA9E3D-1F72-4F6E-AD97-BBD7E9989A41}" presName="composite" presStyleCnt="0"/>
      <dgm:spPr/>
    </dgm:pt>
    <dgm:pt modelId="{A525058D-1949-4C1B-ADA6-C7EE64D8CD1E}" type="pres">
      <dgm:prSet presAssocID="{19FA9E3D-1F72-4F6E-AD97-BBD7E9989A41}" presName="bentUpArrow1" presStyleLbl="alignImgPlace1" presStyleIdx="2" presStyleCnt="3"/>
      <dgm:spPr/>
    </dgm:pt>
    <dgm:pt modelId="{46FAC43E-3467-4C08-99A5-89F2C8DEB66F}" type="pres">
      <dgm:prSet presAssocID="{19FA9E3D-1F72-4F6E-AD97-BBD7E9989A41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ED808D95-E759-43DB-B50A-CBDEA22B3A51}" type="pres">
      <dgm:prSet presAssocID="{19FA9E3D-1F72-4F6E-AD97-BBD7E9989A41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34A23C4-9C97-4467-9EF7-9909B66C52A1}" type="pres">
      <dgm:prSet presAssocID="{0CC65E67-1EDC-45B8-9359-55D6B2E4B2B2}" presName="sibTrans" presStyleCnt="0"/>
      <dgm:spPr/>
    </dgm:pt>
    <dgm:pt modelId="{03DFEB24-914A-4D3B-86AC-4BC5368D4E8C}" type="pres">
      <dgm:prSet presAssocID="{AD3CB695-B96D-4E96-BE83-3688AD87141D}" presName="composite" presStyleCnt="0"/>
      <dgm:spPr/>
    </dgm:pt>
    <dgm:pt modelId="{78D3EAD3-BDE1-4796-BE88-AC1B72802EDF}" type="pres">
      <dgm:prSet presAssocID="{AD3CB695-B96D-4E96-BE83-3688AD87141D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604F296E-AAA8-46CE-8F84-A332CC4017A4}" type="pres">
      <dgm:prSet presAssocID="{AD3CB695-B96D-4E96-BE83-3688AD87141D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127AA20-684A-497C-891A-911DD69E2E33}" type="presOf" srcId="{AD3CB695-B96D-4E96-BE83-3688AD87141D}" destId="{78D3EAD3-BDE1-4796-BE88-AC1B72802EDF}" srcOrd="0" destOrd="0" presId="urn:microsoft.com/office/officeart/2005/8/layout/StepDownProcess"/>
    <dgm:cxn modelId="{72F4102C-F45C-4C23-AB56-BBCA93D647DA}" type="presOf" srcId="{19FA9E3D-1F72-4F6E-AD97-BBD7E9989A41}" destId="{46FAC43E-3467-4C08-99A5-89F2C8DEB66F}" srcOrd="0" destOrd="0" presId="urn:microsoft.com/office/officeart/2005/8/layout/StepDownProcess"/>
    <dgm:cxn modelId="{A7DBF15E-94DC-4824-AEEC-22F0CA3E99E2}" srcId="{BD8D2D24-377F-4090-A8E0-58BB9239FFCE}" destId="{19FA9E3D-1F72-4F6E-AD97-BBD7E9989A41}" srcOrd="2" destOrd="0" parTransId="{D3B3F3C6-B0CF-4781-9A5A-FA1A19EC9307}" sibTransId="{0CC65E67-1EDC-45B8-9359-55D6B2E4B2B2}"/>
    <dgm:cxn modelId="{9AEAD269-8642-40C4-BB74-BFF2A3671A4A}" srcId="{BD8D2D24-377F-4090-A8E0-58BB9239FFCE}" destId="{AD3CB695-B96D-4E96-BE83-3688AD87141D}" srcOrd="3" destOrd="0" parTransId="{D0AEB282-B27F-409A-947D-CDA17B7AF218}" sibTransId="{2E5F4600-6C38-44EE-B31D-DD0364FD0933}"/>
    <dgm:cxn modelId="{42C93854-A66C-4AEF-8550-A64CA2A07B5A}" type="presOf" srcId="{51018F6A-2723-4DFB-8EAD-6AACE3F8CBE1}" destId="{FABDF67D-CA38-4754-A9E7-2B3CA71B38E5}" srcOrd="0" destOrd="0" presId="urn:microsoft.com/office/officeart/2005/8/layout/StepDownProcess"/>
    <dgm:cxn modelId="{255B1B86-DA0C-4B61-B2CE-AA247E34EA86}" srcId="{91874DE7-886F-40DD-BAA1-721CB45E4F07}" destId="{CAFC41C9-9430-4A5F-A37E-01B75D538744}" srcOrd="0" destOrd="0" parTransId="{505C897A-8138-46A3-B3D4-B20A9F98643A}" sibTransId="{32629FAC-A83D-4E9D-9874-09BAFC917BA5}"/>
    <dgm:cxn modelId="{50A4FC88-2454-4F9A-80CF-ACC73D180474}" srcId="{51018F6A-2723-4DFB-8EAD-6AACE3F8CBE1}" destId="{D96DB5B9-730F-44A9-B9EB-E83A2EAC0841}" srcOrd="0" destOrd="0" parTransId="{5245A03F-938B-4302-88C0-71661B94DAA6}" sibTransId="{47F050F4-AF92-4111-BBB3-519B6B35D8C7}"/>
    <dgm:cxn modelId="{1EF6049B-E638-444F-91B8-84D6E9BAD38D}" srcId="{BD8D2D24-377F-4090-A8E0-58BB9239FFCE}" destId="{91874DE7-886F-40DD-BAA1-721CB45E4F07}" srcOrd="1" destOrd="0" parTransId="{79109559-E071-4857-AADE-836B08DB988D}" sibTransId="{4C53BC82-D973-493F-8A53-8BAF194CB0B2}"/>
    <dgm:cxn modelId="{A27F7DA0-4D84-4FD4-B0AB-5BEE711D4802}" srcId="{AD3CB695-B96D-4E96-BE83-3688AD87141D}" destId="{8123178E-D6B3-49EE-92C4-E9841A6321FA}" srcOrd="0" destOrd="0" parTransId="{C1C24521-4623-48AE-A0B3-B7AB7B0D9999}" sibTransId="{CC6BE110-F7BD-419E-BA52-7610BDF228D3}"/>
    <dgm:cxn modelId="{0F6FFFA4-37F9-4012-BD05-5AF12BDC2B71}" type="presOf" srcId="{BD8D2D24-377F-4090-A8E0-58BB9239FFCE}" destId="{E0F728C4-5670-4DFF-A52B-E347E21E6657}" srcOrd="0" destOrd="0" presId="urn:microsoft.com/office/officeart/2005/8/layout/StepDownProcess"/>
    <dgm:cxn modelId="{C5C26AAD-103F-4F85-805F-C9F28B2EF8B3}" type="presOf" srcId="{D96DB5B9-730F-44A9-B9EB-E83A2EAC0841}" destId="{24187BAF-1CA2-4300-B46A-E52F6F3D514E}" srcOrd="0" destOrd="0" presId="urn:microsoft.com/office/officeart/2005/8/layout/StepDownProcess"/>
    <dgm:cxn modelId="{D74B60C2-C879-44D7-9AF3-89D42A5CF084}" type="presOf" srcId="{CAFC41C9-9430-4A5F-A37E-01B75D538744}" destId="{EF08DFE5-AB22-4370-812C-20A6F3EA2654}" srcOrd="0" destOrd="0" presId="urn:microsoft.com/office/officeart/2005/8/layout/StepDownProcess"/>
    <dgm:cxn modelId="{0462DCD1-356C-43C7-B9A0-69CE6F16277F}" type="presOf" srcId="{91874DE7-886F-40DD-BAA1-721CB45E4F07}" destId="{E2E34F84-AF71-4976-82FA-A8B2B5713FDE}" srcOrd="0" destOrd="0" presId="urn:microsoft.com/office/officeart/2005/8/layout/StepDownProcess"/>
    <dgm:cxn modelId="{1A2907D4-C236-4A04-A1F2-E0656AA263A5}" srcId="{BD8D2D24-377F-4090-A8E0-58BB9239FFCE}" destId="{51018F6A-2723-4DFB-8EAD-6AACE3F8CBE1}" srcOrd="0" destOrd="0" parTransId="{1DE9C6D5-3565-48BD-A29B-2CA69C8144ED}" sibTransId="{7908C1B8-F621-4E76-8B7A-11D92FBA1BD1}"/>
    <dgm:cxn modelId="{FC158FE2-68FA-4D1C-ADFC-F0D1C0CA2ED3}" type="presOf" srcId="{8123178E-D6B3-49EE-92C4-E9841A6321FA}" destId="{604F296E-AAA8-46CE-8F84-A332CC4017A4}" srcOrd="0" destOrd="0" presId="urn:microsoft.com/office/officeart/2005/8/layout/StepDownProcess"/>
    <dgm:cxn modelId="{41EB1AE5-19B3-440A-80BC-4B0811603ED2}" srcId="{19FA9E3D-1F72-4F6E-AD97-BBD7E9989A41}" destId="{F13365A4-19D9-4717-8A0A-641B3C99FDA4}" srcOrd="0" destOrd="0" parTransId="{6CF58697-B1A3-4F9F-88FB-AC65470AA8EC}" sibTransId="{28241C83-02AB-4FEA-9116-53F3D355B1D3}"/>
    <dgm:cxn modelId="{B60A52E9-8C32-4E7F-9DEC-19046644458A}" type="presOf" srcId="{F13365A4-19D9-4717-8A0A-641B3C99FDA4}" destId="{ED808D95-E759-43DB-B50A-CBDEA22B3A51}" srcOrd="0" destOrd="0" presId="urn:microsoft.com/office/officeart/2005/8/layout/StepDownProcess"/>
    <dgm:cxn modelId="{79A26C73-D97E-4B64-ADC4-4B189E7228A0}" type="presParOf" srcId="{E0F728C4-5670-4DFF-A52B-E347E21E6657}" destId="{C183F025-3EF3-47B5-9ED7-257A1EB36E68}" srcOrd="0" destOrd="0" presId="urn:microsoft.com/office/officeart/2005/8/layout/StepDownProcess"/>
    <dgm:cxn modelId="{A840CA2E-9562-43EB-9BB1-D45BE2C4E7A9}" type="presParOf" srcId="{C183F025-3EF3-47B5-9ED7-257A1EB36E68}" destId="{F5873687-F2A7-4616-AE26-8B0A7E2F01A7}" srcOrd="0" destOrd="0" presId="urn:microsoft.com/office/officeart/2005/8/layout/StepDownProcess"/>
    <dgm:cxn modelId="{BADA5FED-A1F2-49DF-88E7-F6D77296E15A}" type="presParOf" srcId="{C183F025-3EF3-47B5-9ED7-257A1EB36E68}" destId="{FABDF67D-CA38-4754-A9E7-2B3CA71B38E5}" srcOrd="1" destOrd="0" presId="urn:microsoft.com/office/officeart/2005/8/layout/StepDownProcess"/>
    <dgm:cxn modelId="{7A9644F6-3BA4-4ACE-B6C1-96F1F2346A78}" type="presParOf" srcId="{C183F025-3EF3-47B5-9ED7-257A1EB36E68}" destId="{24187BAF-1CA2-4300-B46A-E52F6F3D514E}" srcOrd="2" destOrd="0" presId="urn:microsoft.com/office/officeart/2005/8/layout/StepDownProcess"/>
    <dgm:cxn modelId="{8957CD49-D288-4B34-9E9F-D681C5990AC5}" type="presParOf" srcId="{E0F728C4-5670-4DFF-A52B-E347E21E6657}" destId="{8B0AB285-BE78-49DF-B595-39342582366D}" srcOrd="1" destOrd="0" presId="urn:microsoft.com/office/officeart/2005/8/layout/StepDownProcess"/>
    <dgm:cxn modelId="{EB2940C2-2F74-494F-B456-67E754FC9A2B}" type="presParOf" srcId="{E0F728C4-5670-4DFF-A52B-E347E21E6657}" destId="{5E6F3419-480C-4215-8C62-B7E389FE95C3}" srcOrd="2" destOrd="0" presId="urn:microsoft.com/office/officeart/2005/8/layout/StepDownProcess"/>
    <dgm:cxn modelId="{BF88D623-1E17-4539-9A3E-E4FBEC482939}" type="presParOf" srcId="{5E6F3419-480C-4215-8C62-B7E389FE95C3}" destId="{AA33D862-905E-441B-A77A-5E81F1CF1AE6}" srcOrd="0" destOrd="0" presId="urn:microsoft.com/office/officeart/2005/8/layout/StepDownProcess"/>
    <dgm:cxn modelId="{1BB1FC5F-70B9-474A-BC8B-62664DF9EC77}" type="presParOf" srcId="{5E6F3419-480C-4215-8C62-B7E389FE95C3}" destId="{E2E34F84-AF71-4976-82FA-A8B2B5713FDE}" srcOrd="1" destOrd="0" presId="urn:microsoft.com/office/officeart/2005/8/layout/StepDownProcess"/>
    <dgm:cxn modelId="{F969FA83-517F-4E3E-9ACA-04ED3C09CDAB}" type="presParOf" srcId="{5E6F3419-480C-4215-8C62-B7E389FE95C3}" destId="{EF08DFE5-AB22-4370-812C-20A6F3EA2654}" srcOrd="2" destOrd="0" presId="urn:microsoft.com/office/officeart/2005/8/layout/StepDownProcess"/>
    <dgm:cxn modelId="{AD091F56-54A9-41D4-B19E-233C9A335804}" type="presParOf" srcId="{E0F728C4-5670-4DFF-A52B-E347E21E6657}" destId="{429B360B-B559-45F3-9A76-8C0553D41A00}" srcOrd="3" destOrd="0" presId="urn:microsoft.com/office/officeart/2005/8/layout/StepDownProcess"/>
    <dgm:cxn modelId="{9B81F486-1AAC-4E2D-8903-756CC9660671}" type="presParOf" srcId="{E0F728C4-5670-4DFF-A52B-E347E21E6657}" destId="{0B911023-544F-4DE5-9723-F5B698A07CEB}" srcOrd="4" destOrd="0" presId="urn:microsoft.com/office/officeart/2005/8/layout/StepDownProcess"/>
    <dgm:cxn modelId="{D9541C6F-C64F-47BF-AA2B-E94DCA98FA0D}" type="presParOf" srcId="{0B911023-544F-4DE5-9723-F5B698A07CEB}" destId="{A525058D-1949-4C1B-ADA6-C7EE64D8CD1E}" srcOrd="0" destOrd="0" presId="urn:microsoft.com/office/officeart/2005/8/layout/StepDownProcess"/>
    <dgm:cxn modelId="{E84ABD3A-EC33-425C-8A8E-F36E74244B44}" type="presParOf" srcId="{0B911023-544F-4DE5-9723-F5B698A07CEB}" destId="{46FAC43E-3467-4C08-99A5-89F2C8DEB66F}" srcOrd="1" destOrd="0" presId="urn:microsoft.com/office/officeart/2005/8/layout/StepDownProcess"/>
    <dgm:cxn modelId="{EDEF9213-FB14-4DE5-885E-5E76D18CCDF6}" type="presParOf" srcId="{0B911023-544F-4DE5-9723-F5B698A07CEB}" destId="{ED808D95-E759-43DB-B50A-CBDEA22B3A51}" srcOrd="2" destOrd="0" presId="urn:microsoft.com/office/officeart/2005/8/layout/StepDownProcess"/>
    <dgm:cxn modelId="{B8D89022-D87D-4869-93E9-D93F70C7A78B}" type="presParOf" srcId="{E0F728C4-5670-4DFF-A52B-E347E21E6657}" destId="{C34A23C4-9C97-4467-9EF7-9909B66C52A1}" srcOrd="5" destOrd="0" presId="urn:microsoft.com/office/officeart/2005/8/layout/StepDownProcess"/>
    <dgm:cxn modelId="{375D5056-81A6-4C71-B9E8-A68CC8BDFE26}" type="presParOf" srcId="{E0F728C4-5670-4DFF-A52B-E347E21E6657}" destId="{03DFEB24-914A-4D3B-86AC-4BC5368D4E8C}" srcOrd="6" destOrd="0" presId="urn:microsoft.com/office/officeart/2005/8/layout/StepDownProcess"/>
    <dgm:cxn modelId="{20892FAC-90D2-45D4-8EED-9725096A6EC1}" type="presParOf" srcId="{03DFEB24-914A-4D3B-86AC-4BC5368D4E8C}" destId="{78D3EAD3-BDE1-4796-BE88-AC1B72802EDF}" srcOrd="0" destOrd="0" presId="urn:microsoft.com/office/officeart/2005/8/layout/StepDownProcess"/>
    <dgm:cxn modelId="{4F2129AB-AA5E-45FE-AE43-DEFECEF04883}" type="presParOf" srcId="{03DFEB24-914A-4D3B-86AC-4BC5368D4E8C}" destId="{604F296E-AAA8-46CE-8F84-A332CC4017A4}" srcOrd="1" destOrd="0" presId="urn:microsoft.com/office/officeart/2005/8/layout/StepDownProces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CF1133-B67C-4D94-8874-B3A8DFD91B90}" type="doc">
      <dgm:prSet loTypeId="urn:microsoft.com/office/officeart/2005/8/layout/pList2" loCatId="list" qsTypeId="urn:microsoft.com/office/officeart/2005/8/quickstyle/simple1" qsCatId="simple" csTypeId="urn:microsoft.com/office/officeart/2005/8/colors/accent2_2" csCatId="accent2" phldr="1"/>
      <dgm:spPr/>
    </dgm:pt>
    <dgm:pt modelId="{1E1EFA76-D923-40F5-94FD-198D4E16823E}">
      <dgm:prSet phldrT="[Text]" custT="1"/>
      <dgm:spPr/>
      <dgm:t>
        <a:bodyPr/>
        <a:lstStyle/>
        <a:p>
          <a:r>
            <a:rPr lang="en-US" sz="1800" dirty="0"/>
            <a:t>Behavior</a:t>
          </a:r>
        </a:p>
      </dgm:t>
    </dgm:pt>
    <dgm:pt modelId="{DA9D47B4-01AD-4013-8E88-85E55490506B}" type="parTrans" cxnId="{75A9205F-F64C-4213-8265-B3A364F2D933}">
      <dgm:prSet/>
      <dgm:spPr/>
      <dgm:t>
        <a:bodyPr/>
        <a:lstStyle/>
        <a:p>
          <a:endParaRPr lang="en-US"/>
        </a:p>
      </dgm:t>
    </dgm:pt>
    <dgm:pt modelId="{84F081AB-5301-4B24-AAD4-D9E26E14E18D}" type="sibTrans" cxnId="{75A9205F-F64C-4213-8265-B3A364F2D933}">
      <dgm:prSet/>
      <dgm:spPr/>
      <dgm:t>
        <a:bodyPr/>
        <a:lstStyle/>
        <a:p>
          <a:endParaRPr lang="en-US"/>
        </a:p>
      </dgm:t>
    </dgm:pt>
    <dgm:pt modelId="{524A8461-1145-4E1B-A1A5-B90F335FC885}">
      <dgm:prSet phldrT="[Text]" custT="1"/>
      <dgm:spPr/>
      <dgm:t>
        <a:bodyPr/>
        <a:lstStyle/>
        <a:p>
          <a:r>
            <a:rPr lang="en-US" sz="1800" dirty="0"/>
            <a:t>Requirement</a:t>
          </a:r>
        </a:p>
      </dgm:t>
    </dgm:pt>
    <dgm:pt modelId="{5E43F40E-359F-4F14-8D4E-825F804F783E}" type="parTrans" cxnId="{A1471898-DDD9-4ACD-AFA4-7249A5EC2025}">
      <dgm:prSet/>
      <dgm:spPr/>
      <dgm:t>
        <a:bodyPr/>
        <a:lstStyle/>
        <a:p>
          <a:endParaRPr lang="en-US"/>
        </a:p>
      </dgm:t>
    </dgm:pt>
    <dgm:pt modelId="{436D5E79-4F38-43DB-AED6-E881ED54967B}" type="sibTrans" cxnId="{A1471898-DDD9-4ACD-AFA4-7249A5EC2025}">
      <dgm:prSet/>
      <dgm:spPr/>
      <dgm:t>
        <a:bodyPr/>
        <a:lstStyle/>
        <a:p>
          <a:endParaRPr lang="en-US"/>
        </a:p>
      </dgm:t>
    </dgm:pt>
    <dgm:pt modelId="{655E0D4F-DF43-4D65-8B11-B1E7FBADF70C}">
      <dgm:prSet phldrT="[Text]" custT="1"/>
      <dgm:spPr/>
      <dgm:t>
        <a:bodyPr/>
        <a:lstStyle/>
        <a:p>
          <a:r>
            <a:rPr lang="en-US" sz="1800" dirty="0"/>
            <a:t>Responsivity</a:t>
          </a:r>
        </a:p>
      </dgm:t>
    </dgm:pt>
    <dgm:pt modelId="{18585033-5E01-46C3-B757-AAE6A7AE5D43}" type="parTrans" cxnId="{A741B436-3862-4CE4-948A-57B4D1DA6C30}">
      <dgm:prSet/>
      <dgm:spPr/>
      <dgm:t>
        <a:bodyPr/>
        <a:lstStyle/>
        <a:p>
          <a:endParaRPr lang="en-US"/>
        </a:p>
      </dgm:t>
    </dgm:pt>
    <dgm:pt modelId="{01186672-F9E6-4371-9102-BC010EB76A19}" type="sibTrans" cxnId="{A741B436-3862-4CE4-948A-57B4D1DA6C30}">
      <dgm:prSet/>
      <dgm:spPr/>
      <dgm:t>
        <a:bodyPr/>
        <a:lstStyle/>
        <a:p>
          <a:endParaRPr lang="en-US"/>
        </a:p>
      </dgm:t>
    </dgm:pt>
    <dgm:pt modelId="{15A62580-EDA6-4023-B0C7-BFEF220C0DD9}">
      <dgm:prSet phldrT="[Text]" custT="1"/>
      <dgm:spPr/>
      <dgm:t>
        <a:bodyPr/>
        <a:lstStyle/>
        <a:p>
          <a:r>
            <a:rPr lang="en-US" sz="1800" dirty="0"/>
            <a:t>Criminogenic Need</a:t>
          </a:r>
        </a:p>
      </dgm:t>
    </dgm:pt>
    <dgm:pt modelId="{B3D7B6FC-CFE1-499B-A996-4C353C62C9C1}" type="parTrans" cxnId="{3ADB2DD2-D5A7-4EFF-A60F-AE06114187F2}">
      <dgm:prSet/>
      <dgm:spPr/>
      <dgm:t>
        <a:bodyPr/>
        <a:lstStyle/>
        <a:p>
          <a:endParaRPr lang="en-US"/>
        </a:p>
      </dgm:t>
    </dgm:pt>
    <dgm:pt modelId="{E2FD1D1F-61F4-4B95-A22E-32A4621782E0}" type="sibTrans" cxnId="{3ADB2DD2-D5A7-4EFF-A60F-AE06114187F2}">
      <dgm:prSet/>
      <dgm:spPr/>
      <dgm:t>
        <a:bodyPr/>
        <a:lstStyle/>
        <a:p>
          <a:endParaRPr lang="en-US"/>
        </a:p>
      </dgm:t>
    </dgm:pt>
    <dgm:pt modelId="{8AA24949-4D2A-4530-B29B-D3398076E8C0}">
      <dgm:prSet phldrT="[Text]" custT="1"/>
      <dgm:spPr/>
      <dgm:t>
        <a:bodyPr/>
        <a:lstStyle/>
        <a:p>
          <a:r>
            <a:rPr lang="en-US" sz="1800" dirty="0"/>
            <a:t>Client Goal</a:t>
          </a:r>
        </a:p>
      </dgm:t>
    </dgm:pt>
    <dgm:pt modelId="{9EF72A9B-0AA0-47D4-B05D-BB7FF3F91310}" type="parTrans" cxnId="{E1F26727-AAD9-4D28-B1C8-6AFFED929088}">
      <dgm:prSet/>
      <dgm:spPr/>
      <dgm:t>
        <a:bodyPr/>
        <a:lstStyle/>
        <a:p>
          <a:endParaRPr lang="en-US"/>
        </a:p>
      </dgm:t>
    </dgm:pt>
    <dgm:pt modelId="{B02C2211-34ED-448C-B9BF-56B56F65E287}" type="sibTrans" cxnId="{E1F26727-AAD9-4D28-B1C8-6AFFED929088}">
      <dgm:prSet/>
      <dgm:spPr/>
      <dgm:t>
        <a:bodyPr/>
        <a:lstStyle/>
        <a:p>
          <a:endParaRPr lang="en-US"/>
        </a:p>
      </dgm:t>
    </dgm:pt>
    <dgm:pt modelId="{375FFDAB-9B01-4A46-867D-C1675FD8DFF8}" type="pres">
      <dgm:prSet presAssocID="{B1CF1133-B67C-4D94-8874-B3A8DFD91B90}" presName="Name0" presStyleCnt="0">
        <dgm:presLayoutVars>
          <dgm:dir/>
          <dgm:resizeHandles val="exact"/>
        </dgm:presLayoutVars>
      </dgm:prSet>
      <dgm:spPr/>
    </dgm:pt>
    <dgm:pt modelId="{6E11FB81-F32A-45BC-B4D6-43419D16F21B}" type="pres">
      <dgm:prSet presAssocID="{B1CF1133-B67C-4D94-8874-B3A8DFD91B90}" presName="bkgdShp" presStyleLbl="alignAccFollowNode1" presStyleIdx="0" presStyleCnt="1"/>
      <dgm:spPr/>
    </dgm:pt>
    <dgm:pt modelId="{7F250F8D-16A1-4402-9619-ED2A26DBE83F}" type="pres">
      <dgm:prSet presAssocID="{B1CF1133-B67C-4D94-8874-B3A8DFD91B90}" presName="linComp" presStyleCnt="0"/>
      <dgm:spPr/>
    </dgm:pt>
    <dgm:pt modelId="{7410D2FC-C378-4EBC-8D89-235369AA51A3}" type="pres">
      <dgm:prSet presAssocID="{655E0D4F-DF43-4D65-8B11-B1E7FBADF70C}" presName="compNode" presStyleCnt="0"/>
      <dgm:spPr/>
    </dgm:pt>
    <dgm:pt modelId="{87DD152C-F518-44A6-969D-4C09453FD3D2}" type="pres">
      <dgm:prSet presAssocID="{655E0D4F-DF43-4D65-8B11-B1E7FBADF70C}" presName="node" presStyleLbl="node1" presStyleIdx="0" presStyleCnt="5">
        <dgm:presLayoutVars>
          <dgm:bulletEnabled val="1"/>
        </dgm:presLayoutVars>
      </dgm:prSet>
      <dgm:spPr/>
    </dgm:pt>
    <dgm:pt modelId="{24098039-3037-4A00-BB69-240EF680A0A8}" type="pres">
      <dgm:prSet presAssocID="{655E0D4F-DF43-4D65-8B11-B1E7FBADF70C}" presName="invisiNode" presStyleLbl="node1" presStyleIdx="0" presStyleCnt="5"/>
      <dgm:spPr/>
    </dgm:pt>
    <dgm:pt modelId="{BEE60351-C4D8-4233-85F3-42F37A8FBFDF}" type="pres">
      <dgm:prSet presAssocID="{655E0D4F-DF43-4D65-8B11-B1E7FBADF70C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Target with solid fill"/>
        </a:ext>
      </dgm:extLst>
    </dgm:pt>
    <dgm:pt modelId="{C3EBC0DF-B9F2-49A3-9276-DC18F4909C3C}" type="pres">
      <dgm:prSet presAssocID="{01186672-F9E6-4371-9102-BC010EB76A19}" presName="sibTrans" presStyleLbl="sibTrans2D1" presStyleIdx="0" presStyleCnt="0"/>
      <dgm:spPr/>
    </dgm:pt>
    <dgm:pt modelId="{69565480-3FD4-4D85-8CB5-B587CF9AABFB}" type="pres">
      <dgm:prSet presAssocID="{15A62580-EDA6-4023-B0C7-BFEF220C0DD9}" presName="compNode" presStyleCnt="0"/>
      <dgm:spPr/>
    </dgm:pt>
    <dgm:pt modelId="{CA961EA0-3A1F-4217-A312-09B8CD56B612}" type="pres">
      <dgm:prSet presAssocID="{15A62580-EDA6-4023-B0C7-BFEF220C0DD9}" presName="node" presStyleLbl="node1" presStyleIdx="1" presStyleCnt="5">
        <dgm:presLayoutVars>
          <dgm:bulletEnabled val="1"/>
        </dgm:presLayoutVars>
      </dgm:prSet>
      <dgm:spPr/>
    </dgm:pt>
    <dgm:pt modelId="{13FB78C9-835E-4E58-92A7-8B6406423B74}" type="pres">
      <dgm:prSet presAssocID="{15A62580-EDA6-4023-B0C7-BFEF220C0DD9}" presName="invisiNode" presStyleLbl="node1" presStyleIdx="1" presStyleCnt="5"/>
      <dgm:spPr/>
    </dgm:pt>
    <dgm:pt modelId="{E9671558-71BA-4F35-9003-4AD615910D47}" type="pres">
      <dgm:prSet presAssocID="{15A62580-EDA6-4023-B0C7-BFEF220C0DD9}" presName="imagNode" presStyleLbl="fgImgPlace1" presStyleIdx="1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Target with solid fill"/>
        </a:ext>
      </dgm:extLst>
    </dgm:pt>
    <dgm:pt modelId="{3A31FA48-402D-4E58-8043-9D8C4D91835C}" type="pres">
      <dgm:prSet presAssocID="{E2FD1D1F-61F4-4B95-A22E-32A4621782E0}" presName="sibTrans" presStyleLbl="sibTrans2D1" presStyleIdx="0" presStyleCnt="0"/>
      <dgm:spPr/>
    </dgm:pt>
    <dgm:pt modelId="{0907AE38-2D31-4D7E-BF27-F2B154E2B412}" type="pres">
      <dgm:prSet presAssocID="{1E1EFA76-D923-40F5-94FD-198D4E16823E}" presName="compNode" presStyleCnt="0"/>
      <dgm:spPr/>
    </dgm:pt>
    <dgm:pt modelId="{4C272923-035D-4449-8CBA-D45FD2DB7DB1}" type="pres">
      <dgm:prSet presAssocID="{1E1EFA76-D923-40F5-94FD-198D4E16823E}" presName="node" presStyleLbl="node1" presStyleIdx="2" presStyleCnt="5">
        <dgm:presLayoutVars>
          <dgm:bulletEnabled val="1"/>
        </dgm:presLayoutVars>
      </dgm:prSet>
      <dgm:spPr/>
    </dgm:pt>
    <dgm:pt modelId="{644BDE28-0324-4773-AE6B-0C2819CE0B13}" type="pres">
      <dgm:prSet presAssocID="{1E1EFA76-D923-40F5-94FD-198D4E16823E}" presName="invisiNode" presStyleLbl="node1" presStyleIdx="2" presStyleCnt="5"/>
      <dgm:spPr/>
    </dgm:pt>
    <dgm:pt modelId="{EB37A959-4CE7-46DB-9097-AE8C9D377A2B}" type="pres">
      <dgm:prSet presAssocID="{1E1EFA76-D923-40F5-94FD-198D4E16823E}" presName="imagNode" presStyleLbl="fgImgPlace1" presStyleIdx="2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Target with solid fill"/>
        </a:ext>
      </dgm:extLst>
    </dgm:pt>
    <dgm:pt modelId="{9FED0277-1024-4B01-BD23-E1624EFD5754}" type="pres">
      <dgm:prSet presAssocID="{84F081AB-5301-4B24-AAD4-D9E26E14E18D}" presName="sibTrans" presStyleLbl="sibTrans2D1" presStyleIdx="0" presStyleCnt="0"/>
      <dgm:spPr/>
    </dgm:pt>
    <dgm:pt modelId="{52AEB4DF-FF69-4730-97A2-1A9D64C82870}" type="pres">
      <dgm:prSet presAssocID="{524A8461-1145-4E1B-A1A5-B90F335FC885}" presName="compNode" presStyleCnt="0"/>
      <dgm:spPr/>
    </dgm:pt>
    <dgm:pt modelId="{2F3D0513-8930-4B11-BAEB-BA4596EE9A5C}" type="pres">
      <dgm:prSet presAssocID="{524A8461-1145-4E1B-A1A5-B90F335FC885}" presName="node" presStyleLbl="node1" presStyleIdx="3" presStyleCnt="5">
        <dgm:presLayoutVars>
          <dgm:bulletEnabled val="1"/>
        </dgm:presLayoutVars>
      </dgm:prSet>
      <dgm:spPr/>
    </dgm:pt>
    <dgm:pt modelId="{F23B65A4-D650-4FFA-A3C7-43C545D822C6}" type="pres">
      <dgm:prSet presAssocID="{524A8461-1145-4E1B-A1A5-B90F335FC885}" presName="invisiNode" presStyleLbl="node1" presStyleIdx="3" presStyleCnt="5"/>
      <dgm:spPr/>
    </dgm:pt>
    <dgm:pt modelId="{1AAA721E-67BE-4836-8C0B-581FAB014A89}" type="pres">
      <dgm:prSet presAssocID="{524A8461-1145-4E1B-A1A5-B90F335FC885}" presName="imagNode" presStyleLbl="fgImgPlace1" presStyleIdx="3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Target with solid fill"/>
        </a:ext>
      </dgm:extLst>
    </dgm:pt>
    <dgm:pt modelId="{673AF164-FC0E-46F5-AAFC-CED92F814E3D}" type="pres">
      <dgm:prSet presAssocID="{436D5E79-4F38-43DB-AED6-E881ED54967B}" presName="sibTrans" presStyleLbl="sibTrans2D1" presStyleIdx="0" presStyleCnt="0"/>
      <dgm:spPr/>
    </dgm:pt>
    <dgm:pt modelId="{74DF34A8-DFCB-4490-94DD-E1435CFA6F63}" type="pres">
      <dgm:prSet presAssocID="{8AA24949-4D2A-4530-B29B-D3398076E8C0}" presName="compNode" presStyleCnt="0"/>
      <dgm:spPr/>
    </dgm:pt>
    <dgm:pt modelId="{E31D0B29-54C1-476F-AE0D-3D19907186D4}" type="pres">
      <dgm:prSet presAssocID="{8AA24949-4D2A-4530-B29B-D3398076E8C0}" presName="node" presStyleLbl="node1" presStyleIdx="4" presStyleCnt="5">
        <dgm:presLayoutVars>
          <dgm:bulletEnabled val="1"/>
        </dgm:presLayoutVars>
      </dgm:prSet>
      <dgm:spPr/>
    </dgm:pt>
    <dgm:pt modelId="{54E1C1A3-3B34-4BFE-AE72-700F76B38FB7}" type="pres">
      <dgm:prSet presAssocID="{8AA24949-4D2A-4530-B29B-D3398076E8C0}" presName="invisiNode" presStyleLbl="node1" presStyleIdx="4" presStyleCnt="5"/>
      <dgm:spPr/>
    </dgm:pt>
    <dgm:pt modelId="{2EB3AEB8-9CFA-40F3-B671-CEC6F274B516}" type="pres">
      <dgm:prSet presAssocID="{8AA24949-4D2A-4530-B29B-D3398076E8C0}" presName="imagNode" presStyleLbl="fgImgPlace1" presStyleIdx="4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000" b="-6000"/>
          </a:stretch>
        </a:blipFill>
      </dgm:spPr>
      <dgm:extLst>
        <a:ext uri="{E40237B7-FDA0-4F09-8148-C483321AD2D9}">
          <dgm14:cNvPr xmlns:dgm14="http://schemas.microsoft.com/office/drawing/2010/diagram" id="0" name="" descr="Target with solid fill"/>
        </a:ext>
      </dgm:extLst>
    </dgm:pt>
  </dgm:ptLst>
  <dgm:cxnLst>
    <dgm:cxn modelId="{E1F26727-AAD9-4D28-B1C8-6AFFED929088}" srcId="{B1CF1133-B67C-4D94-8874-B3A8DFD91B90}" destId="{8AA24949-4D2A-4530-B29B-D3398076E8C0}" srcOrd="4" destOrd="0" parTransId="{9EF72A9B-0AA0-47D4-B05D-BB7FF3F91310}" sibTransId="{B02C2211-34ED-448C-B9BF-56B56F65E287}"/>
    <dgm:cxn modelId="{A741B436-3862-4CE4-948A-57B4D1DA6C30}" srcId="{B1CF1133-B67C-4D94-8874-B3A8DFD91B90}" destId="{655E0D4F-DF43-4D65-8B11-B1E7FBADF70C}" srcOrd="0" destOrd="0" parTransId="{18585033-5E01-46C3-B757-AAE6A7AE5D43}" sibTransId="{01186672-F9E6-4371-9102-BC010EB76A19}"/>
    <dgm:cxn modelId="{19AC7D38-C857-4057-A736-AACA0E4C8A42}" type="presOf" srcId="{15A62580-EDA6-4023-B0C7-BFEF220C0DD9}" destId="{CA961EA0-3A1F-4217-A312-09B8CD56B612}" srcOrd="0" destOrd="0" presId="urn:microsoft.com/office/officeart/2005/8/layout/pList2"/>
    <dgm:cxn modelId="{75A9205F-F64C-4213-8265-B3A364F2D933}" srcId="{B1CF1133-B67C-4D94-8874-B3A8DFD91B90}" destId="{1E1EFA76-D923-40F5-94FD-198D4E16823E}" srcOrd="2" destOrd="0" parTransId="{DA9D47B4-01AD-4013-8E88-85E55490506B}" sibTransId="{84F081AB-5301-4B24-AAD4-D9E26E14E18D}"/>
    <dgm:cxn modelId="{1374D968-3F0B-4284-B094-F8A431F1C316}" type="presOf" srcId="{01186672-F9E6-4371-9102-BC010EB76A19}" destId="{C3EBC0DF-B9F2-49A3-9276-DC18F4909C3C}" srcOrd="0" destOrd="0" presId="urn:microsoft.com/office/officeart/2005/8/layout/pList2"/>
    <dgm:cxn modelId="{2EE91B4D-4FEF-4185-A898-84E7B790AC0C}" type="presOf" srcId="{E2FD1D1F-61F4-4B95-A22E-32A4621782E0}" destId="{3A31FA48-402D-4E58-8043-9D8C4D91835C}" srcOrd="0" destOrd="0" presId="urn:microsoft.com/office/officeart/2005/8/layout/pList2"/>
    <dgm:cxn modelId="{ADFAE270-0811-42B0-8D8C-B2841DA01E77}" type="presOf" srcId="{1E1EFA76-D923-40F5-94FD-198D4E16823E}" destId="{4C272923-035D-4449-8CBA-D45FD2DB7DB1}" srcOrd="0" destOrd="0" presId="urn:microsoft.com/office/officeart/2005/8/layout/pList2"/>
    <dgm:cxn modelId="{C6B53E86-9859-4940-A4B6-E414B7B1286E}" type="presOf" srcId="{8AA24949-4D2A-4530-B29B-D3398076E8C0}" destId="{E31D0B29-54C1-476F-AE0D-3D19907186D4}" srcOrd="0" destOrd="0" presId="urn:microsoft.com/office/officeart/2005/8/layout/pList2"/>
    <dgm:cxn modelId="{A1471898-DDD9-4ACD-AFA4-7249A5EC2025}" srcId="{B1CF1133-B67C-4D94-8874-B3A8DFD91B90}" destId="{524A8461-1145-4E1B-A1A5-B90F335FC885}" srcOrd="3" destOrd="0" parTransId="{5E43F40E-359F-4F14-8D4E-825F804F783E}" sibTransId="{436D5E79-4F38-43DB-AED6-E881ED54967B}"/>
    <dgm:cxn modelId="{6C3EA6B5-25CA-4C76-A7E5-722FCF70C2F6}" type="presOf" srcId="{436D5E79-4F38-43DB-AED6-E881ED54967B}" destId="{673AF164-FC0E-46F5-AAFC-CED92F814E3D}" srcOrd="0" destOrd="0" presId="urn:microsoft.com/office/officeart/2005/8/layout/pList2"/>
    <dgm:cxn modelId="{06AC7EB7-A924-4A1E-B0B6-D47A8FD6DA26}" type="presOf" srcId="{84F081AB-5301-4B24-AAD4-D9E26E14E18D}" destId="{9FED0277-1024-4B01-BD23-E1624EFD5754}" srcOrd="0" destOrd="0" presId="urn:microsoft.com/office/officeart/2005/8/layout/pList2"/>
    <dgm:cxn modelId="{3ADB2DD2-D5A7-4EFF-A60F-AE06114187F2}" srcId="{B1CF1133-B67C-4D94-8874-B3A8DFD91B90}" destId="{15A62580-EDA6-4023-B0C7-BFEF220C0DD9}" srcOrd="1" destOrd="0" parTransId="{B3D7B6FC-CFE1-499B-A996-4C353C62C9C1}" sibTransId="{E2FD1D1F-61F4-4B95-A22E-32A4621782E0}"/>
    <dgm:cxn modelId="{554326E2-C282-430E-8FB2-B787D0857C80}" type="presOf" srcId="{524A8461-1145-4E1B-A1A5-B90F335FC885}" destId="{2F3D0513-8930-4B11-BAEB-BA4596EE9A5C}" srcOrd="0" destOrd="0" presId="urn:microsoft.com/office/officeart/2005/8/layout/pList2"/>
    <dgm:cxn modelId="{B02EFCE5-6D4F-4D29-98FE-853691C6E5CE}" type="presOf" srcId="{655E0D4F-DF43-4D65-8B11-B1E7FBADF70C}" destId="{87DD152C-F518-44A6-969D-4C09453FD3D2}" srcOrd="0" destOrd="0" presId="urn:microsoft.com/office/officeart/2005/8/layout/pList2"/>
    <dgm:cxn modelId="{2DF50EFE-3124-45E0-905D-2BD0E66D9DFF}" type="presOf" srcId="{B1CF1133-B67C-4D94-8874-B3A8DFD91B90}" destId="{375FFDAB-9B01-4A46-867D-C1675FD8DFF8}" srcOrd="0" destOrd="0" presId="urn:microsoft.com/office/officeart/2005/8/layout/pList2"/>
    <dgm:cxn modelId="{99347BA5-018B-4C5C-80E7-A32B92CD69AD}" type="presParOf" srcId="{375FFDAB-9B01-4A46-867D-C1675FD8DFF8}" destId="{6E11FB81-F32A-45BC-B4D6-43419D16F21B}" srcOrd="0" destOrd="0" presId="urn:microsoft.com/office/officeart/2005/8/layout/pList2"/>
    <dgm:cxn modelId="{FFB7A941-7B4E-45B3-A34A-1FE21AE91E5B}" type="presParOf" srcId="{375FFDAB-9B01-4A46-867D-C1675FD8DFF8}" destId="{7F250F8D-16A1-4402-9619-ED2A26DBE83F}" srcOrd="1" destOrd="0" presId="urn:microsoft.com/office/officeart/2005/8/layout/pList2"/>
    <dgm:cxn modelId="{2F313F05-70A5-4F17-A333-8DC1A270760F}" type="presParOf" srcId="{7F250F8D-16A1-4402-9619-ED2A26DBE83F}" destId="{7410D2FC-C378-4EBC-8D89-235369AA51A3}" srcOrd="0" destOrd="0" presId="urn:microsoft.com/office/officeart/2005/8/layout/pList2"/>
    <dgm:cxn modelId="{23BE6B36-B453-4C09-A176-100375EB83FB}" type="presParOf" srcId="{7410D2FC-C378-4EBC-8D89-235369AA51A3}" destId="{87DD152C-F518-44A6-969D-4C09453FD3D2}" srcOrd="0" destOrd="0" presId="urn:microsoft.com/office/officeart/2005/8/layout/pList2"/>
    <dgm:cxn modelId="{BAF28E4B-AA8C-48BC-B2AB-C9A7E711138F}" type="presParOf" srcId="{7410D2FC-C378-4EBC-8D89-235369AA51A3}" destId="{24098039-3037-4A00-BB69-240EF680A0A8}" srcOrd="1" destOrd="0" presId="urn:microsoft.com/office/officeart/2005/8/layout/pList2"/>
    <dgm:cxn modelId="{F8F03D97-79BC-4C02-827B-908C58F498FC}" type="presParOf" srcId="{7410D2FC-C378-4EBC-8D89-235369AA51A3}" destId="{BEE60351-C4D8-4233-85F3-42F37A8FBFDF}" srcOrd="2" destOrd="0" presId="urn:microsoft.com/office/officeart/2005/8/layout/pList2"/>
    <dgm:cxn modelId="{7A6BC7DB-BF70-46F1-AD93-5215EB4EFF4D}" type="presParOf" srcId="{7F250F8D-16A1-4402-9619-ED2A26DBE83F}" destId="{C3EBC0DF-B9F2-49A3-9276-DC18F4909C3C}" srcOrd="1" destOrd="0" presId="urn:microsoft.com/office/officeart/2005/8/layout/pList2"/>
    <dgm:cxn modelId="{21EF6967-47FE-4D14-9BC8-3D9D306605EA}" type="presParOf" srcId="{7F250F8D-16A1-4402-9619-ED2A26DBE83F}" destId="{69565480-3FD4-4D85-8CB5-B587CF9AABFB}" srcOrd="2" destOrd="0" presId="urn:microsoft.com/office/officeart/2005/8/layout/pList2"/>
    <dgm:cxn modelId="{4A87AFFA-F29B-4810-A5F6-00F414DA6A7D}" type="presParOf" srcId="{69565480-3FD4-4D85-8CB5-B587CF9AABFB}" destId="{CA961EA0-3A1F-4217-A312-09B8CD56B612}" srcOrd="0" destOrd="0" presId="urn:microsoft.com/office/officeart/2005/8/layout/pList2"/>
    <dgm:cxn modelId="{0FAB08C7-0143-41B5-8655-EB02719D1620}" type="presParOf" srcId="{69565480-3FD4-4D85-8CB5-B587CF9AABFB}" destId="{13FB78C9-835E-4E58-92A7-8B6406423B74}" srcOrd="1" destOrd="0" presId="urn:microsoft.com/office/officeart/2005/8/layout/pList2"/>
    <dgm:cxn modelId="{6967549B-1090-4792-AC48-06097137E5A5}" type="presParOf" srcId="{69565480-3FD4-4D85-8CB5-B587CF9AABFB}" destId="{E9671558-71BA-4F35-9003-4AD615910D47}" srcOrd="2" destOrd="0" presId="urn:microsoft.com/office/officeart/2005/8/layout/pList2"/>
    <dgm:cxn modelId="{8001F608-ECFD-4A0A-949B-7401B4F676B4}" type="presParOf" srcId="{7F250F8D-16A1-4402-9619-ED2A26DBE83F}" destId="{3A31FA48-402D-4E58-8043-9D8C4D91835C}" srcOrd="3" destOrd="0" presId="urn:microsoft.com/office/officeart/2005/8/layout/pList2"/>
    <dgm:cxn modelId="{6CD19A56-0DE0-414A-9770-ADB354461B65}" type="presParOf" srcId="{7F250F8D-16A1-4402-9619-ED2A26DBE83F}" destId="{0907AE38-2D31-4D7E-BF27-F2B154E2B412}" srcOrd="4" destOrd="0" presId="urn:microsoft.com/office/officeart/2005/8/layout/pList2"/>
    <dgm:cxn modelId="{F5F0149C-2CAA-4C8C-A2C2-57ACB5FB1DFA}" type="presParOf" srcId="{0907AE38-2D31-4D7E-BF27-F2B154E2B412}" destId="{4C272923-035D-4449-8CBA-D45FD2DB7DB1}" srcOrd="0" destOrd="0" presId="urn:microsoft.com/office/officeart/2005/8/layout/pList2"/>
    <dgm:cxn modelId="{0ED5FB2C-9FA6-44AB-BCDA-FDD2F1692AB2}" type="presParOf" srcId="{0907AE38-2D31-4D7E-BF27-F2B154E2B412}" destId="{644BDE28-0324-4773-AE6B-0C2819CE0B13}" srcOrd="1" destOrd="0" presId="urn:microsoft.com/office/officeart/2005/8/layout/pList2"/>
    <dgm:cxn modelId="{DB7E3137-1968-4F37-92AF-FE78C03CD44A}" type="presParOf" srcId="{0907AE38-2D31-4D7E-BF27-F2B154E2B412}" destId="{EB37A959-4CE7-46DB-9097-AE8C9D377A2B}" srcOrd="2" destOrd="0" presId="urn:microsoft.com/office/officeart/2005/8/layout/pList2"/>
    <dgm:cxn modelId="{0B432603-F304-4895-B9AB-EA0637627394}" type="presParOf" srcId="{7F250F8D-16A1-4402-9619-ED2A26DBE83F}" destId="{9FED0277-1024-4B01-BD23-E1624EFD5754}" srcOrd="5" destOrd="0" presId="urn:microsoft.com/office/officeart/2005/8/layout/pList2"/>
    <dgm:cxn modelId="{68153DEE-CC26-45DD-B828-513C5312C686}" type="presParOf" srcId="{7F250F8D-16A1-4402-9619-ED2A26DBE83F}" destId="{52AEB4DF-FF69-4730-97A2-1A9D64C82870}" srcOrd="6" destOrd="0" presId="urn:microsoft.com/office/officeart/2005/8/layout/pList2"/>
    <dgm:cxn modelId="{AC4B608B-B877-41C6-B67F-150EC9FFE4F8}" type="presParOf" srcId="{52AEB4DF-FF69-4730-97A2-1A9D64C82870}" destId="{2F3D0513-8930-4B11-BAEB-BA4596EE9A5C}" srcOrd="0" destOrd="0" presId="urn:microsoft.com/office/officeart/2005/8/layout/pList2"/>
    <dgm:cxn modelId="{98B28ACF-2F88-4F57-9F28-773C19C2192A}" type="presParOf" srcId="{52AEB4DF-FF69-4730-97A2-1A9D64C82870}" destId="{F23B65A4-D650-4FFA-A3C7-43C545D822C6}" srcOrd="1" destOrd="0" presId="urn:microsoft.com/office/officeart/2005/8/layout/pList2"/>
    <dgm:cxn modelId="{2F39A1A5-49A2-4CD5-AEDD-3F767C3DB63D}" type="presParOf" srcId="{52AEB4DF-FF69-4730-97A2-1A9D64C82870}" destId="{1AAA721E-67BE-4836-8C0B-581FAB014A89}" srcOrd="2" destOrd="0" presId="urn:microsoft.com/office/officeart/2005/8/layout/pList2"/>
    <dgm:cxn modelId="{CC9D8753-9D14-4B12-87CC-20E0A4930D39}" type="presParOf" srcId="{7F250F8D-16A1-4402-9619-ED2A26DBE83F}" destId="{673AF164-FC0E-46F5-AAFC-CED92F814E3D}" srcOrd="7" destOrd="0" presId="urn:microsoft.com/office/officeart/2005/8/layout/pList2"/>
    <dgm:cxn modelId="{4A38C985-ECAD-4714-8662-A8C3B356DE70}" type="presParOf" srcId="{7F250F8D-16A1-4402-9619-ED2A26DBE83F}" destId="{74DF34A8-DFCB-4490-94DD-E1435CFA6F63}" srcOrd="8" destOrd="0" presId="urn:microsoft.com/office/officeart/2005/8/layout/pList2"/>
    <dgm:cxn modelId="{DEBF3872-1DB9-46E0-AB73-2F020622F630}" type="presParOf" srcId="{74DF34A8-DFCB-4490-94DD-E1435CFA6F63}" destId="{E31D0B29-54C1-476F-AE0D-3D19907186D4}" srcOrd="0" destOrd="0" presId="urn:microsoft.com/office/officeart/2005/8/layout/pList2"/>
    <dgm:cxn modelId="{8798C366-32B8-4971-840D-285E5BE15C20}" type="presParOf" srcId="{74DF34A8-DFCB-4490-94DD-E1435CFA6F63}" destId="{54E1C1A3-3B34-4BFE-AE72-700F76B38FB7}" srcOrd="1" destOrd="0" presId="urn:microsoft.com/office/officeart/2005/8/layout/pList2"/>
    <dgm:cxn modelId="{92053E3B-0DD7-4240-9FBF-8210049F6A80}" type="presParOf" srcId="{74DF34A8-DFCB-4490-94DD-E1435CFA6F63}" destId="{2EB3AEB8-9CFA-40F3-B671-CEC6F274B51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A064C7-6CCA-44DF-BB28-0A4A86EBF519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</dgm:pt>
    <dgm:pt modelId="{05E3347F-4F98-4ED5-9133-8546A3B0E1D3}">
      <dgm:prSet phldrT="[Text]"/>
      <dgm:spPr/>
      <dgm:t>
        <a:bodyPr/>
        <a:lstStyle/>
        <a:p>
          <a:r>
            <a:rPr lang="en-US" dirty="0"/>
            <a:t>Individual Criminogenic Needs</a:t>
          </a:r>
        </a:p>
      </dgm:t>
    </dgm:pt>
    <dgm:pt modelId="{71BE71D7-79F3-4A35-A53D-13D6F0B66C86}" type="parTrans" cxnId="{557CEC45-AFB7-4193-B188-282A0CDBAA3B}">
      <dgm:prSet/>
      <dgm:spPr/>
      <dgm:t>
        <a:bodyPr/>
        <a:lstStyle/>
        <a:p>
          <a:endParaRPr lang="en-US"/>
        </a:p>
      </dgm:t>
    </dgm:pt>
    <dgm:pt modelId="{A150B349-F285-473B-A313-AC3E6AA19AE4}" type="sibTrans" cxnId="{557CEC45-AFB7-4193-B188-282A0CDBAA3B}">
      <dgm:prSet/>
      <dgm:spPr/>
      <dgm:t>
        <a:bodyPr/>
        <a:lstStyle/>
        <a:p>
          <a:endParaRPr lang="en-US"/>
        </a:p>
      </dgm:t>
    </dgm:pt>
    <dgm:pt modelId="{20845E3F-5188-4BED-A55C-76CCCCACEF74}">
      <dgm:prSet phldrT="[Text]"/>
      <dgm:spPr/>
      <dgm:t>
        <a:bodyPr/>
        <a:lstStyle/>
        <a:p>
          <a:r>
            <a:rPr lang="en-US" dirty="0"/>
            <a:t>Fidelity</a:t>
          </a:r>
        </a:p>
      </dgm:t>
    </dgm:pt>
    <dgm:pt modelId="{A663B299-0924-4F8F-9913-26576FB15250}" type="parTrans" cxnId="{5E13EFA7-0A01-4320-AC00-36AAF8E1A50D}">
      <dgm:prSet/>
      <dgm:spPr/>
      <dgm:t>
        <a:bodyPr/>
        <a:lstStyle/>
        <a:p>
          <a:endParaRPr lang="en-US"/>
        </a:p>
      </dgm:t>
    </dgm:pt>
    <dgm:pt modelId="{56A3E199-33C7-4D3A-A3BB-DAF1C00DE50B}" type="sibTrans" cxnId="{5E13EFA7-0A01-4320-AC00-36AAF8E1A50D}">
      <dgm:prSet/>
      <dgm:spPr/>
      <dgm:t>
        <a:bodyPr/>
        <a:lstStyle/>
        <a:p>
          <a:endParaRPr lang="en-US"/>
        </a:p>
      </dgm:t>
    </dgm:pt>
    <dgm:pt modelId="{A73A0A5B-B597-4528-A517-841E53C1CF8A}">
      <dgm:prSet phldrT="[Text]"/>
      <dgm:spPr/>
      <dgm:t>
        <a:bodyPr/>
        <a:lstStyle/>
        <a:p>
          <a:r>
            <a:rPr lang="en-US" dirty="0"/>
            <a:t>EBP</a:t>
          </a:r>
        </a:p>
      </dgm:t>
    </dgm:pt>
    <dgm:pt modelId="{DEBE2971-BF96-4F93-9D82-DBFF50EE63CF}" type="parTrans" cxnId="{1631CF23-E5C9-42E6-9F3D-3C0228E7819B}">
      <dgm:prSet/>
      <dgm:spPr/>
      <dgm:t>
        <a:bodyPr/>
        <a:lstStyle/>
        <a:p>
          <a:endParaRPr lang="en-US"/>
        </a:p>
      </dgm:t>
    </dgm:pt>
    <dgm:pt modelId="{FD22F41E-1890-4900-B6A7-E58113142757}" type="sibTrans" cxnId="{1631CF23-E5C9-42E6-9F3D-3C0228E7819B}">
      <dgm:prSet/>
      <dgm:spPr/>
      <dgm:t>
        <a:bodyPr/>
        <a:lstStyle/>
        <a:p>
          <a:endParaRPr lang="en-US"/>
        </a:p>
      </dgm:t>
    </dgm:pt>
    <dgm:pt modelId="{3901C0AC-EB61-4292-9250-D40642DFD827}" type="pres">
      <dgm:prSet presAssocID="{B7A064C7-6CCA-44DF-BB28-0A4A86EBF51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F4EC61E-8367-4939-8730-61B43B904C38}" type="pres">
      <dgm:prSet presAssocID="{05E3347F-4F98-4ED5-9133-8546A3B0E1D3}" presName="gear1" presStyleLbl="node1" presStyleIdx="0" presStyleCnt="3">
        <dgm:presLayoutVars>
          <dgm:chMax val="1"/>
          <dgm:bulletEnabled val="1"/>
        </dgm:presLayoutVars>
      </dgm:prSet>
      <dgm:spPr/>
    </dgm:pt>
    <dgm:pt modelId="{3B0D1FB8-7056-407F-BFED-A7B97AD9EA32}" type="pres">
      <dgm:prSet presAssocID="{05E3347F-4F98-4ED5-9133-8546A3B0E1D3}" presName="gear1srcNode" presStyleLbl="node1" presStyleIdx="0" presStyleCnt="3"/>
      <dgm:spPr/>
    </dgm:pt>
    <dgm:pt modelId="{FA98F1C1-6539-4DC6-9783-3CD653D0A73B}" type="pres">
      <dgm:prSet presAssocID="{05E3347F-4F98-4ED5-9133-8546A3B0E1D3}" presName="gear1dstNode" presStyleLbl="node1" presStyleIdx="0" presStyleCnt="3"/>
      <dgm:spPr/>
    </dgm:pt>
    <dgm:pt modelId="{5C1D326A-11F8-4D5D-849C-227019A9796B}" type="pres">
      <dgm:prSet presAssocID="{20845E3F-5188-4BED-A55C-76CCCCACEF74}" presName="gear2" presStyleLbl="node1" presStyleIdx="1" presStyleCnt="3">
        <dgm:presLayoutVars>
          <dgm:chMax val="1"/>
          <dgm:bulletEnabled val="1"/>
        </dgm:presLayoutVars>
      </dgm:prSet>
      <dgm:spPr/>
    </dgm:pt>
    <dgm:pt modelId="{968B1D9F-30BC-4F59-8DF3-532315A669B2}" type="pres">
      <dgm:prSet presAssocID="{20845E3F-5188-4BED-A55C-76CCCCACEF74}" presName="gear2srcNode" presStyleLbl="node1" presStyleIdx="1" presStyleCnt="3"/>
      <dgm:spPr/>
    </dgm:pt>
    <dgm:pt modelId="{7C61B7EA-46B4-4ECB-AA91-94EEB666652F}" type="pres">
      <dgm:prSet presAssocID="{20845E3F-5188-4BED-A55C-76CCCCACEF74}" presName="gear2dstNode" presStyleLbl="node1" presStyleIdx="1" presStyleCnt="3"/>
      <dgm:spPr/>
    </dgm:pt>
    <dgm:pt modelId="{501D1FD8-B737-4952-93F9-892275778349}" type="pres">
      <dgm:prSet presAssocID="{A73A0A5B-B597-4528-A517-841E53C1CF8A}" presName="gear3" presStyleLbl="node1" presStyleIdx="2" presStyleCnt="3"/>
      <dgm:spPr/>
    </dgm:pt>
    <dgm:pt modelId="{01650FB7-9C1F-45FF-8446-E18CF3CBA14F}" type="pres">
      <dgm:prSet presAssocID="{A73A0A5B-B597-4528-A517-841E53C1CF8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9B589E1-A347-40C1-A172-9E7646865B9E}" type="pres">
      <dgm:prSet presAssocID="{A73A0A5B-B597-4528-A517-841E53C1CF8A}" presName="gear3srcNode" presStyleLbl="node1" presStyleIdx="2" presStyleCnt="3"/>
      <dgm:spPr/>
    </dgm:pt>
    <dgm:pt modelId="{7C091BFB-5933-400A-A80B-85EF496F15B9}" type="pres">
      <dgm:prSet presAssocID="{A73A0A5B-B597-4528-A517-841E53C1CF8A}" presName="gear3dstNode" presStyleLbl="node1" presStyleIdx="2" presStyleCnt="3"/>
      <dgm:spPr/>
    </dgm:pt>
    <dgm:pt modelId="{A909EAFD-D15D-4B65-BCE6-92EE4E8C6C16}" type="pres">
      <dgm:prSet presAssocID="{A150B349-F285-473B-A313-AC3E6AA19AE4}" presName="connector1" presStyleLbl="sibTrans2D1" presStyleIdx="0" presStyleCnt="3"/>
      <dgm:spPr/>
    </dgm:pt>
    <dgm:pt modelId="{5773E410-3EE1-4964-93FB-0F1F04E7B191}" type="pres">
      <dgm:prSet presAssocID="{56A3E199-33C7-4D3A-A3BB-DAF1C00DE50B}" presName="connector2" presStyleLbl="sibTrans2D1" presStyleIdx="1" presStyleCnt="3"/>
      <dgm:spPr/>
    </dgm:pt>
    <dgm:pt modelId="{D1F2F9BD-88D4-4598-BCC1-F64746490E5F}" type="pres">
      <dgm:prSet presAssocID="{FD22F41E-1890-4900-B6A7-E58113142757}" presName="connector3" presStyleLbl="sibTrans2D1" presStyleIdx="2" presStyleCnt="3"/>
      <dgm:spPr/>
    </dgm:pt>
  </dgm:ptLst>
  <dgm:cxnLst>
    <dgm:cxn modelId="{5F4A8208-605E-4C2C-A324-34B58020F73F}" type="presOf" srcId="{FD22F41E-1890-4900-B6A7-E58113142757}" destId="{D1F2F9BD-88D4-4598-BCC1-F64746490E5F}" srcOrd="0" destOrd="0" presId="urn:microsoft.com/office/officeart/2005/8/layout/gear1"/>
    <dgm:cxn modelId="{595D7D0C-ABD6-41FB-8E41-F3F6135088ED}" type="presOf" srcId="{A73A0A5B-B597-4528-A517-841E53C1CF8A}" destId="{01650FB7-9C1F-45FF-8446-E18CF3CBA14F}" srcOrd="1" destOrd="0" presId="urn:microsoft.com/office/officeart/2005/8/layout/gear1"/>
    <dgm:cxn modelId="{1631CF23-E5C9-42E6-9F3D-3C0228E7819B}" srcId="{B7A064C7-6CCA-44DF-BB28-0A4A86EBF519}" destId="{A73A0A5B-B597-4528-A517-841E53C1CF8A}" srcOrd="2" destOrd="0" parTransId="{DEBE2971-BF96-4F93-9D82-DBFF50EE63CF}" sibTransId="{FD22F41E-1890-4900-B6A7-E58113142757}"/>
    <dgm:cxn modelId="{2CCCB631-9309-458D-8BC9-0281C4B7E31C}" type="presOf" srcId="{05E3347F-4F98-4ED5-9133-8546A3B0E1D3}" destId="{FA98F1C1-6539-4DC6-9783-3CD653D0A73B}" srcOrd="2" destOrd="0" presId="urn:microsoft.com/office/officeart/2005/8/layout/gear1"/>
    <dgm:cxn modelId="{FDAED865-A566-4872-AEB3-EF80FDBAD994}" type="presOf" srcId="{A73A0A5B-B597-4528-A517-841E53C1CF8A}" destId="{501D1FD8-B737-4952-93F9-892275778349}" srcOrd="0" destOrd="0" presId="urn:microsoft.com/office/officeart/2005/8/layout/gear1"/>
    <dgm:cxn modelId="{557CEC45-AFB7-4193-B188-282A0CDBAA3B}" srcId="{B7A064C7-6CCA-44DF-BB28-0A4A86EBF519}" destId="{05E3347F-4F98-4ED5-9133-8546A3B0E1D3}" srcOrd="0" destOrd="0" parTransId="{71BE71D7-79F3-4A35-A53D-13D6F0B66C86}" sibTransId="{A150B349-F285-473B-A313-AC3E6AA19AE4}"/>
    <dgm:cxn modelId="{D68C4657-A39E-4234-89F1-7DDEEC89F3A2}" type="presOf" srcId="{A73A0A5B-B597-4528-A517-841E53C1CF8A}" destId="{7C091BFB-5933-400A-A80B-85EF496F15B9}" srcOrd="3" destOrd="0" presId="urn:microsoft.com/office/officeart/2005/8/layout/gear1"/>
    <dgm:cxn modelId="{1883BE95-2033-47CD-9843-C1313CF52C8C}" type="presOf" srcId="{20845E3F-5188-4BED-A55C-76CCCCACEF74}" destId="{968B1D9F-30BC-4F59-8DF3-532315A669B2}" srcOrd="1" destOrd="0" presId="urn:microsoft.com/office/officeart/2005/8/layout/gear1"/>
    <dgm:cxn modelId="{5E13EFA7-0A01-4320-AC00-36AAF8E1A50D}" srcId="{B7A064C7-6CCA-44DF-BB28-0A4A86EBF519}" destId="{20845E3F-5188-4BED-A55C-76CCCCACEF74}" srcOrd="1" destOrd="0" parTransId="{A663B299-0924-4F8F-9913-26576FB15250}" sibTransId="{56A3E199-33C7-4D3A-A3BB-DAF1C00DE50B}"/>
    <dgm:cxn modelId="{65B61FCA-02F2-43B2-8DC0-2090D71E87ED}" type="presOf" srcId="{20845E3F-5188-4BED-A55C-76CCCCACEF74}" destId="{7C61B7EA-46B4-4ECB-AA91-94EEB666652F}" srcOrd="2" destOrd="0" presId="urn:microsoft.com/office/officeart/2005/8/layout/gear1"/>
    <dgm:cxn modelId="{A22426D3-AD8B-49C8-B5DB-EA521F7BA3A3}" type="presOf" srcId="{05E3347F-4F98-4ED5-9133-8546A3B0E1D3}" destId="{3B0D1FB8-7056-407F-BFED-A7B97AD9EA32}" srcOrd="1" destOrd="0" presId="urn:microsoft.com/office/officeart/2005/8/layout/gear1"/>
    <dgm:cxn modelId="{D718C4E9-581A-4041-8EF6-E7E77F6F1135}" type="presOf" srcId="{A73A0A5B-B597-4528-A517-841E53C1CF8A}" destId="{F9B589E1-A347-40C1-A172-9E7646865B9E}" srcOrd="2" destOrd="0" presId="urn:microsoft.com/office/officeart/2005/8/layout/gear1"/>
    <dgm:cxn modelId="{CF2192EF-CEEA-4BBF-B3D7-58F8DA62542C}" type="presOf" srcId="{20845E3F-5188-4BED-A55C-76CCCCACEF74}" destId="{5C1D326A-11F8-4D5D-849C-227019A9796B}" srcOrd="0" destOrd="0" presId="urn:microsoft.com/office/officeart/2005/8/layout/gear1"/>
    <dgm:cxn modelId="{204A59F4-4C12-48DE-8921-E40F7E476B56}" type="presOf" srcId="{05E3347F-4F98-4ED5-9133-8546A3B0E1D3}" destId="{3F4EC61E-8367-4939-8730-61B43B904C38}" srcOrd="0" destOrd="0" presId="urn:microsoft.com/office/officeart/2005/8/layout/gear1"/>
    <dgm:cxn modelId="{A67D35F7-342D-4477-9F70-85F02B13E94F}" type="presOf" srcId="{56A3E199-33C7-4D3A-A3BB-DAF1C00DE50B}" destId="{5773E410-3EE1-4964-93FB-0F1F04E7B191}" srcOrd="0" destOrd="0" presId="urn:microsoft.com/office/officeart/2005/8/layout/gear1"/>
    <dgm:cxn modelId="{E096DAF8-1DAF-4E66-93F7-11AA464E556E}" type="presOf" srcId="{A150B349-F285-473B-A313-AC3E6AA19AE4}" destId="{A909EAFD-D15D-4B65-BCE6-92EE4E8C6C16}" srcOrd="0" destOrd="0" presId="urn:microsoft.com/office/officeart/2005/8/layout/gear1"/>
    <dgm:cxn modelId="{5816CAFF-94AB-4041-A9A3-5E7C04294C03}" type="presOf" srcId="{B7A064C7-6CCA-44DF-BB28-0A4A86EBF519}" destId="{3901C0AC-EB61-4292-9250-D40642DFD827}" srcOrd="0" destOrd="0" presId="urn:microsoft.com/office/officeart/2005/8/layout/gear1"/>
    <dgm:cxn modelId="{3032EA05-EBB5-495D-B141-E818E6711308}" type="presParOf" srcId="{3901C0AC-EB61-4292-9250-D40642DFD827}" destId="{3F4EC61E-8367-4939-8730-61B43B904C38}" srcOrd="0" destOrd="0" presId="urn:microsoft.com/office/officeart/2005/8/layout/gear1"/>
    <dgm:cxn modelId="{719CA56B-C954-401F-ACAC-4EBB0C86D657}" type="presParOf" srcId="{3901C0AC-EB61-4292-9250-D40642DFD827}" destId="{3B0D1FB8-7056-407F-BFED-A7B97AD9EA32}" srcOrd="1" destOrd="0" presId="urn:microsoft.com/office/officeart/2005/8/layout/gear1"/>
    <dgm:cxn modelId="{E31473B4-CE01-4331-99C4-1152F5F1E91D}" type="presParOf" srcId="{3901C0AC-EB61-4292-9250-D40642DFD827}" destId="{FA98F1C1-6539-4DC6-9783-3CD653D0A73B}" srcOrd="2" destOrd="0" presId="urn:microsoft.com/office/officeart/2005/8/layout/gear1"/>
    <dgm:cxn modelId="{77F0ED97-F04D-442B-A9DA-794C66EFF883}" type="presParOf" srcId="{3901C0AC-EB61-4292-9250-D40642DFD827}" destId="{5C1D326A-11F8-4D5D-849C-227019A9796B}" srcOrd="3" destOrd="0" presId="urn:microsoft.com/office/officeart/2005/8/layout/gear1"/>
    <dgm:cxn modelId="{9C42627F-91A3-45D9-9E63-BAD5814B4042}" type="presParOf" srcId="{3901C0AC-EB61-4292-9250-D40642DFD827}" destId="{968B1D9F-30BC-4F59-8DF3-532315A669B2}" srcOrd="4" destOrd="0" presId="urn:microsoft.com/office/officeart/2005/8/layout/gear1"/>
    <dgm:cxn modelId="{3054D13C-CF19-497B-8E32-125DA3DDCADA}" type="presParOf" srcId="{3901C0AC-EB61-4292-9250-D40642DFD827}" destId="{7C61B7EA-46B4-4ECB-AA91-94EEB666652F}" srcOrd="5" destOrd="0" presId="urn:microsoft.com/office/officeart/2005/8/layout/gear1"/>
    <dgm:cxn modelId="{CF7D4D49-D308-4143-BB73-3CFD17041747}" type="presParOf" srcId="{3901C0AC-EB61-4292-9250-D40642DFD827}" destId="{501D1FD8-B737-4952-93F9-892275778349}" srcOrd="6" destOrd="0" presId="urn:microsoft.com/office/officeart/2005/8/layout/gear1"/>
    <dgm:cxn modelId="{060B33F0-5BC1-403D-9EBE-604C844B7C8B}" type="presParOf" srcId="{3901C0AC-EB61-4292-9250-D40642DFD827}" destId="{01650FB7-9C1F-45FF-8446-E18CF3CBA14F}" srcOrd="7" destOrd="0" presId="urn:microsoft.com/office/officeart/2005/8/layout/gear1"/>
    <dgm:cxn modelId="{9D4B1299-1DA2-4DEB-AECF-8CE5144FC8F7}" type="presParOf" srcId="{3901C0AC-EB61-4292-9250-D40642DFD827}" destId="{F9B589E1-A347-40C1-A172-9E7646865B9E}" srcOrd="8" destOrd="0" presId="urn:microsoft.com/office/officeart/2005/8/layout/gear1"/>
    <dgm:cxn modelId="{69C95537-6092-47E4-A90E-6B92DC219C72}" type="presParOf" srcId="{3901C0AC-EB61-4292-9250-D40642DFD827}" destId="{7C091BFB-5933-400A-A80B-85EF496F15B9}" srcOrd="9" destOrd="0" presId="urn:microsoft.com/office/officeart/2005/8/layout/gear1"/>
    <dgm:cxn modelId="{6ED44544-282B-45F0-AFF6-DDE58C124145}" type="presParOf" srcId="{3901C0AC-EB61-4292-9250-D40642DFD827}" destId="{A909EAFD-D15D-4B65-BCE6-92EE4E8C6C16}" srcOrd="10" destOrd="0" presId="urn:microsoft.com/office/officeart/2005/8/layout/gear1"/>
    <dgm:cxn modelId="{B1F26EB3-FDBE-4F5B-9FF3-574C564E9570}" type="presParOf" srcId="{3901C0AC-EB61-4292-9250-D40642DFD827}" destId="{5773E410-3EE1-4964-93FB-0F1F04E7B191}" srcOrd="11" destOrd="0" presId="urn:microsoft.com/office/officeart/2005/8/layout/gear1"/>
    <dgm:cxn modelId="{303DCA88-EEA2-44EF-8100-857CCF198E2D}" type="presParOf" srcId="{3901C0AC-EB61-4292-9250-D40642DFD827}" destId="{D1F2F9BD-88D4-4598-BCC1-F64746490E5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2374AC-E8F7-45F7-A997-45429156B38F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7EE51B-4E9F-4FFC-8C93-AAAD37FE4C92}">
      <dgm:prSet phldrT="[Text]"/>
      <dgm:spPr/>
      <dgm:t>
        <a:bodyPr/>
        <a:lstStyle/>
        <a:p>
          <a:r>
            <a:rPr lang="en-US" dirty="0"/>
            <a:t>1) Does the intervention lead toward a distal goal for the client?</a:t>
          </a:r>
        </a:p>
      </dgm:t>
    </dgm:pt>
    <dgm:pt modelId="{1D7253E2-B73E-4CC9-94C8-E721DD6C3866}" type="parTrans" cxnId="{D211DDCA-4270-4385-9B1B-9FFA3A4293ED}">
      <dgm:prSet/>
      <dgm:spPr/>
      <dgm:t>
        <a:bodyPr/>
        <a:lstStyle/>
        <a:p>
          <a:endParaRPr lang="en-US"/>
        </a:p>
      </dgm:t>
    </dgm:pt>
    <dgm:pt modelId="{ABF18CF5-01FC-46E7-AF01-1708124F203A}" type="sibTrans" cxnId="{D211DDCA-4270-4385-9B1B-9FFA3A4293ED}">
      <dgm:prSet/>
      <dgm:spPr/>
      <dgm:t>
        <a:bodyPr/>
        <a:lstStyle/>
        <a:p>
          <a:endParaRPr lang="en-US"/>
        </a:p>
      </dgm:t>
    </dgm:pt>
    <dgm:pt modelId="{EF6E02F2-5F2A-4D36-A756-7426CD1D1F53}">
      <dgm:prSet phldrT="[Text]"/>
      <dgm:spPr/>
      <dgm:t>
        <a:bodyPr/>
        <a:lstStyle/>
        <a:p>
          <a:r>
            <a:rPr lang="en-US" dirty="0"/>
            <a:t>2) Does the intervention incorporate general responsivity?</a:t>
          </a:r>
        </a:p>
      </dgm:t>
    </dgm:pt>
    <dgm:pt modelId="{A911EC9C-DDFB-4F8A-85BE-9178EC246FB1}" type="parTrans" cxnId="{8CCA8546-AD4E-40AE-B9B3-3178FC8D38DD}">
      <dgm:prSet/>
      <dgm:spPr/>
      <dgm:t>
        <a:bodyPr/>
        <a:lstStyle/>
        <a:p>
          <a:endParaRPr lang="en-US"/>
        </a:p>
      </dgm:t>
    </dgm:pt>
    <dgm:pt modelId="{66FE552F-E9C8-469C-A087-065B5C37FDC2}" type="sibTrans" cxnId="{8CCA8546-AD4E-40AE-B9B3-3178FC8D38DD}">
      <dgm:prSet/>
      <dgm:spPr/>
      <dgm:t>
        <a:bodyPr/>
        <a:lstStyle/>
        <a:p>
          <a:endParaRPr lang="en-US"/>
        </a:p>
      </dgm:t>
    </dgm:pt>
    <dgm:pt modelId="{C7D751CA-387F-48B3-9278-D89D99EF7497}">
      <dgm:prSet phldrT="[Text]"/>
      <dgm:spPr/>
      <dgm:t>
        <a:bodyPr/>
        <a:lstStyle/>
        <a:p>
          <a:r>
            <a:rPr lang="en-US" dirty="0"/>
            <a:t>3) Does the intervention incorporate specific responsivity?</a:t>
          </a:r>
        </a:p>
      </dgm:t>
    </dgm:pt>
    <dgm:pt modelId="{CA4DF292-D14A-43E0-9437-2B1434C467BA}" type="parTrans" cxnId="{11E8A898-995F-4516-8ABC-2AC0ACF3690D}">
      <dgm:prSet/>
      <dgm:spPr/>
      <dgm:t>
        <a:bodyPr/>
        <a:lstStyle/>
        <a:p>
          <a:endParaRPr lang="en-US"/>
        </a:p>
      </dgm:t>
    </dgm:pt>
    <dgm:pt modelId="{132A3880-10CD-46DF-A3F0-796E9604F62C}" type="sibTrans" cxnId="{11E8A898-995F-4516-8ABC-2AC0ACF3690D}">
      <dgm:prSet/>
      <dgm:spPr/>
      <dgm:t>
        <a:bodyPr/>
        <a:lstStyle/>
        <a:p>
          <a:endParaRPr lang="en-US"/>
        </a:p>
      </dgm:t>
    </dgm:pt>
    <dgm:pt modelId="{03674403-17D5-4D76-A1E6-F692FCAACF00}">
      <dgm:prSet phldrT="[Text]"/>
      <dgm:spPr/>
      <dgm:t>
        <a:bodyPr/>
        <a:lstStyle/>
        <a:p>
          <a:r>
            <a:rPr lang="en-US" dirty="0"/>
            <a:t>4) Is the intervention a proximal behavior for the client?</a:t>
          </a:r>
        </a:p>
      </dgm:t>
    </dgm:pt>
    <dgm:pt modelId="{19FE3A70-E5A5-4E0B-9E28-5BEC3137A5FD}" type="parTrans" cxnId="{9577A7D0-AA0F-42D3-B3B0-AA8F2AB32BD0}">
      <dgm:prSet/>
      <dgm:spPr/>
      <dgm:t>
        <a:bodyPr/>
        <a:lstStyle/>
        <a:p>
          <a:endParaRPr lang="en-US"/>
        </a:p>
      </dgm:t>
    </dgm:pt>
    <dgm:pt modelId="{30CB01E8-12E6-462B-9891-22A2FBCFCB31}" type="sibTrans" cxnId="{9577A7D0-AA0F-42D3-B3B0-AA8F2AB32BD0}">
      <dgm:prSet/>
      <dgm:spPr/>
      <dgm:t>
        <a:bodyPr/>
        <a:lstStyle/>
        <a:p>
          <a:endParaRPr lang="en-US"/>
        </a:p>
      </dgm:t>
    </dgm:pt>
    <dgm:pt modelId="{D20DEF9B-64C2-4667-8B9E-FF24B87A609E}">
      <dgm:prSet phldrT="[Text]"/>
      <dgm:spPr/>
      <dgm:t>
        <a:bodyPr/>
        <a:lstStyle/>
        <a:p>
          <a:r>
            <a:rPr lang="en-US" dirty="0"/>
            <a:t>5) Is the client more likely than not to succeed?</a:t>
          </a:r>
        </a:p>
      </dgm:t>
    </dgm:pt>
    <dgm:pt modelId="{EFB34A24-FB29-48E6-B59C-CCC7349B78BD}" type="parTrans" cxnId="{3EAFBF2C-31B8-4167-AF35-30E3B35D9D28}">
      <dgm:prSet/>
      <dgm:spPr/>
      <dgm:t>
        <a:bodyPr/>
        <a:lstStyle/>
        <a:p>
          <a:endParaRPr lang="en-US"/>
        </a:p>
      </dgm:t>
    </dgm:pt>
    <dgm:pt modelId="{BA16D502-F623-45CA-9C63-B54ECCED50CE}" type="sibTrans" cxnId="{3EAFBF2C-31B8-4167-AF35-30E3B35D9D28}">
      <dgm:prSet/>
      <dgm:spPr/>
      <dgm:t>
        <a:bodyPr/>
        <a:lstStyle/>
        <a:p>
          <a:endParaRPr lang="en-US"/>
        </a:p>
      </dgm:t>
    </dgm:pt>
    <dgm:pt modelId="{46A95F94-EFA0-46BC-A69B-47A054F12A4A}" type="pres">
      <dgm:prSet presAssocID="{F42374AC-E8F7-45F7-A997-45429156B38F}" presName="CompostProcess" presStyleCnt="0">
        <dgm:presLayoutVars>
          <dgm:dir/>
          <dgm:resizeHandles val="exact"/>
        </dgm:presLayoutVars>
      </dgm:prSet>
      <dgm:spPr/>
    </dgm:pt>
    <dgm:pt modelId="{8A4F60EE-FADB-4DC9-B400-B7B70C29DBDB}" type="pres">
      <dgm:prSet presAssocID="{F42374AC-E8F7-45F7-A997-45429156B38F}" presName="arrow" presStyleLbl="bgShp" presStyleIdx="0" presStyleCnt="1"/>
      <dgm:spPr/>
    </dgm:pt>
    <dgm:pt modelId="{A30A155F-CB63-40DA-BE63-1F7EAE6D7C16}" type="pres">
      <dgm:prSet presAssocID="{F42374AC-E8F7-45F7-A997-45429156B38F}" presName="linearProcess" presStyleCnt="0"/>
      <dgm:spPr/>
    </dgm:pt>
    <dgm:pt modelId="{B80CB678-14A8-4989-A202-C33D75AD48B5}" type="pres">
      <dgm:prSet presAssocID="{387EE51B-4E9F-4FFC-8C93-AAAD37FE4C92}" presName="textNode" presStyleLbl="node1" presStyleIdx="0" presStyleCnt="5">
        <dgm:presLayoutVars>
          <dgm:bulletEnabled val="1"/>
        </dgm:presLayoutVars>
      </dgm:prSet>
      <dgm:spPr/>
    </dgm:pt>
    <dgm:pt modelId="{CE9893BC-CA0B-4F0E-B1C6-CEF1FB7FBA21}" type="pres">
      <dgm:prSet presAssocID="{ABF18CF5-01FC-46E7-AF01-1708124F203A}" presName="sibTrans" presStyleCnt="0"/>
      <dgm:spPr/>
    </dgm:pt>
    <dgm:pt modelId="{EC7392BC-6B72-4E22-A661-D34C5B519AA6}" type="pres">
      <dgm:prSet presAssocID="{EF6E02F2-5F2A-4D36-A756-7426CD1D1F53}" presName="textNode" presStyleLbl="node1" presStyleIdx="1" presStyleCnt="5">
        <dgm:presLayoutVars>
          <dgm:bulletEnabled val="1"/>
        </dgm:presLayoutVars>
      </dgm:prSet>
      <dgm:spPr/>
    </dgm:pt>
    <dgm:pt modelId="{664DF6EA-001D-4280-9A5A-AC99D61EB9A5}" type="pres">
      <dgm:prSet presAssocID="{66FE552F-E9C8-469C-A087-065B5C37FDC2}" presName="sibTrans" presStyleCnt="0"/>
      <dgm:spPr/>
    </dgm:pt>
    <dgm:pt modelId="{C2A5F722-29B5-4DD4-8BEC-5128D567C142}" type="pres">
      <dgm:prSet presAssocID="{C7D751CA-387F-48B3-9278-D89D99EF7497}" presName="textNode" presStyleLbl="node1" presStyleIdx="2" presStyleCnt="5">
        <dgm:presLayoutVars>
          <dgm:bulletEnabled val="1"/>
        </dgm:presLayoutVars>
      </dgm:prSet>
      <dgm:spPr/>
    </dgm:pt>
    <dgm:pt modelId="{8020034C-837E-4C98-AF7E-4F05C0779D3A}" type="pres">
      <dgm:prSet presAssocID="{132A3880-10CD-46DF-A3F0-796E9604F62C}" presName="sibTrans" presStyleCnt="0"/>
      <dgm:spPr/>
    </dgm:pt>
    <dgm:pt modelId="{D3C9424C-DD20-4222-88F8-F9BCEB1FF41D}" type="pres">
      <dgm:prSet presAssocID="{03674403-17D5-4D76-A1E6-F692FCAACF00}" presName="textNode" presStyleLbl="node1" presStyleIdx="3" presStyleCnt="5">
        <dgm:presLayoutVars>
          <dgm:bulletEnabled val="1"/>
        </dgm:presLayoutVars>
      </dgm:prSet>
      <dgm:spPr/>
    </dgm:pt>
    <dgm:pt modelId="{8E6EB885-C942-4789-8F7B-D999F89603B5}" type="pres">
      <dgm:prSet presAssocID="{30CB01E8-12E6-462B-9891-22A2FBCFCB31}" presName="sibTrans" presStyleCnt="0"/>
      <dgm:spPr/>
    </dgm:pt>
    <dgm:pt modelId="{2359590A-DD17-45C3-A826-96D4BDA091A1}" type="pres">
      <dgm:prSet presAssocID="{D20DEF9B-64C2-4667-8B9E-FF24B87A609E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54F9B28-B35C-4ED4-AC0A-7D6004F94671}" type="presOf" srcId="{387EE51B-4E9F-4FFC-8C93-AAAD37FE4C92}" destId="{B80CB678-14A8-4989-A202-C33D75AD48B5}" srcOrd="0" destOrd="0" presId="urn:microsoft.com/office/officeart/2005/8/layout/hProcess9"/>
    <dgm:cxn modelId="{3EAFBF2C-31B8-4167-AF35-30E3B35D9D28}" srcId="{F42374AC-E8F7-45F7-A997-45429156B38F}" destId="{D20DEF9B-64C2-4667-8B9E-FF24B87A609E}" srcOrd="4" destOrd="0" parTransId="{EFB34A24-FB29-48E6-B59C-CCC7349B78BD}" sibTransId="{BA16D502-F623-45CA-9C63-B54ECCED50CE}"/>
    <dgm:cxn modelId="{8CCA8546-AD4E-40AE-B9B3-3178FC8D38DD}" srcId="{F42374AC-E8F7-45F7-A997-45429156B38F}" destId="{EF6E02F2-5F2A-4D36-A756-7426CD1D1F53}" srcOrd="1" destOrd="0" parTransId="{A911EC9C-DDFB-4F8A-85BE-9178EC246FB1}" sibTransId="{66FE552F-E9C8-469C-A087-065B5C37FDC2}"/>
    <dgm:cxn modelId="{5D33AE51-AEC4-4FBD-A077-021577566608}" type="presOf" srcId="{D20DEF9B-64C2-4667-8B9E-FF24B87A609E}" destId="{2359590A-DD17-45C3-A826-96D4BDA091A1}" srcOrd="0" destOrd="0" presId="urn:microsoft.com/office/officeart/2005/8/layout/hProcess9"/>
    <dgm:cxn modelId="{04C78984-A7B7-4391-A665-5B9F24E8FFD7}" type="presOf" srcId="{03674403-17D5-4D76-A1E6-F692FCAACF00}" destId="{D3C9424C-DD20-4222-88F8-F9BCEB1FF41D}" srcOrd="0" destOrd="0" presId="urn:microsoft.com/office/officeart/2005/8/layout/hProcess9"/>
    <dgm:cxn modelId="{70FEAC8C-0C4C-4A7D-83B0-8E492CDDA320}" type="presOf" srcId="{C7D751CA-387F-48B3-9278-D89D99EF7497}" destId="{C2A5F722-29B5-4DD4-8BEC-5128D567C142}" srcOrd="0" destOrd="0" presId="urn:microsoft.com/office/officeart/2005/8/layout/hProcess9"/>
    <dgm:cxn modelId="{11E8A898-995F-4516-8ABC-2AC0ACF3690D}" srcId="{F42374AC-E8F7-45F7-A997-45429156B38F}" destId="{C7D751CA-387F-48B3-9278-D89D99EF7497}" srcOrd="2" destOrd="0" parTransId="{CA4DF292-D14A-43E0-9437-2B1434C467BA}" sibTransId="{132A3880-10CD-46DF-A3F0-796E9604F62C}"/>
    <dgm:cxn modelId="{70BC18BF-0477-4672-83E9-4040CE6A245F}" type="presOf" srcId="{EF6E02F2-5F2A-4D36-A756-7426CD1D1F53}" destId="{EC7392BC-6B72-4E22-A661-D34C5B519AA6}" srcOrd="0" destOrd="0" presId="urn:microsoft.com/office/officeart/2005/8/layout/hProcess9"/>
    <dgm:cxn modelId="{D211DDCA-4270-4385-9B1B-9FFA3A4293ED}" srcId="{F42374AC-E8F7-45F7-A997-45429156B38F}" destId="{387EE51B-4E9F-4FFC-8C93-AAAD37FE4C92}" srcOrd="0" destOrd="0" parTransId="{1D7253E2-B73E-4CC9-94C8-E721DD6C3866}" sibTransId="{ABF18CF5-01FC-46E7-AF01-1708124F203A}"/>
    <dgm:cxn modelId="{9577A7D0-AA0F-42D3-B3B0-AA8F2AB32BD0}" srcId="{F42374AC-E8F7-45F7-A997-45429156B38F}" destId="{03674403-17D5-4D76-A1E6-F692FCAACF00}" srcOrd="3" destOrd="0" parTransId="{19FE3A70-E5A5-4E0B-9E28-5BEC3137A5FD}" sibTransId="{30CB01E8-12E6-462B-9891-22A2FBCFCB31}"/>
    <dgm:cxn modelId="{D0DB95EF-270F-4175-B3A9-9DEEBEE9B0CA}" type="presOf" srcId="{F42374AC-E8F7-45F7-A997-45429156B38F}" destId="{46A95F94-EFA0-46BC-A69B-47A054F12A4A}" srcOrd="0" destOrd="0" presId="urn:microsoft.com/office/officeart/2005/8/layout/hProcess9"/>
    <dgm:cxn modelId="{2CE8A8E7-EAC0-4DCE-9A75-642010B1B560}" type="presParOf" srcId="{46A95F94-EFA0-46BC-A69B-47A054F12A4A}" destId="{8A4F60EE-FADB-4DC9-B400-B7B70C29DBDB}" srcOrd="0" destOrd="0" presId="urn:microsoft.com/office/officeart/2005/8/layout/hProcess9"/>
    <dgm:cxn modelId="{99D845DE-5415-4CC9-BC06-053185A6AEF5}" type="presParOf" srcId="{46A95F94-EFA0-46BC-A69B-47A054F12A4A}" destId="{A30A155F-CB63-40DA-BE63-1F7EAE6D7C16}" srcOrd="1" destOrd="0" presId="urn:microsoft.com/office/officeart/2005/8/layout/hProcess9"/>
    <dgm:cxn modelId="{FD688405-1324-4E19-8E98-9F1E84D1B89F}" type="presParOf" srcId="{A30A155F-CB63-40DA-BE63-1F7EAE6D7C16}" destId="{B80CB678-14A8-4989-A202-C33D75AD48B5}" srcOrd="0" destOrd="0" presId="urn:microsoft.com/office/officeart/2005/8/layout/hProcess9"/>
    <dgm:cxn modelId="{0695B4EC-2682-4D05-B359-2D2BCC5C24F9}" type="presParOf" srcId="{A30A155F-CB63-40DA-BE63-1F7EAE6D7C16}" destId="{CE9893BC-CA0B-4F0E-B1C6-CEF1FB7FBA21}" srcOrd="1" destOrd="0" presId="urn:microsoft.com/office/officeart/2005/8/layout/hProcess9"/>
    <dgm:cxn modelId="{3DB13FDC-FA7F-4D76-9F75-D73B025FF4B1}" type="presParOf" srcId="{A30A155F-CB63-40DA-BE63-1F7EAE6D7C16}" destId="{EC7392BC-6B72-4E22-A661-D34C5B519AA6}" srcOrd="2" destOrd="0" presId="urn:microsoft.com/office/officeart/2005/8/layout/hProcess9"/>
    <dgm:cxn modelId="{9F44D690-17DD-4B1A-8118-158B4B32D267}" type="presParOf" srcId="{A30A155F-CB63-40DA-BE63-1F7EAE6D7C16}" destId="{664DF6EA-001D-4280-9A5A-AC99D61EB9A5}" srcOrd="3" destOrd="0" presId="urn:microsoft.com/office/officeart/2005/8/layout/hProcess9"/>
    <dgm:cxn modelId="{F28B3ABD-FE9B-4931-8B91-DA6E0AB987D5}" type="presParOf" srcId="{A30A155F-CB63-40DA-BE63-1F7EAE6D7C16}" destId="{C2A5F722-29B5-4DD4-8BEC-5128D567C142}" srcOrd="4" destOrd="0" presId="urn:microsoft.com/office/officeart/2005/8/layout/hProcess9"/>
    <dgm:cxn modelId="{E81CA73E-59CD-4A51-97F8-6185E2D439EF}" type="presParOf" srcId="{A30A155F-CB63-40DA-BE63-1F7EAE6D7C16}" destId="{8020034C-837E-4C98-AF7E-4F05C0779D3A}" srcOrd="5" destOrd="0" presId="urn:microsoft.com/office/officeart/2005/8/layout/hProcess9"/>
    <dgm:cxn modelId="{F2677EBE-318B-49F8-8196-40A29CD06000}" type="presParOf" srcId="{A30A155F-CB63-40DA-BE63-1F7EAE6D7C16}" destId="{D3C9424C-DD20-4222-88F8-F9BCEB1FF41D}" srcOrd="6" destOrd="0" presId="urn:microsoft.com/office/officeart/2005/8/layout/hProcess9"/>
    <dgm:cxn modelId="{5B7C2380-040F-410C-828B-28B75B4DDD7A}" type="presParOf" srcId="{A30A155F-CB63-40DA-BE63-1F7EAE6D7C16}" destId="{8E6EB885-C942-4789-8F7B-D999F89603B5}" srcOrd="7" destOrd="0" presId="urn:microsoft.com/office/officeart/2005/8/layout/hProcess9"/>
    <dgm:cxn modelId="{C729B3B7-FB1B-47FB-93E0-2F8769A1A12D}" type="presParOf" srcId="{A30A155F-CB63-40DA-BE63-1F7EAE6D7C16}" destId="{2359590A-DD17-45C3-A826-96D4BDA091A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D9F21C-7B91-43CD-9076-8B85869416A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5BD6CE9A-95D6-4A71-8EDB-5F3308C5E1E6}">
      <dgm:prSet phldrT="[Text]"/>
      <dgm:spPr/>
      <dgm:t>
        <a:bodyPr/>
        <a:lstStyle/>
        <a:p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Cognitive Behavioral Group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E74667A-5F50-45E8-A175-AD10BACA64FA}" type="parTrans" cxnId="{B092211E-4B6A-48E5-AB82-6A6C8B5BCC06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4EF8121-AD70-47E9-9EAE-E5178384D04A}" type="sibTrans" cxnId="{B092211E-4B6A-48E5-AB82-6A6C8B5BCC06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793C2F8-2C0B-4DB4-BC88-430E3AA25C7B}">
      <dgm:prSet phldrT="[Text]"/>
      <dgm:spPr/>
      <dgm:t>
        <a:bodyPr/>
        <a:lstStyle/>
        <a:p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Anti-Social Cognition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8B5BA5A-92EE-432D-85AB-EA27A34C64EC}" type="parTrans" cxnId="{26F1F275-ACB5-47E9-9F4E-0F7E0BBDEE0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0F8191D-351F-4801-8CD1-569B77E01781}" type="sibTrans" cxnId="{26F1F275-ACB5-47E9-9F4E-0F7E0BBDEE0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0A68284-96CD-4F10-80A7-D0C1A861F231}">
      <dgm:prSet phldrT="[Text]"/>
      <dgm:spPr/>
      <dgm:t>
        <a:bodyPr/>
        <a:lstStyle/>
        <a:p>
          <a:r>
            <a:rPr lang="en-US">
              <a:solidFill>
                <a:schemeClr val="tx1">
                  <a:lumMod val="95000"/>
                  <a:lumOff val="5000"/>
                </a:schemeClr>
              </a:solidFill>
            </a:rPr>
            <a:t>Anti-Social Personality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8412538-FDF5-4FA9-9592-52F7F53CECD3}" type="parTrans" cxnId="{B0C84501-52AA-46D9-86D9-8D15AF7014B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6E49622-9081-48BF-A122-03857D6A3B91}" type="sibTrans" cxnId="{B0C84501-52AA-46D9-86D9-8D15AF7014B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15F2F05-4D3C-411F-90E3-E555DC7685B4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Potentially other needs as well</a:t>
          </a:r>
        </a:p>
      </dgm:t>
    </dgm:pt>
    <dgm:pt modelId="{152C47ED-EF56-4224-ACF6-B81873558BDA}" type="parTrans" cxnId="{9310D305-EAA6-4E82-9291-393D2395A10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B395B5-71D9-44DC-9522-BCCDC434708B}" type="sibTrans" cxnId="{9310D305-EAA6-4E82-9291-393D2395A10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54705A-A1E7-413E-B62F-8CA031233CFC}" type="pres">
      <dgm:prSet presAssocID="{D9D9F21C-7B91-43CD-9076-8B85869416A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32E0528-6AB9-421F-9084-EAB5D3E65439}" type="pres">
      <dgm:prSet presAssocID="{5BD6CE9A-95D6-4A71-8EDB-5F3308C5E1E6}" presName="root1" presStyleCnt="0"/>
      <dgm:spPr/>
    </dgm:pt>
    <dgm:pt modelId="{0E248EDA-654F-41A2-9166-0DA154B028CC}" type="pres">
      <dgm:prSet presAssocID="{5BD6CE9A-95D6-4A71-8EDB-5F3308C5E1E6}" presName="LevelOneTextNode" presStyleLbl="node0" presStyleIdx="0" presStyleCnt="1">
        <dgm:presLayoutVars>
          <dgm:chPref val="3"/>
        </dgm:presLayoutVars>
      </dgm:prSet>
      <dgm:spPr/>
    </dgm:pt>
    <dgm:pt modelId="{89F9ADAC-603A-4EAA-8B5C-6EC77882150C}" type="pres">
      <dgm:prSet presAssocID="{5BD6CE9A-95D6-4A71-8EDB-5F3308C5E1E6}" presName="level2hierChild" presStyleCnt="0"/>
      <dgm:spPr/>
    </dgm:pt>
    <dgm:pt modelId="{DE79D46B-761C-4896-9026-4C54662CC5AC}" type="pres">
      <dgm:prSet presAssocID="{28B5BA5A-92EE-432D-85AB-EA27A34C64EC}" presName="conn2-1" presStyleLbl="parChTrans1D2" presStyleIdx="0" presStyleCnt="3"/>
      <dgm:spPr/>
    </dgm:pt>
    <dgm:pt modelId="{ADB7A8D2-9EBB-4616-83E2-5904ED318DBA}" type="pres">
      <dgm:prSet presAssocID="{28B5BA5A-92EE-432D-85AB-EA27A34C64EC}" presName="connTx" presStyleLbl="parChTrans1D2" presStyleIdx="0" presStyleCnt="3"/>
      <dgm:spPr/>
    </dgm:pt>
    <dgm:pt modelId="{01A41519-A52A-4F90-BB00-82CC8FA69E2C}" type="pres">
      <dgm:prSet presAssocID="{4793C2F8-2C0B-4DB4-BC88-430E3AA25C7B}" presName="root2" presStyleCnt="0"/>
      <dgm:spPr/>
    </dgm:pt>
    <dgm:pt modelId="{FFD155F9-161B-4E35-A5A1-6C470C54610A}" type="pres">
      <dgm:prSet presAssocID="{4793C2F8-2C0B-4DB4-BC88-430E3AA25C7B}" presName="LevelTwoTextNode" presStyleLbl="node2" presStyleIdx="0" presStyleCnt="3">
        <dgm:presLayoutVars>
          <dgm:chPref val="3"/>
        </dgm:presLayoutVars>
      </dgm:prSet>
      <dgm:spPr/>
    </dgm:pt>
    <dgm:pt modelId="{EF864246-A456-4584-B9D1-C6E80088B7D0}" type="pres">
      <dgm:prSet presAssocID="{4793C2F8-2C0B-4DB4-BC88-430E3AA25C7B}" presName="level3hierChild" presStyleCnt="0"/>
      <dgm:spPr/>
    </dgm:pt>
    <dgm:pt modelId="{E217499F-EFF3-43FA-9E09-7D59623BDE3C}" type="pres">
      <dgm:prSet presAssocID="{48412538-FDF5-4FA9-9592-52F7F53CECD3}" presName="conn2-1" presStyleLbl="parChTrans1D2" presStyleIdx="1" presStyleCnt="3"/>
      <dgm:spPr/>
    </dgm:pt>
    <dgm:pt modelId="{10A885F2-EA36-4309-AA00-E5C714883985}" type="pres">
      <dgm:prSet presAssocID="{48412538-FDF5-4FA9-9592-52F7F53CECD3}" presName="connTx" presStyleLbl="parChTrans1D2" presStyleIdx="1" presStyleCnt="3"/>
      <dgm:spPr/>
    </dgm:pt>
    <dgm:pt modelId="{FADBF34E-9F63-44C2-96C3-59810B3371F9}" type="pres">
      <dgm:prSet presAssocID="{E0A68284-96CD-4F10-80A7-D0C1A861F231}" presName="root2" presStyleCnt="0"/>
      <dgm:spPr/>
    </dgm:pt>
    <dgm:pt modelId="{1A117F04-6A4E-4488-AE46-5735D096EDCF}" type="pres">
      <dgm:prSet presAssocID="{E0A68284-96CD-4F10-80A7-D0C1A861F231}" presName="LevelTwoTextNode" presStyleLbl="node2" presStyleIdx="1" presStyleCnt="3">
        <dgm:presLayoutVars>
          <dgm:chPref val="3"/>
        </dgm:presLayoutVars>
      </dgm:prSet>
      <dgm:spPr/>
    </dgm:pt>
    <dgm:pt modelId="{A9E2701D-1610-4193-B8EE-75F30EF73E6F}" type="pres">
      <dgm:prSet presAssocID="{E0A68284-96CD-4F10-80A7-D0C1A861F231}" presName="level3hierChild" presStyleCnt="0"/>
      <dgm:spPr/>
    </dgm:pt>
    <dgm:pt modelId="{1CBE0D5E-41DD-458B-A189-8FFFCDD9AE16}" type="pres">
      <dgm:prSet presAssocID="{152C47ED-EF56-4224-ACF6-B81873558BDA}" presName="conn2-1" presStyleLbl="parChTrans1D2" presStyleIdx="2" presStyleCnt="3"/>
      <dgm:spPr/>
    </dgm:pt>
    <dgm:pt modelId="{DC9B8E07-7DD4-4A64-B319-001A8B3C1398}" type="pres">
      <dgm:prSet presAssocID="{152C47ED-EF56-4224-ACF6-B81873558BDA}" presName="connTx" presStyleLbl="parChTrans1D2" presStyleIdx="2" presStyleCnt="3"/>
      <dgm:spPr/>
    </dgm:pt>
    <dgm:pt modelId="{9AA6DDBA-8158-4E3C-9484-4D6EBFAC3E27}" type="pres">
      <dgm:prSet presAssocID="{515F2F05-4D3C-411F-90E3-E555DC7685B4}" presName="root2" presStyleCnt="0"/>
      <dgm:spPr/>
    </dgm:pt>
    <dgm:pt modelId="{739D79E6-C987-494A-88F8-3EB922466FDF}" type="pres">
      <dgm:prSet presAssocID="{515F2F05-4D3C-411F-90E3-E555DC7685B4}" presName="LevelTwoTextNode" presStyleLbl="node2" presStyleIdx="2" presStyleCnt="3">
        <dgm:presLayoutVars>
          <dgm:chPref val="3"/>
        </dgm:presLayoutVars>
      </dgm:prSet>
      <dgm:spPr/>
    </dgm:pt>
    <dgm:pt modelId="{07C52DEE-CEEF-4C3B-9CC8-F92F5DE96025}" type="pres">
      <dgm:prSet presAssocID="{515F2F05-4D3C-411F-90E3-E555DC7685B4}" presName="level3hierChild" presStyleCnt="0"/>
      <dgm:spPr/>
    </dgm:pt>
  </dgm:ptLst>
  <dgm:cxnLst>
    <dgm:cxn modelId="{B0C84501-52AA-46D9-86D9-8D15AF7014BD}" srcId="{5BD6CE9A-95D6-4A71-8EDB-5F3308C5E1E6}" destId="{E0A68284-96CD-4F10-80A7-D0C1A861F231}" srcOrd="1" destOrd="0" parTransId="{48412538-FDF5-4FA9-9592-52F7F53CECD3}" sibTransId="{16E49622-9081-48BF-A122-03857D6A3B91}"/>
    <dgm:cxn modelId="{9310D305-EAA6-4E82-9291-393D2395A10E}" srcId="{5BD6CE9A-95D6-4A71-8EDB-5F3308C5E1E6}" destId="{515F2F05-4D3C-411F-90E3-E555DC7685B4}" srcOrd="2" destOrd="0" parTransId="{152C47ED-EF56-4224-ACF6-B81873558BDA}" sibTransId="{3EB395B5-71D9-44DC-9522-BCCDC434708B}"/>
    <dgm:cxn modelId="{B092211E-4B6A-48E5-AB82-6A6C8B5BCC06}" srcId="{D9D9F21C-7B91-43CD-9076-8B85869416A7}" destId="{5BD6CE9A-95D6-4A71-8EDB-5F3308C5E1E6}" srcOrd="0" destOrd="0" parTransId="{6E74667A-5F50-45E8-A175-AD10BACA64FA}" sibTransId="{F4EF8121-AD70-47E9-9EAE-E5178384D04A}"/>
    <dgm:cxn modelId="{88D1D020-C651-421D-B762-6CF8EB3DD1CA}" type="presOf" srcId="{E0A68284-96CD-4F10-80A7-D0C1A861F231}" destId="{1A117F04-6A4E-4488-AE46-5735D096EDCF}" srcOrd="0" destOrd="0" presId="urn:microsoft.com/office/officeart/2008/layout/HorizontalMultiLevelHierarchy"/>
    <dgm:cxn modelId="{74D6C839-375E-4CDE-8737-154E7255A8EA}" type="presOf" srcId="{48412538-FDF5-4FA9-9592-52F7F53CECD3}" destId="{E217499F-EFF3-43FA-9E09-7D59623BDE3C}" srcOrd="0" destOrd="0" presId="urn:microsoft.com/office/officeart/2008/layout/HorizontalMultiLevelHierarchy"/>
    <dgm:cxn modelId="{9A05563F-0125-40E4-8CFD-C0ED2CCE30B2}" type="presOf" srcId="{515F2F05-4D3C-411F-90E3-E555DC7685B4}" destId="{739D79E6-C987-494A-88F8-3EB922466FDF}" srcOrd="0" destOrd="0" presId="urn:microsoft.com/office/officeart/2008/layout/HorizontalMultiLevelHierarchy"/>
    <dgm:cxn modelId="{68F33F65-E911-4238-8C83-65B3B499787F}" type="presOf" srcId="{28B5BA5A-92EE-432D-85AB-EA27A34C64EC}" destId="{DE79D46B-761C-4896-9026-4C54662CC5AC}" srcOrd="0" destOrd="0" presId="urn:microsoft.com/office/officeart/2008/layout/HorizontalMultiLevelHierarchy"/>
    <dgm:cxn modelId="{26F1F275-ACB5-47E9-9F4E-0F7E0BBDEE09}" srcId="{5BD6CE9A-95D6-4A71-8EDB-5F3308C5E1E6}" destId="{4793C2F8-2C0B-4DB4-BC88-430E3AA25C7B}" srcOrd="0" destOrd="0" parTransId="{28B5BA5A-92EE-432D-85AB-EA27A34C64EC}" sibTransId="{E0F8191D-351F-4801-8CD1-569B77E01781}"/>
    <dgm:cxn modelId="{1FF67956-8567-4CF8-828E-C395B6A65850}" type="presOf" srcId="{D9D9F21C-7B91-43CD-9076-8B85869416A7}" destId="{E454705A-A1E7-413E-B62F-8CA031233CFC}" srcOrd="0" destOrd="0" presId="urn:microsoft.com/office/officeart/2008/layout/HorizontalMultiLevelHierarchy"/>
    <dgm:cxn modelId="{E451B176-F807-4B48-B039-F0FCED4A13EF}" type="presOf" srcId="{152C47ED-EF56-4224-ACF6-B81873558BDA}" destId="{1CBE0D5E-41DD-458B-A189-8FFFCDD9AE16}" srcOrd="0" destOrd="0" presId="urn:microsoft.com/office/officeart/2008/layout/HorizontalMultiLevelHierarchy"/>
    <dgm:cxn modelId="{53C24C7D-33D0-4BB6-A5C6-B71EC0CDAC6C}" type="presOf" srcId="{48412538-FDF5-4FA9-9592-52F7F53CECD3}" destId="{10A885F2-EA36-4309-AA00-E5C714883985}" srcOrd="1" destOrd="0" presId="urn:microsoft.com/office/officeart/2008/layout/HorizontalMultiLevelHierarchy"/>
    <dgm:cxn modelId="{C4CE1082-23A4-497B-8308-4D81B446E820}" type="presOf" srcId="{5BD6CE9A-95D6-4A71-8EDB-5F3308C5E1E6}" destId="{0E248EDA-654F-41A2-9166-0DA154B028CC}" srcOrd="0" destOrd="0" presId="urn:microsoft.com/office/officeart/2008/layout/HorizontalMultiLevelHierarchy"/>
    <dgm:cxn modelId="{1F1D4691-64E4-433A-BD54-F73DC8F31789}" type="presOf" srcId="{4793C2F8-2C0B-4DB4-BC88-430E3AA25C7B}" destId="{FFD155F9-161B-4E35-A5A1-6C470C54610A}" srcOrd="0" destOrd="0" presId="urn:microsoft.com/office/officeart/2008/layout/HorizontalMultiLevelHierarchy"/>
    <dgm:cxn modelId="{38699293-2CDC-4C9F-AF38-DA0F6FDBDA66}" type="presOf" srcId="{28B5BA5A-92EE-432D-85AB-EA27A34C64EC}" destId="{ADB7A8D2-9EBB-4616-83E2-5904ED318DBA}" srcOrd="1" destOrd="0" presId="urn:microsoft.com/office/officeart/2008/layout/HorizontalMultiLevelHierarchy"/>
    <dgm:cxn modelId="{B02A229E-C130-4BEC-AF5A-66732DFE0489}" type="presOf" srcId="{152C47ED-EF56-4224-ACF6-B81873558BDA}" destId="{DC9B8E07-7DD4-4A64-B319-001A8B3C1398}" srcOrd="1" destOrd="0" presId="urn:microsoft.com/office/officeart/2008/layout/HorizontalMultiLevelHierarchy"/>
    <dgm:cxn modelId="{F5FDE954-E74A-4B99-B86D-7C679072AF6D}" type="presParOf" srcId="{E454705A-A1E7-413E-B62F-8CA031233CFC}" destId="{D32E0528-6AB9-421F-9084-EAB5D3E65439}" srcOrd="0" destOrd="0" presId="urn:microsoft.com/office/officeart/2008/layout/HorizontalMultiLevelHierarchy"/>
    <dgm:cxn modelId="{1D3A1DD9-9FC1-4D07-9AB2-D76DF2A68311}" type="presParOf" srcId="{D32E0528-6AB9-421F-9084-EAB5D3E65439}" destId="{0E248EDA-654F-41A2-9166-0DA154B028CC}" srcOrd="0" destOrd="0" presId="urn:microsoft.com/office/officeart/2008/layout/HorizontalMultiLevelHierarchy"/>
    <dgm:cxn modelId="{3B001E87-8B0C-426F-95C0-FCD4CABB2DA6}" type="presParOf" srcId="{D32E0528-6AB9-421F-9084-EAB5D3E65439}" destId="{89F9ADAC-603A-4EAA-8B5C-6EC77882150C}" srcOrd="1" destOrd="0" presId="urn:microsoft.com/office/officeart/2008/layout/HorizontalMultiLevelHierarchy"/>
    <dgm:cxn modelId="{352F8A55-1386-4A27-AE47-137BD5E485F9}" type="presParOf" srcId="{89F9ADAC-603A-4EAA-8B5C-6EC77882150C}" destId="{DE79D46B-761C-4896-9026-4C54662CC5AC}" srcOrd="0" destOrd="0" presId="urn:microsoft.com/office/officeart/2008/layout/HorizontalMultiLevelHierarchy"/>
    <dgm:cxn modelId="{74E03906-7151-472B-BA4A-3382E939C9BC}" type="presParOf" srcId="{DE79D46B-761C-4896-9026-4C54662CC5AC}" destId="{ADB7A8D2-9EBB-4616-83E2-5904ED318DBA}" srcOrd="0" destOrd="0" presId="urn:microsoft.com/office/officeart/2008/layout/HorizontalMultiLevelHierarchy"/>
    <dgm:cxn modelId="{A6A316F3-3486-405F-B82B-4D45F9AA9A22}" type="presParOf" srcId="{89F9ADAC-603A-4EAA-8B5C-6EC77882150C}" destId="{01A41519-A52A-4F90-BB00-82CC8FA69E2C}" srcOrd="1" destOrd="0" presId="urn:microsoft.com/office/officeart/2008/layout/HorizontalMultiLevelHierarchy"/>
    <dgm:cxn modelId="{6928BCD3-723B-47F9-A48C-B0A4E6DF4662}" type="presParOf" srcId="{01A41519-A52A-4F90-BB00-82CC8FA69E2C}" destId="{FFD155F9-161B-4E35-A5A1-6C470C54610A}" srcOrd="0" destOrd="0" presId="urn:microsoft.com/office/officeart/2008/layout/HorizontalMultiLevelHierarchy"/>
    <dgm:cxn modelId="{A4B2F449-212C-4003-A802-7C34BA975C52}" type="presParOf" srcId="{01A41519-A52A-4F90-BB00-82CC8FA69E2C}" destId="{EF864246-A456-4584-B9D1-C6E80088B7D0}" srcOrd="1" destOrd="0" presId="urn:microsoft.com/office/officeart/2008/layout/HorizontalMultiLevelHierarchy"/>
    <dgm:cxn modelId="{CDFB6375-DE66-4E6E-875B-2AD71C5E655E}" type="presParOf" srcId="{89F9ADAC-603A-4EAA-8B5C-6EC77882150C}" destId="{E217499F-EFF3-43FA-9E09-7D59623BDE3C}" srcOrd="2" destOrd="0" presId="urn:microsoft.com/office/officeart/2008/layout/HorizontalMultiLevelHierarchy"/>
    <dgm:cxn modelId="{61F08EA2-5DD2-4ABF-869F-D77515810D56}" type="presParOf" srcId="{E217499F-EFF3-43FA-9E09-7D59623BDE3C}" destId="{10A885F2-EA36-4309-AA00-E5C714883985}" srcOrd="0" destOrd="0" presId="urn:microsoft.com/office/officeart/2008/layout/HorizontalMultiLevelHierarchy"/>
    <dgm:cxn modelId="{25058385-063B-4D33-A5B1-341BEC05106D}" type="presParOf" srcId="{89F9ADAC-603A-4EAA-8B5C-6EC77882150C}" destId="{FADBF34E-9F63-44C2-96C3-59810B3371F9}" srcOrd="3" destOrd="0" presId="urn:microsoft.com/office/officeart/2008/layout/HorizontalMultiLevelHierarchy"/>
    <dgm:cxn modelId="{2C7F7AE2-459E-4648-9B90-5FFC33151D40}" type="presParOf" srcId="{FADBF34E-9F63-44C2-96C3-59810B3371F9}" destId="{1A117F04-6A4E-4488-AE46-5735D096EDCF}" srcOrd="0" destOrd="0" presId="urn:microsoft.com/office/officeart/2008/layout/HorizontalMultiLevelHierarchy"/>
    <dgm:cxn modelId="{737BB2AE-5914-4FFF-AA5B-F6744484709D}" type="presParOf" srcId="{FADBF34E-9F63-44C2-96C3-59810B3371F9}" destId="{A9E2701D-1610-4193-B8EE-75F30EF73E6F}" srcOrd="1" destOrd="0" presId="urn:microsoft.com/office/officeart/2008/layout/HorizontalMultiLevelHierarchy"/>
    <dgm:cxn modelId="{699C1F8E-7D4B-441E-9F4D-CC5639C9E0DB}" type="presParOf" srcId="{89F9ADAC-603A-4EAA-8B5C-6EC77882150C}" destId="{1CBE0D5E-41DD-458B-A189-8FFFCDD9AE16}" srcOrd="4" destOrd="0" presId="urn:microsoft.com/office/officeart/2008/layout/HorizontalMultiLevelHierarchy"/>
    <dgm:cxn modelId="{1C5855F7-0214-41D8-8037-2C07F740ABDE}" type="presParOf" srcId="{1CBE0D5E-41DD-458B-A189-8FFFCDD9AE16}" destId="{DC9B8E07-7DD4-4A64-B319-001A8B3C1398}" srcOrd="0" destOrd="0" presId="urn:microsoft.com/office/officeart/2008/layout/HorizontalMultiLevelHierarchy"/>
    <dgm:cxn modelId="{30E3F301-7B85-423B-BD4A-05D88F6DE8BA}" type="presParOf" srcId="{89F9ADAC-603A-4EAA-8B5C-6EC77882150C}" destId="{9AA6DDBA-8158-4E3C-9484-4D6EBFAC3E27}" srcOrd="5" destOrd="0" presId="urn:microsoft.com/office/officeart/2008/layout/HorizontalMultiLevelHierarchy"/>
    <dgm:cxn modelId="{E97C1A13-6059-440F-841E-7E82CF17CC6E}" type="presParOf" srcId="{9AA6DDBA-8158-4E3C-9484-4D6EBFAC3E27}" destId="{739D79E6-C987-494A-88F8-3EB922466FDF}" srcOrd="0" destOrd="0" presId="urn:microsoft.com/office/officeart/2008/layout/HorizontalMultiLevelHierarchy"/>
    <dgm:cxn modelId="{FB31B034-FBF9-4F28-944A-09A8E95A802A}" type="presParOf" srcId="{9AA6DDBA-8158-4E3C-9484-4D6EBFAC3E27}" destId="{07C52DEE-CEEF-4C3B-9CC8-F92F5DE960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9D9F21C-7B91-43CD-9076-8B85869416A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5BD6CE9A-95D6-4A71-8EDB-5F3308C5E1E6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12 Step</a:t>
          </a:r>
        </a:p>
      </dgm:t>
    </dgm:pt>
    <dgm:pt modelId="{6E74667A-5F50-45E8-A175-AD10BACA64FA}" type="parTrans" cxnId="{B092211E-4B6A-48E5-AB82-6A6C8B5BCC06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4EF8121-AD70-47E9-9EAE-E5178384D04A}" type="sibTrans" cxnId="{B092211E-4B6A-48E5-AB82-6A6C8B5BCC06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793C2F8-2C0B-4DB4-BC88-430E3AA25C7B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Anti-Social Cognition</a:t>
          </a:r>
        </a:p>
      </dgm:t>
    </dgm:pt>
    <dgm:pt modelId="{28B5BA5A-92EE-432D-85AB-EA27A34C64EC}" type="parTrans" cxnId="{26F1F275-ACB5-47E9-9F4E-0F7E0BBDEE0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0F8191D-351F-4801-8CD1-569B77E01781}" type="sibTrans" cxnId="{26F1F275-ACB5-47E9-9F4E-0F7E0BBDEE0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0A68284-96CD-4F10-80A7-D0C1A861F231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Substance Use</a:t>
          </a:r>
        </a:p>
      </dgm:t>
    </dgm:pt>
    <dgm:pt modelId="{48412538-FDF5-4FA9-9592-52F7F53CECD3}" type="parTrans" cxnId="{B0C84501-52AA-46D9-86D9-8D15AF7014B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6E49622-9081-48BF-A122-03857D6A3B91}" type="sibTrans" cxnId="{B0C84501-52AA-46D9-86D9-8D15AF7014B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19DAD2-C0D7-4AC1-B011-C3676DF7F2C6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Leisure</a:t>
          </a:r>
        </a:p>
      </dgm:t>
    </dgm:pt>
    <dgm:pt modelId="{12BDE849-C9E2-49DF-8747-5D893FBFE587}" type="parTrans" cxnId="{47DB4331-D484-460A-9D1F-51CAC84D3ACC}">
      <dgm:prSet/>
      <dgm:spPr/>
      <dgm:t>
        <a:bodyPr/>
        <a:lstStyle/>
        <a:p>
          <a:endParaRPr lang="en-US"/>
        </a:p>
      </dgm:t>
    </dgm:pt>
    <dgm:pt modelId="{F7295F21-3E8E-4AF0-A368-D25D6A0D26C5}" type="sibTrans" cxnId="{47DB4331-D484-460A-9D1F-51CAC84D3ACC}">
      <dgm:prSet/>
      <dgm:spPr/>
      <dgm:t>
        <a:bodyPr/>
        <a:lstStyle/>
        <a:p>
          <a:endParaRPr lang="en-US"/>
        </a:p>
      </dgm:t>
    </dgm:pt>
    <dgm:pt modelId="{3858B677-E98D-4904-AD4D-495E2E0308E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Anti-Social Peers</a:t>
          </a:r>
        </a:p>
      </dgm:t>
    </dgm:pt>
    <dgm:pt modelId="{E802342F-FEDA-4E00-8B68-9595D616895A}" type="parTrans" cxnId="{5B408505-A037-4513-BAB0-0B8C3C826018}">
      <dgm:prSet/>
      <dgm:spPr/>
      <dgm:t>
        <a:bodyPr/>
        <a:lstStyle/>
        <a:p>
          <a:endParaRPr lang="en-US"/>
        </a:p>
      </dgm:t>
    </dgm:pt>
    <dgm:pt modelId="{07EB617A-E9A4-4E1F-8A09-806AD0830F75}" type="sibTrans" cxnId="{5B408505-A037-4513-BAB0-0B8C3C826018}">
      <dgm:prSet/>
      <dgm:spPr/>
      <dgm:t>
        <a:bodyPr/>
        <a:lstStyle/>
        <a:p>
          <a:endParaRPr lang="en-US"/>
        </a:p>
      </dgm:t>
    </dgm:pt>
    <dgm:pt modelId="{E454705A-A1E7-413E-B62F-8CA031233CFC}" type="pres">
      <dgm:prSet presAssocID="{D9D9F21C-7B91-43CD-9076-8B85869416A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32E0528-6AB9-421F-9084-EAB5D3E65439}" type="pres">
      <dgm:prSet presAssocID="{5BD6CE9A-95D6-4A71-8EDB-5F3308C5E1E6}" presName="root1" presStyleCnt="0"/>
      <dgm:spPr/>
    </dgm:pt>
    <dgm:pt modelId="{0E248EDA-654F-41A2-9166-0DA154B028CC}" type="pres">
      <dgm:prSet presAssocID="{5BD6CE9A-95D6-4A71-8EDB-5F3308C5E1E6}" presName="LevelOneTextNode" presStyleLbl="node0" presStyleIdx="0" presStyleCnt="1">
        <dgm:presLayoutVars>
          <dgm:chPref val="3"/>
        </dgm:presLayoutVars>
      </dgm:prSet>
      <dgm:spPr/>
    </dgm:pt>
    <dgm:pt modelId="{89F9ADAC-603A-4EAA-8B5C-6EC77882150C}" type="pres">
      <dgm:prSet presAssocID="{5BD6CE9A-95D6-4A71-8EDB-5F3308C5E1E6}" presName="level2hierChild" presStyleCnt="0"/>
      <dgm:spPr/>
    </dgm:pt>
    <dgm:pt modelId="{DE79D46B-761C-4896-9026-4C54662CC5AC}" type="pres">
      <dgm:prSet presAssocID="{28B5BA5A-92EE-432D-85AB-EA27A34C64EC}" presName="conn2-1" presStyleLbl="parChTrans1D2" presStyleIdx="0" presStyleCnt="4"/>
      <dgm:spPr/>
    </dgm:pt>
    <dgm:pt modelId="{ADB7A8D2-9EBB-4616-83E2-5904ED318DBA}" type="pres">
      <dgm:prSet presAssocID="{28B5BA5A-92EE-432D-85AB-EA27A34C64EC}" presName="connTx" presStyleLbl="parChTrans1D2" presStyleIdx="0" presStyleCnt="4"/>
      <dgm:spPr/>
    </dgm:pt>
    <dgm:pt modelId="{01A41519-A52A-4F90-BB00-82CC8FA69E2C}" type="pres">
      <dgm:prSet presAssocID="{4793C2F8-2C0B-4DB4-BC88-430E3AA25C7B}" presName="root2" presStyleCnt="0"/>
      <dgm:spPr/>
    </dgm:pt>
    <dgm:pt modelId="{FFD155F9-161B-4E35-A5A1-6C470C54610A}" type="pres">
      <dgm:prSet presAssocID="{4793C2F8-2C0B-4DB4-BC88-430E3AA25C7B}" presName="LevelTwoTextNode" presStyleLbl="node2" presStyleIdx="0" presStyleCnt="4">
        <dgm:presLayoutVars>
          <dgm:chPref val="3"/>
        </dgm:presLayoutVars>
      </dgm:prSet>
      <dgm:spPr/>
    </dgm:pt>
    <dgm:pt modelId="{EF864246-A456-4584-B9D1-C6E80088B7D0}" type="pres">
      <dgm:prSet presAssocID="{4793C2F8-2C0B-4DB4-BC88-430E3AA25C7B}" presName="level3hierChild" presStyleCnt="0"/>
      <dgm:spPr/>
    </dgm:pt>
    <dgm:pt modelId="{5A84BFCF-3354-4857-A746-8C3AA14E83B0}" type="pres">
      <dgm:prSet presAssocID="{E802342F-FEDA-4E00-8B68-9595D616895A}" presName="conn2-1" presStyleLbl="parChTrans1D2" presStyleIdx="1" presStyleCnt="4"/>
      <dgm:spPr/>
    </dgm:pt>
    <dgm:pt modelId="{334B177B-BBCA-44ED-9F11-6E6B205A4987}" type="pres">
      <dgm:prSet presAssocID="{E802342F-FEDA-4E00-8B68-9595D616895A}" presName="connTx" presStyleLbl="parChTrans1D2" presStyleIdx="1" presStyleCnt="4"/>
      <dgm:spPr/>
    </dgm:pt>
    <dgm:pt modelId="{A9022713-E959-4E20-A62E-4EA3A4EED042}" type="pres">
      <dgm:prSet presAssocID="{3858B677-E98D-4904-AD4D-495E2E0308E3}" presName="root2" presStyleCnt="0"/>
      <dgm:spPr/>
    </dgm:pt>
    <dgm:pt modelId="{BC61A029-9164-4560-9E52-EB31136AD491}" type="pres">
      <dgm:prSet presAssocID="{3858B677-E98D-4904-AD4D-495E2E0308E3}" presName="LevelTwoTextNode" presStyleLbl="node2" presStyleIdx="1" presStyleCnt="4">
        <dgm:presLayoutVars>
          <dgm:chPref val="3"/>
        </dgm:presLayoutVars>
      </dgm:prSet>
      <dgm:spPr/>
    </dgm:pt>
    <dgm:pt modelId="{1870AE98-72DF-4D2F-BF0D-C0EAC87E8017}" type="pres">
      <dgm:prSet presAssocID="{3858B677-E98D-4904-AD4D-495E2E0308E3}" presName="level3hierChild" presStyleCnt="0"/>
      <dgm:spPr/>
    </dgm:pt>
    <dgm:pt modelId="{E217499F-EFF3-43FA-9E09-7D59623BDE3C}" type="pres">
      <dgm:prSet presAssocID="{48412538-FDF5-4FA9-9592-52F7F53CECD3}" presName="conn2-1" presStyleLbl="parChTrans1D2" presStyleIdx="2" presStyleCnt="4"/>
      <dgm:spPr/>
    </dgm:pt>
    <dgm:pt modelId="{10A885F2-EA36-4309-AA00-E5C714883985}" type="pres">
      <dgm:prSet presAssocID="{48412538-FDF5-4FA9-9592-52F7F53CECD3}" presName="connTx" presStyleLbl="parChTrans1D2" presStyleIdx="2" presStyleCnt="4"/>
      <dgm:spPr/>
    </dgm:pt>
    <dgm:pt modelId="{FADBF34E-9F63-44C2-96C3-59810B3371F9}" type="pres">
      <dgm:prSet presAssocID="{E0A68284-96CD-4F10-80A7-D0C1A861F231}" presName="root2" presStyleCnt="0"/>
      <dgm:spPr/>
    </dgm:pt>
    <dgm:pt modelId="{1A117F04-6A4E-4488-AE46-5735D096EDCF}" type="pres">
      <dgm:prSet presAssocID="{E0A68284-96CD-4F10-80A7-D0C1A861F231}" presName="LevelTwoTextNode" presStyleLbl="node2" presStyleIdx="2" presStyleCnt="4">
        <dgm:presLayoutVars>
          <dgm:chPref val="3"/>
        </dgm:presLayoutVars>
      </dgm:prSet>
      <dgm:spPr/>
    </dgm:pt>
    <dgm:pt modelId="{A9E2701D-1610-4193-B8EE-75F30EF73E6F}" type="pres">
      <dgm:prSet presAssocID="{E0A68284-96CD-4F10-80A7-D0C1A861F231}" presName="level3hierChild" presStyleCnt="0"/>
      <dgm:spPr/>
    </dgm:pt>
    <dgm:pt modelId="{9204211B-7720-4BD1-92BD-60D663CAECDD}" type="pres">
      <dgm:prSet presAssocID="{12BDE849-C9E2-49DF-8747-5D893FBFE587}" presName="conn2-1" presStyleLbl="parChTrans1D2" presStyleIdx="3" presStyleCnt="4"/>
      <dgm:spPr/>
    </dgm:pt>
    <dgm:pt modelId="{EBEB2A7A-A30F-4CAF-AFF5-D862443267C8}" type="pres">
      <dgm:prSet presAssocID="{12BDE849-C9E2-49DF-8747-5D893FBFE587}" presName="connTx" presStyleLbl="parChTrans1D2" presStyleIdx="3" presStyleCnt="4"/>
      <dgm:spPr/>
    </dgm:pt>
    <dgm:pt modelId="{EE6B6708-1F74-4DE5-A2A7-DA7B0AEA58FB}" type="pres">
      <dgm:prSet presAssocID="{3219DAD2-C0D7-4AC1-B011-C3676DF7F2C6}" presName="root2" presStyleCnt="0"/>
      <dgm:spPr/>
    </dgm:pt>
    <dgm:pt modelId="{02BD4C13-312D-4226-80CA-3821935001BC}" type="pres">
      <dgm:prSet presAssocID="{3219DAD2-C0D7-4AC1-B011-C3676DF7F2C6}" presName="LevelTwoTextNode" presStyleLbl="node2" presStyleIdx="3" presStyleCnt="4">
        <dgm:presLayoutVars>
          <dgm:chPref val="3"/>
        </dgm:presLayoutVars>
      </dgm:prSet>
      <dgm:spPr/>
    </dgm:pt>
    <dgm:pt modelId="{7E72E8D1-B4A6-434F-9813-5D0626AB665C}" type="pres">
      <dgm:prSet presAssocID="{3219DAD2-C0D7-4AC1-B011-C3676DF7F2C6}" presName="level3hierChild" presStyleCnt="0"/>
      <dgm:spPr/>
    </dgm:pt>
  </dgm:ptLst>
  <dgm:cxnLst>
    <dgm:cxn modelId="{B0C84501-52AA-46D9-86D9-8D15AF7014BD}" srcId="{5BD6CE9A-95D6-4A71-8EDB-5F3308C5E1E6}" destId="{E0A68284-96CD-4F10-80A7-D0C1A861F231}" srcOrd="2" destOrd="0" parTransId="{48412538-FDF5-4FA9-9592-52F7F53CECD3}" sibTransId="{16E49622-9081-48BF-A122-03857D6A3B91}"/>
    <dgm:cxn modelId="{5B408505-A037-4513-BAB0-0B8C3C826018}" srcId="{5BD6CE9A-95D6-4A71-8EDB-5F3308C5E1E6}" destId="{3858B677-E98D-4904-AD4D-495E2E0308E3}" srcOrd="1" destOrd="0" parTransId="{E802342F-FEDA-4E00-8B68-9595D616895A}" sibTransId="{07EB617A-E9A4-4E1F-8A09-806AD0830F75}"/>
    <dgm:cxn modelId="{B092211E-4B6A-48E5-AB82-6A6C8B5BCC06}" srcId="{D9D9F21C-7B91-43CD-9076-8B85869416A7}" destId="{5BD6CE9A-95D6-4A71-8EDB-5F3308C5E1E6}" srcOrd="0" destOrd="0" parTransId="{6E74667A-5F50-45E8-A175-AD10BACA64FA}" sibTransId="{F4EF8121-AD70-47E9-9EAE-E5178384D04A}"/>
    <dgm:cxn modelId="{88D1D020-C651-421D-B762-6CF8EB3DD1CA}" type="presOf" srcId="{E0A68284-96CD-4F10-80A7-D0C1A861F231}" destId="{1A117F04-6A4E-4488-AE46-5735D096EDCF}" srcOrd="0" destOrd="0" presId="urn:microsoft.com/office/officeart/2008/layout/HorizontalMultiLevelHierarchy"/>
    <dgm:cxn modelId="{47DB4331-D484-460A-9D1F-51CAC84D3ACC}" srcId="{5BD6CE9A-95D6-4A71-8EDB-5F3308C5E1E6}" destId="{3219DAD2-C0D7-4AC1-B011-C3676DF7F2C6}" srcOrd="3" destOrd="0" parTransId="{12BDE849-C9E2-49DF-8747-5D893FBFE587}" sibTransId="{F7295F21-3E8E-4AF0-A368-D25D6A0D26C5}"/>
    <dgm:cxn modelId="{74D6C839-375E-4CDE-8737-154E7255A8EA}" type="presOf" srcId="{48412538-FDF5-4FA9-9592-52F7F53CECD3}" destId="{E217499F-EFF3-43FA-9E09-7D59623BDE3C}" srcOrd="0" destOrd="0" presId="urn:microsoft.com/office/officeart/2008/layout/HorizontalMultiLevelHierarchy"/>
    <dgm:cxn modelId="{68F33F65-E911-4238-8C83-65B3B499787F}" type="presOf" srcId="{28B5BA5A-92EE-432D-85AB-EA27A34C64EC}" destId="{DE79D46B-761C-4896-9026-4C54662CC5AC}" srcOrd="0" destOrd="0" presId="urn:microsoft.com/office/officeart/2008/layout/HorizontalMultiLevelHierarchy"/>
    <dgm:cxn modelId="{26F1F275-ACB5-47E9-9F4E-0F7E0BBDEE09}" srcId="{5BD6CE9A-95D6-4A71-8EDB-5F3308C5E1E6}" destId="{4793C2F8-2C0B-4DB4-BC88-430E3AA25C7B}" srcOrd="0" destOrd="0" parTransId="{28B5BA5A-92EE-432D-85AB-EA27A34C64EC}" sibTransId="{E0F8191D-351F-4801-8CD1-569B77E01781}"/>
    <dgm:cxn modelId="{1FF67956-8567-4CF8-828E-C395B6A65850}" type="presOf" srcId="{D9D9F21C-7B91-43CD-9076-8B85869416A7}" destId="{E454705A-A1E7-413E-B62F-8CA031233CFC}" srcOrd="0" destOrd="0" presId="urn:microsoft.com/office/officeart/2008/layout/HorizontalMultiLevelHierarchy"/>
    <dgm:cxn modelId="{95CFCB77-6201-4D7A-BA8E-7A42EF0D1A65}" type="presOf" srcId="{3219DAD2-C0D7-4AC1-B011-C3676DF7F2C6}" destId="{02BD4C13-312D-4226-80CA-3821935001BC}" srcOrd="0" destOrd="0" presId="urn:microsoft.com/office/officeart/2008/layout/HorizontalMultiLevelHierarchy"/>
    <dgm:cxn modelId="{53C24C7D-33D0-4BB6-A5C6-B71EC0CDAC6C}" type="presOf" srcId="{48412538-FDF5-4FA9-9592-52F7F53CECD3}" destId="{10A885F2-EA36-4309-AA00-E5C714883985}" srcOrd="1" destOrd="0" presId="urn:microsoft.com/office/officeart/2008/layout/HorizontalMultiLevelHierarchy"/>
    <dgm:cxn modelId="{C4CE1082-23A4-497B-8308-4D81B446E820}" type="presOf" srcId="{5BD6CE9A-95D6-4A71-8EDB-5F3308C5E1E6}" destId="{0E248EDA-654F-41A2-9166-0DA154B028CC}" srcOrd="0" destOrd="0" presId="urn:microsoft.com/office/officeart/2008/layout/HorizontalMultiLevelHierarchy"/>
    <dgm:cxn modelId="{1F1D4691-64E4-433A-BD54-F73DC8F31789}" type="presOf" srcId="{4793C2F8-2C0B-4DB4-BC88-430E3AA25C7B}" destId="{FFD155F9-161B-4E35-A5A1-6C470C54610A}" srcOrd="0" destOrd="0" presId="urn:microsoft.com/office/officeart/2008/layout/HorizontalMultiLevelHierarchy"/>
    <dgm:cxn modelId="{9FE7F791-91B8-4786-843F-DCBB7C8862FA}" type="presOf" srcId="{E802342F-FEDA-4E00-8B68-9595D616895A}" destId="{334B177B-BBCA-44ED-9F11-6E6B205A4987}" srcOrd="1" destOrd="0" presId="urn:microsoft.com/office/officeart/2008/layout/HorizontalMultiLevelHierarchy"/>
    <dgm:cxn modelId="{38699293-2CDC-4C9F-AF38-DA0F6FDBDA66}" type="presOf" srcId="{28B5BA5A-92EE-432D-85AB-EA27A34C64EC}" destId="{ADB7A8D2-9EBB-4616-83E2-5904ED318DBA}" srcOrd="1" destOrd="0" presId="urn:microsoft.com/office/officeart/2008/layout/HorizontalMultiLevelHierarchy"/>
    <dgm:cxn modelId="{AC79C0AB-9BE5-4213-87FD-605BE17BC94B}" type="presOf" srcId="{E802342F-FEDA-4E00-8B68-9595D616895A}" destId="{5A84BFCF-3354-4857-A746-8C3AA14E83B0}" srcOrd="0" destOrd="0" presId="urn:microsoft.com/office/officeart/2008/layout/HorizontalMultiLevelHierarchy"/>
    <dgm:cxn modelId="{1AE3CBB6-09C5-43E7-B71B-F90979ABD327}" type="presOf" srcId="{3858B677-E98D-4904-AD4D-495E2E0308E3}" destId="{BC61A029-9164-4560-9E52-EB31136AD491}" srcOrd="0" destOrd="0" presId="urn:microsoft.com/office/officeart/2008/layout/HorizontalMultiLevelHierarchy"/>
    <dgm:cxn modelId="{D22D7DCD-A504-42A3-8DFC-2034B5285FA1}" type="presOf" srcId="{12BDE849-C9E2-49DF-8747-5D893FBFE587}" destId="{EBEB2A7A-A30F-4CAF-AFF5-D862443267C8}" srcOrd="1" destOrd="0" presId="urn:microsoft.com/office/officeart/2008/layout/HorizontalMultiLevelHierarchy"/>
    <dgm:cxn modelId="{64D142D4-CAAA-4938-BEAC-7330410CD6D5}" type="presOf" srcId="{12BDE849-C9E2-49DF-8747-5D893FBFE587}" destId="{9204211B-7720-4BD1-92BD-60D663CAECDD}" srcOrd="0" destOrd="0" presId="urn:microsoft.com/office/officeart/2008/layout/HorizontalMultiLevelHierarchy"/>
    <dgm:cxn modelId="{F5FDE954-E74A-4B99-B86D-7C679072AF6D}" type="presParOf" srcId="{E454705A-A1E7-413E-B62F-8CA031233CFC}" destId="{D32E0528-6AB9-421F-9084-EAB5D3E65439}" srcOrd="0" destOrd="0" presId="urn:microsoft.com/office/officeart/2008/layout/HorizontalMultiLevelHierarchy"/>
    <dgm:cxn modelId="{1D3A1DD9-9FC1-4D07-9AB2-D76DF2A68311}" type="presParOf" srcId="{D32E0528-6AB9-421F-9084-EAB5D3E65439}" destId="{0E248EDA-654F-41A2-9166-0DA154B028CC}" srcOrd="0" destOrd="0" presId="urn:microsoft.com/office/officeart/2008/layout/HorizontalMultiLevelHierarchy"/>
    <dgm:cxn modelId="{3B001E87-8B0C-426F-95C0-FCD4CABB2DA6}" type="presParOf" srcId="{D32E0528-6AB9-421F-9084-EAB5D3E65439}" destId="{89F9ADAC-603A-4EAA-8B5C-6EC77882150C}" srcOrd="1" destOrd="0" presId="urn:microsoft.com/office/officeart/2008/layout/HorizontalMultiLevelHierarchy"/>
    <dgm:cxn modelId="{352F8A55-1386-4A27-AE47-137BD5E485F9}" type="presParOf" srcId="{89F9ADAC-603A-4EAA-8B5C-6EC77882150C}" destId="{DE79D46B-761C-4896-9026-4C54662CC5AC}" srcOrd="0" destOrd="0" presId="urn:microsoft.com/office/officeart/2008/layout/HorizontalMultiLevelHierarchy"/>
    <dgm:cxn modelId="{74E03906-7151-472B-BA4A-3382E939C9BC}" type="presParOf" srcId="{DE79D46B-761C-4896-9026-4C54662CC5AC}" destId="{ADB7A8D2-9EBB-4616-83E2-5904ED318DBA}" srcOrd="0" destOrd="0" presId="urn:microsoft.com/office/officeart/2008/layout/HorizontalMultiLevelHierarchy"/>
    <dgm:cxn modelId="{A6A316F3-3486-405F-B82B-4D45F9AA9A22}" type="presParOf" srcId="{89F9ADAC-603A-4EAA-8B5C-6EC77882150C}" destId="{01A41519-A52A-4F90-BB00-82CC8FA69E2C}" srcOrd="1" destOrd="0" presId="urn:microsoft.com/office/officeart/2008/layout/HorizontalMultiLevelHierarchy"/>
    <dgm:cxn modelId="{6928BCD3-723B-47F9-A48C-B0A4E6DF4662}" type="presParOf" srcId="{01A41519-A52A-4F90-BB00-82CC8FA69E2C}" destId="{FFD155F9-161B-4E35-A5A1-6C470C54610A}" srcOrd="0" destOrd="0" presId="urn:microsoft.com/office/officeart/2008/layout/HorizontalMultiLevelHierarchy"/>
    <dgm:cxn modelId="{A4B2F449-212C-4003-A802-7C34BA975C52}" type="presParOf" srcId="{01A41519-A52A-4F90-BB00-82CC8FA69E2C}" destId="{EF864246-A456-4584-B9D1-C6E80088B7D0}" srcOrd="1" destOrd="0" presId="urn:microsoft.com/office/officeart/2008/layout/HorizontalMultiLevelHierarchy"/>
    <dgm:cxn modelId="{8BDCDE2F-FB3A-4B68-AEB0-0DFAEFEA0BA2}" type="presParOf" srcId="{89F9ADAC-603A-4EAA-8B5C-6EC77882150C}" destId="{5A84BFCF-3354-4857-A746-8C3AA14E83B0}" srcOrd="2" destOrd="0" presId="urn:microsoft.com/office/officeart/2008/layout/HorizontalMultiLevelHierarchy"/>
    <dgm:cxn modelId="{0C31ACCA-5A61-48CE-9FCD-BAE156CCBA01}" type="presParOf" srcId="{5A84BFCF-3354-4857-A746-8C3AA14E83B0}" destId="{334B177B-BBCA-44ED-9F11-6E6B205A4987}" srcOrd="0" destOrd="0" presId="urn:microsoft.com/office/officeart/2008/layout/HorizontalMultiLevelHierarchy"/>
    <dgm:cxn modelId="{D59B75D4-F64B-461C-8472-198F8548EC42}" type="presParOf" srcId="{89F9ADAC-603A-4EAA-8B5C-6EC77882150C}" destId="{A9022713-E959-4E20-A62E-4EA3A4EED042}" srcOrd="3" destOrd="0" presId="urn:microsoft.com/office/officeart/2008/layout/HorizontalMultiLevelHierarchy"/>
    <dgm:cxn modelId="{99A01C58-4565-4CBD-AD97-A92B6946FF0C}" type="presParOf" srcId="{A9022713-E959-4E20-A62E-4EA3A4EED042}" destId="{BC61A029-9164-4560-9E52-EB31136AD491}" srcOrd="0" destOrd="0" presId="urn:microsoft.com/office/officeart/2008/layout/HorizontalMultiLevelHierarchy"/>
    <dgm:cxn modelId="{F9C16903-8E71-4400-A4CC-3027F7908A8B}" type="presParOf" srcId="{A9022713-E959-4E20-A62E-4EA3A4EED042}" destId="{1870AE98-72DF-4D2F-BF0D-C0EAC87E8017}" srcOrd="1" destOrd="0" presId="urn:microsoft.com/office/officeart/2008/layout/HorizontalMultiLevelHierarchy"/>
    <dgm:cxn modelId="{CDFB6375-DE66-4E6E-875B-2AD71C5E655E}" type="presParOf" srcId="{89F9ADAC-603A-4EAA-8B5C-6EC77882150C}" destId="{E217499F-EFF3-43FA-9E09-7D59623BDE3C}" srcOrd="4" destOrd="0" presId="urn:microsoft.com/office/officeart/2008/layout/HorizontalMultiLevelHierarchy"/>
    <dgm:cxn modelId="{61F08EA2-5DD2-4ABF-869F-D77515810D56}" type="presParOf" srcId="{E217499F-EFF3-43FA-9E09-7D59623BDE3C}" destId="{10A885F2-EA36-4309-AA00-E5C714883985}" srcOrd="0" destOrd="0" presId="urn:microsoft.com/office/officeart/2008/layout/HorizontalMultiLevelHierarchy"/>
    <dgm:cxn modelId="{25058385-063B-4D33-A5B1-341BEC05106D}" type="presParOf" srcId="{89F9ADAC-603A-4EAA-8B5C-6EC77882150C}" destId="{FADBF34E-9F63-44C2-96C3-59810B3371F9}" srcOrd="5" destOrd="0" presId="urn:microsoft.com/office/officeart/2008/layout/HorizontalMultiLevelHierarchy"/>
    <dgm:cxn modelId="{2C7F7AE2-459E-4648-9B90-5FFC33151D40}" type="presParOf" srcId="{FADBF34E-9F63-44C2-96C3-59810B3371F9}" destId="{1A117F04-6A4E-4488-AE46-5735D096EDCF}" srcOrd="0" destOrd="0" presId="urn:microsoft.com/office/officeart/2008/layout/HorizontalMultiLevelHierarchy"/>
    <dgm:cxn modelId="{737BB2AE-5914-4FFF-AA5B-F6744484709D}" type="presParOf" srcId="{FADBF34E-9F63-44C2-96C3-59810B3371F9}" destId="{A9E2701D-1610-4193-B8EE-75F30EF73E6F}" srcOrd="1" destOrd="0" presId="urn:microsoft.com/office/officeart/2008/layout/HorizontalMultiLevelHierarchy"/>
    <dgm:cxn modelId="{AE8C5A6F-EBF5-4E18-AE34-A62163303F0F}" type="presParOf" srcId="{89F9ADAC-603A-4EAA-8B5C-6EC77882150C}" destId="{9204211B-7720-4BD1-92BD-60D663CAECDD}" srcOrd="6" destOrd="0" presId="urn:microsoft.com/office/officeart/2008/layout/HorizontalMultiLevelHierarchy"/>
    <dgm:cxn modelId="{E3CFF414-3A37-47A5-B0BA-C8ED2B61E48B}" type="presParOf" srcId="{9204211B-7720-4BD1-92BD-60D663CAECDD}" destId="{EBEB2A7A-A30F-4CAF-AFF5-D862443267C8}" srcOrd="0" destOrd="0" presId="urn:microsoft.com/office/officeart/2008/layout/HorizontalMultiLevelHierarchy"/>
    <dgm:cxn modelId="{5BDB66D8-4AC0-40EB-9F73-0D24614590A6}" type="presParOf" srcId="{89F9ADAC-603A-4EAA-8B5C-6EC77882150C}" destId="{EE6B6708-1F74-4DE5-A2A7-DA7B0AEA58FB}" srcOrd="7" destOrd="0" presId="urn:microsoft.com/office/officeart/2008/layout/HorizontalMultiLevelHierarchy"/>
    <dgm:cxn modelId="{81AB9D9A-CA90-476E-8087-2136AFC4C26B}" type="presParOf" srcId="{EE6B6708-1F74-4DE5-A2A7-DA7B0AEA58FB}" destId="{02BD4C13-312D-4226-80CA-3821935001BC}" srcOrd="0" destOrd="0" presId="urn:microsoft.com/office/officeart/2008/layout/HorizontalMultiLevelHierarchy"/>
    <dgm:cxn modelId="{48307D82-8CAF-48AD-AFF9-48F6A172FD71}" type="presParOf" srcId="{EE6B6708-1F74-4DE5-A2A7-DA7B0AEA58FB}" destId="{7E72E8D1-B4A6-434F-9813-5D0626AB665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D9F21C-7B91-43CD-9076-8B85869416A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5BD6CE9A-95D6-4A71-8EDB-5F3308C5E1E6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Social Skill Roleplays</a:t>
          </a:r>
        </a:p>
      </dgm:t>
    </dgm:pt>
    <dgm:pt modelId="{6E74667A-5F50-45E8-A175-AD10BACA64FA}" type="parTrans" cxnId="{B092211E-4B6A-48E5-AB82-6A6C8B5BCC06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4EF8121-AD70-47E9-9EAE-E5178384D04A}" type="sibTrans" cxnId="{B092211E-4B6A-48E5-AB82-6A6C8B5BCC06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793C2F8-2C0B-4DB4-BC88-430E3AA25C7B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Anti-Social Personality</a:t>
          </a:r>
        </a:p>
      </dgm:t>
    </dgm:pt>
    <dgm:pt modelId="{28B5BA5A-92EE-432D-85AB-EA27A34C64EC}" type="parTrans" cxnId="{26F1F275-ACB5-47E9-9F4E-0F7E0BBDEE0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0F8191D-351F-4801-8CD1-569B77E01781}" type="sibTrans" cxnId="{26F1F275-ACB5-47E9-9F4E-0F7E0BBDEE0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0A68284-96CD-4F10-80A7-D0C1A861F231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Family/Marital</a:t>
          </a:r>
        </a:p>
      </dgm:t>
    </dgm:pt>
    <dgm:pt modelId="{48412538-FDF5-4FA9-9592-52F7F53CECD3}" type="parTrans" cxnId="{B0C84501-52AA-46D9-86D9-8D15AF7014B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6E49622-9081-48BF-A122-03857D6A3B91}" type="sibTrans" cxnId="{B0C84501-52AA-46D9-86D9-8D15AF7014BD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858B677-E98D-4904-AD4D-495E2E0308E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Anti-Social Peers</a:t>
          </a:r>
        </a:p>
      </dgm:t>
    </dgm:pt>
    <dgm:pt modelId="{E802342F-FEDA-4E00-8B68-9595D616895A}" type="parTrans" cxnId="{5B408505-A037-4513-BAB0-0B8C3C826018}">
      <dgm:prSet/>
      <dgm:spPr/>
      <dgm:t>
        <a:bodyPr/>
        <a:lstStyle/>
        <a:p>
          <a:endParaRPr lang="en-US"/>
        </a:p>
      </dgm:t>
    </dgm:pt>
    <dgm:pt modelId="{07EB617A-E9A4-4E1F-8A09-806AD0830F75}" type="sibTrans" cxnId="{5B408505-A037-4513-BAB0-0B8C3C826018}">
      <dgm:prSet/>
      <dgm:spPr/>
      <dgm:t>
        <a:bodyPr/>
        <a:lstStyle/>
        <a:p>
          <a:endParaRPr lang="en-US"/>
        </a:p>
      </dgm:t>
    </dgm:pt>
    <dgm:pt modelId="{AF778532-94BC-4417-A3DB-15569348D87D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Employment</a:t>
          </a:r>
        </a:p>
      </dgm:t>
    </dgm:pt>
    <dgm:pt modelId="{94B72516-0B1E-4A67-88EA-22342D3DE20B}" type="parTrans" cxnId="{C2035E3B-C0B7-4B44-BF3D-227261B86FD5}">
      <dgm:prSet/>
      <dgm:spPr/>
      <dgm:t>
        <a:bodyPr/>
        <a:lstStyle/>
        <a:p>
          <a:endParaRPr lang="en-US"/>
        </a:p>
      </dgm:t>
    </dgm:pt>
    <dgm:pt modelId="{01712D84-BF07-4C84-A3F4-0CADE6BA015C}" type="sibTrans" cxnId="{C2035E3B-C0B7-4B44-BF3D-227261B86FD5}">
      <dgm:prSet/>
      <dgm:spPr/>
      <dgm:t>
        <a:bodyPr/>
        <a:lstStyle/>
        <a:p>
          <a:endParaRPr lang="en-US"/>
        </a:p>
      </dgm:t>
    </dgm:pt>
    <dgm:pt modelId="{E454705A-A1E7-413E-B62F-8CA031233CFC}" type="pres">
      <dgm:prSet presAssocID="{D9D9F21C-7B91-43CD-9076-8B85869416A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32E0528-6AB9-421F-9084-EAB5D3E65439}" type="pres">
      <dgm:prSet presAssocID="{5BD6CE9A-95D6-4A71-8EDB-5F3308C5E1E6}" presName="root1" presStyleCnt="0"/>
      <dgm:spPr/>
    </dgm:pt>
    <dgm:pt modelId="{0E248EDA-654F-41A2-9166-0DA154B028CC}" type="pres">
      <dgm:prSet presAssocID="{5BD6CE9A-95D6-4A71-8EDB-5F3308C5E1E6}" presName="LevelOneTextNode" presStyleLbl="node0" presStyleIdx="0" presStyleCnt="1">
        <dgm:presLayoutVars>
          <dgm:chPref val="3"/>
        </dgm:presLayoutVars>
      </dgm:prSet>
      <dgm:spPr/>
    </dgm:pt>
    <dgm:pt modelId="{89F9ADAC-603A-4EAA-8B5C-6EC77882150C}" type="pres">
      <dgm:prSet presAssocID="{5BD6CE9A-95D6-4A71-8EDB-5F3308C5E1E6}" presName="level2hierChild" presStyleCnt="0"/>
      <dgm:spPr/>
    </dgm:pt>
    <dgm:pt modelId="{DE79D46B-761C-4896-9026-4C54662CC5AC}" type="pres">
      <dgm:prSet presAssocID="{28B5BA5A-92EE-432D-85AB-EA27A34C64EC}" presName="conn2-1" presStyleLbl="parChTrans1D2" presStyleIdx="0" presStyleCnt="4"/>
      <dgm:spPr/>
    </dgm:pt>
    <dgm:pt modelId="{ADB7A8D2-9EBB-4616-83E2-5904ED318DBA}" type="pres">
      <dgm:prSet presAssocID="{28B5BA5A-92EE-432D-85AB-EA27A34C64EC}" presName="connTx" presStyleLbl="parChTrans1D2" presStyleIdx="0" presStyleCnt="4"/>
      <dgm:spPr/>
    </dgm:pt>
    <dgm:pt modelId="{01A41519-A52A-4F90-BB00-82CC8FA69E2C}" type="pres">
      <dgm:prSet presAssocID="{4793C2F8-2C0B-4DB4-BC88-430E3AA25C7B}" presName="root2" presStyleCnt="0"/>
      <dgm:spPr/>
    </dgm:pt>
    <dgm:pt modelId="{FFD155F9-161B-4E35-A5A1-6C470C54610A}" type="pres">
      <dgm:prSet presAssocID="{4793C2F8-2C0B-4DB4-BC88-430E3AA25C7B}" presName="LevelTwoTextNode" presStyleLbl="node2" presStyleIdx="0" presStyleCnt="4">
        <dgm:presLayoutVars>
          <dgm:chPref val="3"/>
        </dgm:presLayoutVars>
      </dgm:prSet>
      <dgm:spPr/>
    </dgm:pt>
    <dgm:pt modelId="{EF864246-A456-4584-B9D1-C6E80088B7D0}" type="pres">
      <dgm:prSet presAssocID="{4793C2F8-2C0B-4DB4-BC88-430E3AA25C7B}" presName="level3hierChild" presStyleCnt="0"/>
      <dgm:spPr/>
    </dgm:pt>
    <dgm:pt modelId="{5A84BFCF-3354-4857-A746-8C3AA14E83B0}" type="pres">
      <dgm:prSet presAssocID="{E802342F-FEDA-4E00-8B68-9595D616895A}" presName="conn2-1" presStyleLbl="parChTrans1D2" presStyleIdx="1" presStyleCnt="4"/>
      <dgm:spPr/>
    </dgm:pt>
    <dgm:pt modelId="{334B177B-BBCA-44ED-9F11-6E6B205A4987}" type="pres">
      <dgm:prSet presAssocID="{E802342F-FEDA-4E00-8B68-9595D616895A}" presName="connTx" presStyleLbl="parChTrans1D2" presStyleIdx="1" presStyleCnt="4"/>
      <dgm:spPr/>
    </dgm:pt>
    <dgm:pt modelId="{A9022713-E959-4E20-A62E-4EA3A4EED042}" type="pres">
      <dgm:prSet presAssocID="{3858B677-E98D-4904-AD4D-495E2E0308E3}" presName="root2" presStyleCnt="0"/>
      <dgm:spPr/>
    </dgm:pt>
    <dgm:pt modelId="{BC61A029-9164-4560-9E52-EB31136AD491}" type="pres">
      <dgm:prSet presAssocID="{3858B677-E98D-4904-AD4D-495E2E0308E3}" presName="LevelTwoTextNode" presStyleLbl="node2" presStyleIdx="1" presStyleCnt="4">
        <dgm:presLayoutVars>
          <dgm:chPref val="3"/>
        </dgm:presLayoutVars>
      </dgm:prSet>
      <dgm:spPr/>
    </dgm:pt>
    <dgm:pt modelId="{1870AE98-72DF-4D2F-BF0D-C0EAC87E8017}" type="pres">
      <dgm:prSet presAssocID="{3858B677-E98D-4904-AD4D-495E2E0308E3}" presName="level3hierChild" presStyleCnt="0"/>
      <dgm:spPr/>
    </dgm:pt>
    <dgm:pt modelId="{E217499F-EFF3-43FA-9E09-7D59623BDE3C}" type="pres">
      <dgm:prSet presAssocID="{48412538-FDF5-4FA9-9592-52F7F53CECD3}" presName="conn2-1" presStyleLbl="parChTrans1D2" presStyleIdx="2" presStyleCnt="4"/>
      <dgm:spPr/>
    </dgm:pt>
    <dgm:pt modelId="{10A885F2-EA36-4309-AA00-E5C714883985}" type="pres">
      <dgm:prSet presAssocID="{48412538-FDF5-4FA9-9592-52F7F53CECD3}" presName="connTx" presStyleLbl="parChTrans1D2" presStyleIdx="2" presStyleCnt="4"/>
      <dgm:spPr/>
    </dgm:pt>
    <dgm:pt modelId="{FADBF34E-9F63-44C2-96C3-59810B3371F9}" type="pres">
      <dgm:prSet presAssocID="{E0A68284-96CD-4F10-80A7-D0C1A861F231}" presName="root2" presStyleCnt="0"/>
      <dgm:spPr/>
    </dgm:pt>
    <dgm:pt modelId="{1A117F04-6A4E-4488-AE46-5735D096EDCF}" type="pres">
      <dgm:prSet presAssocID="{E0A68284-96CD-4F10-80A7-D0C1A861F231}" presName="LevelTwoTextNode" presStyleLbl="node2" presStyleIdx="2" presStyleCnt="4">
        <dgm:presLayoutVars>
          <dgm:chPref val="3"/>
        </dgm:presLayoutVars>
      </dgm:prSet>
      <dgm:spPr/>
    </dgm:pt>
    <dgm:pt modelId="{A9E2701D-1610-4193-B8EE-75F30EF73E6F}" type="pres">
      <dgm:prSet presAssocID="{E0A68284-96CD-4F10-80A7-D0C1A861F231}" presName="level3hierChild" presStyleCnt="0"/>
      <dgm:spPr/>
    </dgm:pt>
    <dgm:pt modelId="{0AD23B92-A5C2-49F5-AF84-5D586E7C2027}" type="pres">
      <dgm:prSet presAssocID="{94B72516-0B1E-4A67-88EA-22342D3DE20B}" presName="conn2-1" presStyleLbl="parChTrans1D2" presStyleIdx="3" presStyleCnt="4"/>
      <dgm:spPr/>
    </dgm:pt>
    <dgm:pt modelId="{74A9AB10-1E98-4FDB-B423-71613EE23A77}" type="pres">
      <dgm:prSet presAssocID="{94B72516-0B1E-4A67-88EA-22342D3DE20B}" presName="connTx" presStyleLbl="parChTrans1D2" presStyleIdx="3" presStyleCnt="4"/>
      <dgm:spPr/>
    </dgm:pt>
    <dgm:pt modelId="{C1162E86-E303-45D8-92FF-4168FEFA6F2E}" type="pres">
      <dgm:prSet presAssocID="{AF778532-94BC-4417-A3DB-15569348D87D}" presName="root2" presStyleCnt="0"/>
      <dgm:spPr/>
    </dgm:pt>
    <dgm:pt modelId="{0588E1C3-58DA-46C2-93B0-032D217EC70B}" type="pres">
      <dgm:prSet presAssocID="{AF778532-94BC-4417-A3DB-15569348D87D}" presName="LevelTwoTextNode" presStyleLbl="node2" presStyleIdx="3" presStyleCnt="4">
        <dgm:presLayoutVars>
          <dgm:chPref val="3"/>
        </dgm:presLayoutVars>
      </dgm:prSet>
      <dgm:spPr/>
    </dgm:pt>
    <dgm:pt modelId="{207AAAB6-0423-4C9D-BC13-005448790761}" type="pres">
      <dgm:prSet presAssocID="{AF778532-94BC-4417-A3DB-15569348D87D}" presName="level3hierChild" presStyleCnt="0"/>
      <dgm:spPr/>
    </dgm:pt>
  </dgm:ptLst>
  <dgm:cxnLst>
    <dgm:cxn modelId="{B0C84501-52AA-46D9-86D9-8D15AF7014BD}" srcId="{5BD6CE9A-95D6-4A71-8EDB-5F3308C5E1E6}" destId="{E0A68284-96CD-4F10-80A7-D0C1A861F231}" srcOrd="2" destOrd="0" parTransId="{48412538-FDF5-4FA9-9592-52F7F53CECD3}" sibTransId="{16E49622-9081-48BF-A122-03857D6A3B91}"/>
    <dgm:cxn modelId="{5B408505-A037-4513-BAB0-0B8C3C826018}" srcId="{5BD6CE9A-95D6-4A71-8EDB-5F3308C5E1E6}" destId="{3858B677-E98D-4904-AD4D-495E2E0308E3}" srcOrd="1" destOrd="0" parTransId="{E802342F-FEDA-4E00-8B68-9595D616895A}" sibTransId="{07EB617A-E9A4-4E1F-8A09-806AD0830F75}"/>
    <dgm:cxn modelId="{B092211E-4B6A-48E5-AB82-6A6C8B5BCC06}" srcId="{D9D9F21C-7B91-43CD-9076-8B85869416A7}" destId="{5BD6CE9A-95D6-4A71-8EDB-5F3308C5E1E6}" srcOrd="0" destOrd="0" parTransId="{6E74667A-5F50-45E8-A175-AD10BACA64FA}" sibTransId="{F4EF8121-AD70-47E9-9EAE-E5178384D04A}"/>
    <dgm:cxn modelId="{88D1D020-C651-421D-B762-6CF8EB3DD1CA}" type="presOf" srcId="{E0A68284-96CD-4F10-80A7-D0C1A861F231}" destId="{1A117F04-6A4E-4488-AE46-5735D096EDCF}" srcOrd="0" destOrd="0" presId="urn:microsoft.com/office/officeart/2008/layout/HorizontalMultiLevelHierarchy"/>
    <dgm:cxn modelId="{7C61A729-DF46-4525-8DF5-CDE6B4936A56}" type="presOf" srcId="{94B72516-0B1E-4A67-88EA-22342D3DE20B}" destId="{74A9AB10-1E98-4FDB-B423-71613EE23A77}" srcOrd="1" destOrd="0" presId="urn:microsoft.com/office/officeart/2008/layout/HorizontalMultiLevelHierarchy"/>
    <dgm:cxn modelId="{74D6C839-375E-4CDE-8737-154E7255A8EA}" type="presOf" srcId="{48412538-FDF5-4FA9-9592-52F7F53CECD3}" destId="{E217499F-EFF3-43FA-9E09-7D59623BDE3C}" srcOrd="0" destOrd="0" presId="urn:microsoft.com/office/officeart/2008/layout/HorizontalMultiLevelHierarchy"/>
    <dgm:cxn modelId="{C2035E3B-C0B7-4B44-BF3D-227261B86FD5}" srcId="{5BD6CE9A-95D6-4A71-8EDB-5F3308C5E1E6}" destId="{AF778532-94BC-4417-A3DB-15569348D87D}" srcOrd="3" destOrd="0" parTransId="{94B72516-0B1E-4A67-88EA-22342D3DE20B}" sibTransId="{01712D84-BF07-4C84-A3F4-0CADE6BA015C}"/>
    <dgm:cxn modelId="{68F33F65-E911-4238-8C83-65B3B499787F}" type="presOf" srcId="{28B5BA5A-92EE-432D-85AB-EA27A34C64EC}" destId="{DE79D46B-761C-4896-9026-4C54662CC5AC}" srcOrd="0" destOrd="0" presId="urn:microsoft.com/office/officeart/2008/layout/HorizontalMultiLevelHierarchy"/>
    <dgm:cxn modelId="{ED71C446-0A7F-4FE9-9691-88763AB5A8AE}" type="presOf" srcId="{94B72516-0B1E-4A67-88EA-22342D3DE20B}" destId="{0AD23B92-A5C2-49F5-AF84-5D586E7C2027}" srcOrd="0" destOrd="0" presId="urn:microsoft.com/office/officeart/2008/layout/HorizontalMultiLevelHierarchy"/>
    <dgm:cxn modelId="{26F1F275-ACB5-47E9-9F4E-0F7E0BBDEE09}" srcId="{5BD6CE9A-95D6-4A71-8EDB-5F3308C5E1E6}" destId="{4793C2F8-2C0B-4DB4-BC88-430E3AA25C7B}" srcOrd="0" destOrd="0" parTransId="{28B5BA5A-92EE-432D-85AB-EA27A34C64EC}" sibTransId="{E0F8191D-351F-4801-8CD1-569B77E01781}"/>
    <dgm:cxn modelId="{1FF67956-8567-4CF8-828E-C395B6A65850}" type="presOf" srcId="{D9D9F21C-7B91-43CD-9076-8B85869416A7}" destId="{E454705A-A1E7-413E-B62F-8CA031233CFC}" srcOrd="0" destOrd="0" presId="urn:microsoft.com/office/officeart/2008/layout/HorizontalMultiLevelHierarchy"/>
    <dgm:cxn modelId="{E202D959-92AF-4886-AC64-750023D35A8B}" type="presOf" srcId="{AF778532-94BC-4417-A3DB-15569348D87D}" destId="{0588E1C3-58DA-46C2-93B0-032D217EC70B}" srcOrd="0" destOrd="0" presId="urn:microsoft.com/office/officeart/2008/layout/HorizontalMultiLevelHierarchy"/>
    <dgm:cxn modelId="{53C24C7D-33D0-4BB6-A5C6-B71EC0CDAC6C}" type="presOf" srcId="{48412538-FDF5-4FA9-9592-52F7F53CECD3}" destId="{10A885F2-EA36-4309-AA00-E5C714883985}" srcOrd="1" destOrd="0" presId="urn:microsoft.com/office/officeart/2008/layout/HorizontalMultiLevelHierarchy"/>
    <dgm:cxn modelId="{C4CE1082-23A4-497B-8308-4D81B446E820}" type="presOf" srcId="{5BD6CE9A-95D6-4A71-8EDB-5F3308C5E1E6}" destId="{0E248EDA-654F-41A2-9166-0DA154B028CC}" srcOrd="0" destOrd="0" presId="urn:microsoft.com/office/officeart/2008/layout/HorizontalMultiLevelHierarchy"/>
    <dgm:cxn modelId="{1F1D4691-64E4-433A-BD54-F73DC8F31789}" type="presOf" srcId="{4793C2F8-2C0B-4DB4-BC88-430E3AA25C7B}" destId="{FFD155F9-161B-4E35-A5A1-6C470C54610A}" srcOrd="0" destOrd="0" presId="urn:microsoft.com/office/officeart/2008/layout/HorizontalMultiLevelHierarchy"/>
    <dgm:cxn modelId="{9FE7F791-91B8-4786-843F-DCBB7C8862FA}" type="presOf" srcId="{E802342F-FEDA-4E00-8B68-9595D616895A}" destId="{334B177B-BBCA-44ED-9F11-6E6B205A4987}" srcOrd="1" destOrd="0" presId="urn:microsoft.com/office/officeart/2008/layout/HorizontalMultiLevelHierarchy"/>
    <dgm:cxn modelId="{38699293-2CDC-4C9F-AF38-DA0F6FDBDA66}" type="presOf" srcId="{28B5BA5A-92EE-432D-85AB-EA27A34C64EC}" destId="{ADB7A8D2-9EBB-4616-83E2-5904ED318DBA}" srcOrd="1" destOrd="0" presId="urn:microsoft.com/office/officeart/2008/layout/HorizontalMultiLevelHierarchy"/>
    <dgm:cxn modelId="{AC79C0AB-9BE5-4213-87FD-605BE17BC94B}" type="presOf" srcId="{E802342F-FEDA-4E00-8B68-9595D616895A}" destId="{5A84BFCF-3354-4857-A746-8C3AA14E83B0}" srcOrd="0" destOrd="0" presId="urn:microsoft.com/office/officeart/2008/layout/HorizontalMultiLevelHierarchy"/>
    <dgm:cxn modelId="{1AE3CBB6-09C5-43E7-B71B-F90979ABD327}" type="presOf" srcId="{3858B677-E98D-4904-AD4D-495E2E0308E3}" destId="{BC61A029-9164-4560-9E52-EB31136AD491}" srcOrd="0" destOrd="0" presId="urn:microsoft.com/office/officeart/2008/layout/HorizontalMultiLevelHierarchy"/>
    <dgm:cxn modelId="{F5FDE954-E74A-4B99-B86D-7C679072AF6D}" type="presParOf" srcId="{E454705A-A1E7-413E-B62F-8CA031233CFC}" destId="{D32E0528-6AB9-421F-9084-EAB5D3E65439}" srcOrd="0" destOrd="0" presId="urn:microsoft.com/office/officeart/2008/layout/HorizontalMultiLevelHierarchy"/>
    <dgm:cxn modelId="{1D3A1DD9-9FC1-4D07-9AB2-D76DF2A68311}" type="presParOf" srcId="{D32E0528-6AB9-421F-9084-EAB5D3E65439}" destId="{0E248EDA-654F-41A2-9166-0DA154B028CC}" srcOrd="0" destOrd="0" presId="urn:microsoft.com/office/officeart/2008/layout/HorizontalMultiLevelHierarchy"/>
    <dgm:cxn modelId="{3B001E87-8B0C-426F-95C0-FCD4CABB2DA6}" type="presParOf" srcId="{D32E0528-6AB9-421F-9084-EAB5D3E65439}" destId="{89F9ADAC-603A-4EAA-8B5C-6EC77882150C}" srcOrd="1" destOrd="0" presId="urn:microsoft.com/office/officeart/2008/layout/HorizontalMultiLevelHierarchy"/>
    <dgm:cxn modelId="{352F8A55-1386-4A27-AE47-137BD5E485F9}" type="presParOf" srcId="{89F9ADAC-603A-4EAA-8B5C-6EC77882150C}" destId="{DE79D46B-761C-4896-9026-4C54662CC5AC}" srcOrd="0" destOrd="0" presId="urn:microsoft.com/office/officeart/2008/layout/HorizontalMultiLevelHierarchy"/>
    <dgm:cxn modelId="{74E03906-7151-472B-BA4A-3382E939C9BC}" type="presParOf" srcId="{DE79D46B-761C-4896-9026-4C54662CC5AC}" destId="{ADB7A8D2-9EBB-4616-83E2-5904ED318DBA}" srcOrd="0" destOrd="0" presId="urn:microsoft.com/office/officeart/2008/layout/HorizontalMultiLevelHierarchy"/>
    <dgm:cxn modelId="{A6A316F3-3486-405F-B82B-4D45F9AA9A22}" type="presParOf" srcId="{89F9ADAC-603A-4EAA-8B5C-6EC77882150C}" destId="{01A41519-A52A-4F90-BB00-82CC8FA69E2C}" srcOrd="1" destOrd="0" presId="urn:microsoft.com/office/officeart/2008/layout/HorizontalMultiLevelHierarchy"/>
    <dgm:cxn modelId="{6928BCD3-723B-47F9-A48C-B0A4E6DF4662}" type="presParOf" srcId="{01A41519-A52A-4F90-BB00-82CC8FA69E2C}" destId="{FFD155F9-161B-4E35-A5A1-6C470C54610A}" srcOrd="0" destOrd="0" presId="urn:microsoft.com/office/officeart/2008/layout/HorizontalMultiLevelHierarchy"/>
    <dgm:cxn modelId="{A4B2F449-212C-4003-A802-7C34BA975C52}" type="presParOf" srcId="{01A41519-A52A-4F90-BB00-82CC8FA69E2C}" destId="{EF864246-A456-4584-B9D1-C6E80088B7D0}" srcOrd="1" destOrd="0" presId="urn:microsoft.com/office/officeart/2008/layout/HorizontalMultiLevelHierarchy"/>
    <dgm:cxn modelId="{8BDCDE2F-FB3A-4B68-AEB0-0DFAEFEA0BA2}" type="presParOf" srcId="{89F9ADAC-603A-4EAA-8B5C-6EC77882150C}" destId="{5A84BFCF-3354-4857-A746-8C3AA14E83B0}" srcOrd="2" destOrd="0" presId="urn:microsoft.com/office/officeart/2008/layout/HorizontalMultiLevelHierarchy"/>
    <dgm:cxn modelId="{0C31ACCA-5A61-48CE-9FCD-BAE156CCBA01}" type="presParOf" srcId="{5A84BFCF-3354-4857-A746-8C3AA14E83B0}" destId="{334B177B-BBCA-44ED-9F11-6E6B205A4987}" srcOrd="0" destOrd="0" presId="urn:microsoft.com/office/officeart/2008/layout/HorizontalMultiLevelHierarchy"/>
    <dgm:cxn modelId="{D59B75D4-F64B-461C-8472-198F8548EC42}" type="presParOf" srcId="{89F9ADAC-603A-4EAA-8B5C-6EC77882150C}" destId="{A9022713-E959-4E20-A62E-4EA3A4EED042}" srcOrd="3" destOrd="0" presId="urn:microsoft.com/office/officeart/2008/layout/HorizontalMultiLevelHierarchy"/>
    <dgm:cxn modelId="{99A01C58-4565-4CBD-AD97-A92B6946FF0C}" type="presParOf" srcId="{A9022713-E959-4E20-A62E-4EA3A4EED042}" destId="{BC61A029-9164-4560-9E52-EB31136AD491}" srcOrd="0" destOrd="0" presId="urn:microsoft.com/office/officeart/2008/layout/HorizontalMultiLevelHierarchy"/>
    <dgm:cxn modelId="{F9C16903-8E71-4400-A4CC-3027F7908A8B}" type="presParOf" srcId="{A9022713-E959-4E20-A62E-4EA3A4EED042}" destId="{1870AE98-72DF-4D2F-BF0D-C0EAC87E8017}" srcOrd="1" destOrd="0" presId="urn:microsoft.com/office/officeart/2008/layout/HorizontalMultiLevelHierarchy"/>
    <dgm:cxn modelId="{CDFB6375-DE66-4E6E-875B-2AD71C5E655E}" type="presParOf" srcId="{89F9ADAC-603A-4EAA-8B5C-6EC77882150C}" destId="{E217499F-EFF3-43FA-9E09-7D59623BDE3C}" srcOrd="4" destOrd="0" presId="urn:microsoft.com/office/officeart/2008/layout/HorizontalMultiLevelHierarchy"/>
    <dgm:cxn modelId="{61F08EA2-5DD2-4ABF-869F-D77515810D56}" type="presParOf" srcId="{E217499F-EFF3-43FA-9E09-7D59623BDE3C}" destId="{10A885F2-EA36-4309-AA00-E5C714883985}" srcOrd="0" destOrd="0" presId="urn:microsoft.com/office/officeart/2008/layout/HorizontalMultiLevelHierarchy"/>
    <dgm:cxn modelId="{25058385-063B-4D33-A5B1-341BEC05106D}" type="presParOf" srcId="{89F9ADAC-603A-4EAA-8B5C-6EC77882150C}" destId="{FADBF34E-9F63-44C2-96C3-59810B3371F9}" srcOrd="5" destOrd="0" presId="urn:microsoft.com/office/officeart/2008/layout/HorizontalMultiLevelHierarchy"/>
    <dgm:cxn modelId="{2C7F7AE2-459E-4648-9B90-5FFC33151D40}" type="presParOf" srcId="{FADBF34E-9F63-44C2-96C3-59810B3371F9}" destId="{1A117F04-6A4E-4488-AE46-5735D096EDCF}" srcOrd="0" destOrd="0" presId="urn:microsoft.com/office/officeart/2008/layout/HorizontalMultiLevelHierarchy"/>
    <dgm:cxn modelId="{737BB2AE-5914-4FFF-AA5B-F6744484709D}" type="presParOf" srcId="{FADBF34E-9F63-44C2-96C3-59810B3371F9}" destId="{A9E2701D-1610-4193-B8EE-75F30EF73E6F}" srcOrd="1" destOrd="0" presId="urn:microsoft.com/office/officeart/2008/layout/HorizontalMultiLevelHierarchy"/>
    <dgm:cxn modelId="{0FD24D09-75C3-45AA-AC98-23F60DBECFCD}" type="presParOf" srcId="{89F9ADAC-603A-4EAA-8B5C-6EC77882150C}" destId="{0AD23B92-A5C2-49F5-AF84-5D586E7C2027}" srcOrd="6" destOrd="0" presId="urn:microsoft.com/office/officeart/2008/layout/HorizontalMultiLevelHierarchy"/>
    <dgm:cxn modelId="{6093C040-B878-491D-B4A9-786F8D11ED83}" type="presParOf" srcId="{0AD23B92-A5C2-49F5-AF84-5D586E7C2027}" destId="{74A9AB10-1E98-4FDB-B423-71613EE23A77}" srcOrd="0" destOrd="0" presId="urn:microsoft.com/office/officeart/2008/layout/HorizontalMultiLevelHierarchy"/>
    <dgm:cxn modelId="{6369F177-47BD-4D27-8E12-573509F91839}" type="presParOf" srcId="{89F9ADAC-603A-4EAA-8B5C-6EC77882150C}" destId="{C1162E86-E303-45D8-92FF-4168FEFA6F2E}" srcOrd="7" destOrd="0" presId="urn:microsoft.com/office/officeart/2008/layout/HorizontalMultiLevelHierarchy"/>
    <dgm:cxn modelId="{55CD4995-6F36-43D9-8B09-5A277AC05ADD}" type="presParOf" srcId="{C1162E86-E303-45D8-92FF-4168FEFA6F2E}" destId="{0588E1C3-58DA-46C2-93B0-032D217EC70B}" srcOrd="0" destOrd="0" presId="urn:microsoft.com/office/officeart/2008/layout/HorizontalMultiLevelHierarchy"/>
    <dgm:cxn modelId="{67D98D7C-9FE3-43DD-A20F-16E2DDC21C19}" type="presParOf" srcId="{C1162E86-E303-45D8-92FF-4168FEFA6F2E}" destId="{207AAAB6-0423-4C9D-BC13-00544879076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9D9F21C-7B91-43CD-9076-8B85869416A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5BD6CE9A-95D6-4A71-8EDB-5F3308C5E1E6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Community Service at Food Pantry</a:t>
          </a:r>
        </a:p>
      </dgm:t>
    </dgm:pt>
    <dgm:pt modelId="{6E74667A-5F50-45E8-A175-AD10BACA64FA}" type="parTrans" cxnId="{B092211E-4B6A-48E5-AB82-6A6C8B5BCC06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4EF8121-AD70-47E9-9EAE-E5178384D04A}" type="sibTrans" cxnId="{B092211E-4B6A-48E5-AB82-6A6C8B5BCC06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793C2F8-2C0B-4DB4-BC88-430E3AA25C7B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Court Requirement</a:t>
          </a:r>
        </a:p>
      </dgm:t>
    </dgm:pt>
    <dgm:pt modelId="{28B5BA5A-92EE-432D-85AB-EA27A34C64EC}" type="parTrans" cxnId="{26F1F275-ACB5-47E9-9F4E-0F7E0BBDEE0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0F8191D-351F-4801-8CD1-569B77E01781}" type="sibTrans" cxnId="{26F1F275-ACB5-47E9-9F4E-0F7E0BBDEE09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16E85EA-70C6-4800-93E0-9A1E7D393879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Responsivity</a:t>
          </a:r>
        </a:p>
      </dgm:t>
    </dgm:pt>
    <dgm:pt modelId="{0F8B52BA-538B-45BB-8295-06A0CE0A5106}" type="parTrans" cxnId="{CFC80505-3368-4D36-A26A-148176BBAF05}">
      <dgm:prSet/>
      <dgm:spPr/>
      <dgm:t>
        <a:bodyPr/>
        <a:lstStyle/>
        <a:p>
          <a:endParaRPr lang="en-US"/>
        </a:p>
      </dgm:t>
    </dgm:pt>
    <dgm:pt modelId="{2377D562-56BB-402A-96FE-938A816C9F4B}" type="sibTrans" cxnId="{CFC80505-3368-4D36-A26A-148176BBAF05}">
      <dgm:prSet/>
      <dgm:spPr/>
      <dgm:t>
        <a:bodyPr/>
        <a:lstStyle/>
        <a:p>
          <a:endParaRPr lang="en-US"/>
        </a:p>
      </dgm:t>
    </dgm:pt>
    <dgm:pt modelId="{998A301F-8A70-4E50-97B5-CAF75CB6BA3B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Leisure</a:t>
          </a:r>
        </a:p>
      </dgm:t>
    </dgm:pt>
    <dgm:pt modelId="{BF8D421B-CDC5-4991-BD08-AA386084B8CA}" type="parTrans" cxnId="{8F6BB937-8851-4065-94BA-9D309CA58FC0}">
      <dgm:prSet/>
      <dgm:spPr/>
      <dgm:t>
        <a:bodyPr/>
        <a:lstStyle/>
        <a:p>
          <a:endParaRPr lang="en-US"/>
        </a:p>
      </dgm:t>
    </dgm:pt>
    <dgm:pt modelId="{76A471C9-3A3E-4B3C-A02E-E407062C6195}" type="sibTrans" cxnId="{8F6BB937-8851-4065-94BA-9D309CA58FC0}">
      <dgm:prSet/>
      <dgm:spPr/>
      <dgm:t>
        <a:bodyPr/>
        <a:lstStyle/>
        <a:p>
          <a:endParaRPr lang="en-US"/>
        </a:p>
      </dgm:t>
    </dgm:pt>
    <dgm:pt modelId="{E454705A-A1E7-413E-B62F-8CA031233CFC}" type="pres">
      <dgm:prSet presAssocID="{D9D9F21C-7B91-43CD-9076-8B85869416A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32E0528-6AB9-421F-9084-EAB5D3E65439}" type="pres">
      <dgm:prSet presAssocID="{5BD6CE9A-95D6-4A71-8EDB-5F3308C5E1E6}" presName="root1" presStyleCnt="0"/>
      <dgm:spPr/>
    </dgm:pt>
    <dgm:pt modelId="{0E248EDA-654F-41A2-9166-0DA154B028CC}" type="pres">
      <dgm:prSet presAssocID="{5BD6CE9A-95D6-4A71-8EDB-5F3308C5E1E6}" presName="LevelOneTextNode" presStyleLbl="node0" presStyleIdx="0" presStyleCnt="1">
        <dgm:presLayoutVars>
          <dgm:chPref val="3"/>
        </dgm:presLayoutVars>
      </dgm:prSet>
      <dgm:spPr/>
    </dgm:pt>
    <dgm:pt modelId="{89F9ADAC-603A-4EAA-8B5C-6EC77882150C}" type="pres">
      <dgm:prSet presAssocID="{5BD6CE9A-95D6-4A71-8EDB-5F3308C5E1E6}" presName="level2hierChild" presStyleCnt="0"/>
      <dgm:spPr/>
    </dgm:pt>
    <dgm:pt modelId="{DE79D46B-761C-4896-9026-4C54662CC5AC}" type="pres">
      <dgm:prSet presAssocID="{28B5BA5A-92EE-432D-85AB-EA27A34C64EC}" presName="conn2-1" presStyleLbl="parChTrans1D2" presStyleIdx="0" presStyleCnt="3"/>
      <dgm:spPr/>
    </dgm:pt>
    <dgm:pt modelId="{ADB7A8D2-9EBB-4616-83E2-5904ED318DBA}" type="pres">
      <dgm:prSet presAssocID="{28B5BA5A-92EE-432D-85AB-EA27A34C64EC}" presName="connTx" presStyleLbl="parChTrans1D2" presStyleIdx="0" presStyleCnt="3"/>
      <dgm:spPr/>
    </dgm:pt>
    <dgm:pt modelId="{01A41519-A52A-4F90-BB00-82CC8FA69E2C}" type="pres">
      <dgm:prSet presAssocID="{4793C2F8-2C0B-4DB4-BC88-430E3AA25C7B}" presName="root2" presStyleCnt="0"/>
      <dgm:spPr/>
    </dgm:pt>
    <dgm:pt modelId="{FFD155F9-161B-4E35-A5A1-6C470C54610A}" type="pres">
      <dgm:prSet presAssocID="{4793C2F8-2C0B-4DB4-BC88-430E3AA25C7B}" presName="LevelTwoTextNode" presStyleLbl="node2" presStyleIdx="0" presStyleCnt="3">
        <dgm:presLayoutVars>
          <dgm:chPref val="3"/>
        </dgm:presLayoutVars>
      </dgm:prSet>
      <dgm:spPr/>
    </dgm:pt>
    <dgm:pt modelId="{EF864246-A456-4584-B9D1-C6E80088B7D0}" type="pres">
      <dgm:prSet presAssocID="{4793C2F8-2C0B-4DB4-BC88-430E3AA25C7B}" presName="level3hierChild" presStyleCnt="0"/>
      <dgm:spPr/>
    </dgm:pt>
    <dgm:pt modelId="{5B7D2C47-BD43-4A0A-B1E3-E7F7D45A2C9F}" type="pres">
      <dgm:prSet presAssocID="{0F8B52BA-538B-45BB-8295-06A0CE0A5106}" presName="conn2-1" presStyleLbl="parChTrans1D2" presStyleIdx="1" presStyleCnt="3"/>
      <dgm:spPr/>
    </dgm:pt>
    <dgm:pt modelId="{33A9094A-EDF1-4DFA-A68A-7DD2871BF8A9}" type="pres">
      <dgm:prSet presAssocID="{0F8B52BA-538B-45BB-8295-06A0CE0A5106}" presName="connTx" presStyleLbl="parChTrans1D2" presStyleIdx="1" presStyleCnt="3"/>
      <dgm:spPr/>
    </dgm:pt>
    <dgm:pt modelId="{4DE8FB18-4827-4AE0-9837-A92FEE28A810}" type="pres">
      <dgm:prSet presAssocID="{616E85EA-70C6-4800-93E0-9A1E7D393879}" presName="root2" presStyleCnt="0"/>
      <dgm:spPr/>
    </dgm:pt>
    <dgm:pt modelId="{28E60C82-4FEC-4837-9E53-B9C84DA39858}" type="pres">
      <dgm:prSet presAssocID="{616E85EA-70C6-4800-93E0-9A1E7D393879}" presName="LevelTwoTextNode" presStyleLbl="node2" presStyleIdx="1" presStyleCnt="3">
        <dgm:presLayoutVars>
          <dgm:chPref val="3"/>
        </dgm:presLayoutVars>
      </dgm:prSet>
      <dgm:spPr/>
    </dgm:pt>
    <dgm:pt modelId="{4F382420-6F7C-412D-BA73-2074D32CD5A2}" type="pres">
      <dgm:prSet presAssocID="{616E85EA-70C6-4800-93E0-9A1E7D393879}" presName="level3hierChild" presStyleCnt="0"/>
      <dgm:spPr/>
    </dgm:pt>
    <dgm:pt modelId="{1EB87FE1-DC59-4DE2-9979-A2C2895034B8}" type="pres">
      <dgm:prSet presAssocID="{BF8D421B-CDC5-4991-BD08-AA386084B8CA}" presName="conn2-1" presStyleLbl="parChTrans1D2" presStyleIdx="2" presStyleCnt="3"/>
      <dgm:spPr/>
    </dgm:pt>
    <dgm:pt modelId="{25B8B870-B1F7-4028-A901-09228E6FA06D}" type="pres">
      <dgm:prSet presAssocID="{BF8D421B-CDC5-4991-BD08-AA386084B8CA}" presName="connTx" presStyleLbl="parChTrans1D2" presStyleIdx="2" presStyleCnt="3"/>
      <dgm:spPr/>
    </dgm:pt>
    <dgm:pt modelId="{9AB00E46-3B5C-44D3-B6D3-60C65BB24C88}" type="pres">
      <dgm:prSet presAssocID="{998A301F-8A70-4E50-97B5-CAF75CB6BA3B}" presName="root2" presStyleCnt="0"/>
      <dgm:spPr/>
    </dgm:pt>
    <dgm:pt modelId="{07C31CC0-CDFE-4ECA-9571-9720509F3D75}" type="pres">
      <dgm:prSet presAssocID="{998A301F-8A70-4E50-97B5-CAF75CB6BA3B}" presName="LevelTwoTextNode" presStyleLbl="node2" presStyleIdx="2" presStyleCnt="3">
        <dgm:presLayoutVars>
          <dgm:chPref val="3"/>
        </dgm:presLayoutVars>
      </dgm:prSet>
      <dgm:spPr/>
    </dgm:pt>
    <dgm:pt modelId="{5316AE5F-272E-4AAF-9F25-286C6A657C35}" type="pres">
      <dgm:prSet presAssocID="{998A301F-8A70-4E50-97B5-CAF75CB6BA3B}" presName="level3hierChild" presStyleCnt="0"/>
      <dgm:spPr/>
    </dgm:pt>
  </dgm:ptLst>
  <dgm:cxnLst>
    <dgm:cxn modelId="{CFC80505-3368-4D36-A26A-148176BBAF05}" srcId="{5BD6CE9A-95D6-4A71-8EDB-5F3308C5E1E6}" destId="{616E85EA-70C6-4800-93E0-9A1E7D393879}" srcOrd="1" destOrd="0" parTransId="{0F8B52BA-538B-45BB-8295-06A0CE0A5106}" sibTransId="{2377D562-56BB-402A-96FE-938A816C9F4B}"/>
    <dgm:cxn modelId="{5B976E1B-F1C2-4A81-88B6-83FF80D65BB3}" type="presOf" srcId="{0F8B52BA-538B-45BB-8295-06A0CE0A5106}" destId="{33A9094A-EDF1-4DFA-A68A-7DD2871BF8A9}" srcOrd="1" destOrd="0" presId="urn:microsoft.com/office/officeart/2008/layout/HorizontalMultiLevelHierarchy"/>
    <dgm:cxn modelId="{B092211E-4B6A-48E5-AB82-6A6C8B5BCC06}" srcId="{D9D9F21C-7B91-43CD-9076-8B85869416A7}" destId="{5BD6CE9A-95D6-4A71-8EDB-5F3308C5E1E6}" srcOrd="0" destOrd="0" parTransId="{6E74667A-5F50-45E8-A175-AD10BACA64FA}" sibTransId="{F4EF8121-AD70-47E9-9EAE-E5178384D04A}"/>
    <dgm:cxn modelId="{8F6BB937-8851-4065-94BA-9D309CA58FC0}" srcId="{5BD6CE9A-95D6-4A71-8EDB-5F3308C5E1E6}" destId="{998A301F-8A70-4E50-97B5-CAF75CB6BA3B}" srcOrd="2" destOrd="0" parTransId="{BF8D421B-CDC5-4991-BD08-AA386084B8CA}" sibTransId="{76A471C9-3A3E-4B3C-A02E-E407062C6195}"/>
    <dgm:cxn modelId="{3A75903B-8D84-41BE-B9A6-28377A462DF0}" type="presOf" srcId="{BF8D421B-CDC5-4991-BD08-AA386084B8CA}" destId="{1EB87FE1-DC59-4DE2-9979-A2C2895034B8}" srcOrd="0" destOrd="0" presId="urn:microsoft.com/office/officeart/2008/layout/HorizontalMultiLevelHierarchy"/>
    <dgm:cxn modelId="{68F33F65-E911-4238-8C83-65B3B499787F}" type="presOf" srcId="{28B5BA5A-92EE-432D-85AB-EA27A34C64EC}" destId="{DE79D46B-761C-4896-9026-4C54662CC5AC}" srcOrd="0" destOrd="0" presId="urn:microsoft.com/office/officeart/2008/layout/HorizontalMultiLevelHierarchy"/>
    <dgm:cxn modelId="{26F1F275-ACB5-47E9-9F4E-0F7E0BBDEE09}" srcId="{5BD6CE9A-95D6-4A71-8EDB-5F3308C5E1E6}" destId="{4793C2F8-2C0B-4DB4-BC88-430E3AA25C7B}" srcOrd="0" destOrd="0" parTransId="{28B5BA5A-92EE-432D-85AB-EA27A34C64EC}" sibTransId="{E0F8191D-351F-4801-8CD1-569B77E01781}"/>
    <dgm:cxn modelId="{1FF67956-8567-4CF8-828E-C395B6A65850}" type="presOf" srcId="{D9D9F21C-7B91-43CD-9076-8B85869416A7}" destId="{E454705A-A1E7-413E-B62F-8CA031233CFC}" srcOrd="0" destOrd="0" presId="urn:microsoft.com/office/officeart/2008/layout/HorizontalMultiLevelHierarchy"/>
    <dgm:cxn modelId="{C4CE1082-23A4-497B-8308-4D81B446E820}" type="presOf" srcId="{5BD6CE9A-95D6-4A71-8EDB-5F3308C5E1E6}" destId="{0E248EDA-654F-41A2-9166-0DA154B028CC}" srcOrd="0" destOrd="0" presId="urn:microsoft.com/office/officeart/2008/layout/HorizontalMultiLevelHierarchy"/>
    <dgm:cxn modelId="{1F1D4691-64E4-433A-BD54-F73DC8F31789}" type="presOf" srcId="{4793C2F8-2C0B-4DB4-BC88-430E3AA25C7B}" destId="{FFD155F9-161B-4E35-A5A1-6C470C54610A}" srcOrd="0" destOrd="0" presId="urn:microsoft.com/office/officeart/2008/layout/HorizontalMultiLevelHierarchy"/>
    <dgm:cxn modelId="{38699293-2CDC-4C9F-AF38-DA0F6FDBDA66}" type="presOf" srcId="{28B5BA5A-92EE-432D-85AB-EA27A34C64EC}" destId="{ADB7A8D2-9EBB-4616-83E2-5904ED318DBA}" srcOrd="1" destOrd="0" presId="urn:microsoft.com/office/officeart/2008/layout/HorizontalMultiLevelHierarchy"/>
    <dgm:cxn modelId="{0D2E5AAD-E227-4642-8E94-754CC7495F9A}" type="presOf" srcId="{998A301F-8A70-4E50-97B5-CAF75CB6BA3B}" destId="{07C31CC0-CDFE-4ECA-9571-9720509F3D75}" srcOrd="0" destOrd="0" presId="urn:microsoft.com/office/officeart/2008/layout/HorizontalMultiLevelHierarchy"/>
    <dgm:cxn modelId="{1CBE69B8-CA42-456B-AF87-7FFA799BC34A}" type="presOf" srcId="{BF8D421B-CDC5-4991-BD08-AA386084B8CA}" destId="{25B8B870-B1F7-4028-A901-09228E6FA06D}" srcOrd="1" destOrd="0" presId="urn:microsoft.com/office/officeart/2008/layout/HorizontalMultiLevelHierarchy"/>
    <dgm:cxn modelId="{87BD2CD5-4ACF-432E-900A-CA533CE94F13}" type="presOf" srcId="{616E85EA-70C6-4800-93E0-9A1E7D393879}" destId="{28E60C82-4FEC-4837-9E53-B9C84DA39858}" srcOrd="0" destOrd="0" presId="urn:microsoft.com/office/officeart/2008/layout/HorizontalMultiLevelHierarchy"/>
    <dgm:cxn modelId="{C7AA80FF-0810-47AF-BDD2-7E4B5F3BCD73}" type="presOf" srcId="{0F8B52BA-538B-45BB-8295-06A0CE0A5106}" destId="{5B7D2C47-BD43-4A0A-B1E3-E7F7D45A2C9F}" srcOrd="0" destOrd="0" presId="urn:microsoft.com/office/officeart/2008/layout/HorizontalMultiLevelHierarchy"/>
    <dgm:cxn modelId="{F5FDE954-E74A-4B99-B86D-7C679072AF6D}" type="presParOf" srcId="{E454705A-A1E7-413E-B62F-8CA031233CFC}" destId="{D32E0528-6AB9-421F-9084-EAB5D3E65439}" srcOrd="0" destOrd="0" presId="urn:microsoft.com/office/officeart/2008/layout/HorizontalMultiLevelHierarchy"/>
    <dgm:cxn modelId="{1D3A1DD9-9FC1-4D07-9AB2-D76DF2A68311}" type="presParOf" srcId="{D32E0528-6AB9-421F-9084-EAB5D3E65439}" destId="{0E248EDA-654F-41A2-9166-0DA154B028CC}" srcOrd="0" destOrd="0" presId="urn:microsoft.com/office/officeart/2008/layout/HorizontalMultiLevelHierarchy"/>
    <dgm:cxn modelId="{3B001E87-8B0C-426F-95C0-FCD4CABB2DA6}" type="presParOf" srcId="{D32E0528-6AB9-421F-9084-EAB5D3E65439}" destId="{89F9ADAC-603A-4EAA-8B5C-6EC77882150C}" srcOrd="1" destOrd="0" presId="urn:microsoft.com/office/officeart/2008/layout/HorizontalMultiLevelHierarchy"/>
    <dgm:cxn modelId="{352F8A55-1386-4A27-AE47-137BD5E485F9}" type="presParOf" srcId="{89F9ADAC-603A-4EAA-8B5C-6EC77882150C}" destId="{DE79D46B-761C-4896-9026-4C54662CC5AC}" srcOrd="0" destOrd="0" presId="urn:microsoft.com/office/officeart/2008/layout/HorizontalMultiLevelHierarchy"/>
    <dgm:cxn modelId="{74E03906-7151-472B-BA4A-3382E939C9BC}" type="presParOf" srcId="{DE79D46B-761C-4896-9026-4C54662CC5AC}" destId="{ADB7A8D2-9EBB-4616-83E2-5904ED318DBA}" srcOrd="0" destOrd="0" presId="urn:microsoft.com/office/officeart/2008/layout/HorizontalMultiLevelHierarchy"/>
    <dgm:cxn modelId="{A6A316F3-3486-405F-B82B-4D45F9AA9A22}" type="presParOf" srcId="{89F9ADAC-603A-4EAA-8B5C-6EC77882150C}" destId="{01A41519-A52A-4F90-BB00-82CC8FA69E2C}" srcOrd="1" destOrd="0" presId="urn:microsoft.com/office/officeart/2008/layout/HorizontalMultiLevelHierarchy"/>
    <dgm:cxn modelId="{6928BCD3-723B-47F9-A48C-B0A4E6DF4662}" type="presParOf" srcId="{01A41519-A52A-4F90-BB00-82CC8FA69E2C}" destId="{FFD155F9-161B-4E35-A5A1-6C470C54610A}" srcOrd="0" destOrd="0" presId="urn:microsoft.com/office/officeart/2008/layout/HorizontalMultiLevelHierarchy"/>
    <dgm:cxn modelId="{A4B2F449-212C-4003-A802-7C34BA975C52}" type="presParOf" srcId="{01A41519-A52A-4F90-BB00-82CC8FA69E2C}" destId="{EF864246-A456-4584-B9D1-C6E80088B7D0}" srcOrd="1" destOrd="0" presId="urn:microsoft.com/office/officeart/2008/layout/HorizontalMultiLevelHierarchy"/>
    <dgm:cxn modelId="{98F6E5B2-037A-43E8-BF4C-E994DC52CDBD}" type="presParOf" srcId="{89F9ADAC-603A-4EAA-8B5C-6EC77882150C}" destId="{5B7D2C47-BD43-4A0A-B1E3-E7F7D45A2C9F}" srcOrd="2" destOrd="0" presId="urn:microsoft.com/office/officeart/2008/layout/HorizontalMultiLevelHierarchy"/>
    <dgm:cxn modelId="{36F70FB0-2CCD-4478-97F9-C3DD983B54BE}" type="presParOf" srcId="{5B7D2C47-BD43-4A0A-B1E3-E7F7D45A2C9F}" destId="{33A9094A-EDF1-4DFA-A68A-7DD2871BF8A9}" srcOrd="0" destOrd="0" presId="urn:microsoft.com/office/officeart/2008/layout/HorizontalMultiLevelHierarchy"/>
    <dgm:cxn modelId="{61D8B4CD-D530-4D23-9E16-55B73D075366}" type="presParOf" srcId="{89F9ADAC-603A-4EAA-8B5C-6EC77882150C}" destId="{4DE8FB18-4827-4AE0-9837-A92FEE28A810}" srcOrd="3" destOrd="0" presId="urn:microsoft.com/office/officeart/2008/layout/HorizontalMultiLevelHierarchy"/>
    <dgm:cxn modelId="{0EBFA3D1-15DA-4ABF-9921-B6B3F20FA73F}" type="presParOf" srcId="{4DE8FB18-4827-4AE0-9837-A92FEE28A810}" destId="{28E60C82-4FEC-4837-9E53-B9C84DA39858}" srcOrd="0" destOrd="0" presId="urn:microsoft.com/office/officeart/2008/layout/HorizontalMultiLevelHierarchy"/>
    <dgm:cxn modelId="{44CA4BB0-24D7-4E27-9258-54D6CFC52859}" type="presParOf" srcId="{4DE8FB18-4827-4AE0-9837-A92FEE28A810}" destId="{4F382420-6F7C-412D-BA73-2074D32CD5A2}" srcOrd="1" destOrd="0" presId="urn:microsoft.com/office/officeart/2008/layout/HorizontalMultiLevelHierarchy"/>
    <dgm:cxn modelId="{68888F80-E230-446C-A7BA-561B3EEDA510}" type="presParOf" srcId="{89F9ADAC-603A-4EAA-8B5C-6EC77882150C}" destId="{1EB87FE1-DC59-4DE2-9979-A2C2895034B8}" srcOrd="4" destOrd="0" presId="urn:microsoft.com/office/officeart/2008/layout/HorizontalMultiLevelHierarchy"/>
    <dgm:cxn modelId="{DA12DE2C-BB67-4DB2-A34D-596DB0286B6F}" type="presParOf" srcId="{1EB87FE1-DC59-4DE2-9979-A2C2895034B8}" destId="{25B8B870-B1F7-4028-A901-09228E6FA06D}" srcOrd="0" destOrd="0" presId="urn:microsoft.com/office/officeart/2008/layout/HorizontalMultiLevelHierarchy"/>
    <dgm:cxn modelId="{E0898CD3-93E9-4E86-820D-53F01680ABB5}" type="presParOf" srcId="{89F9ADAC-603A-4EAA-8B5C-6EC77882150C}" destId="{9AB00E46-3B5C-44D3-B6D3-60C65BB24C88}" srcOrd="5" destOrd="0" presId="urn:microsoft.com/office/officeart/2008/layout/HorizontalMultiLevelHierarchy"/>
    <dgm:cxn modelId="{7C280914-2893-4D76-B3AF-EDE66303D989}" type="presParOf" srcId="{9AB00E46-3B5C-44D3-B6D3-60C65BB24C88}" destId="{07C31CC0-CDFE-4ECA-9571-9720509F3D75}" srcOrd="0" destOrd="0" presId="urn:microsoft.com/office/officeart/2008/layout/HorizontalMultiLevelHierarchy"/>
    <dgm:cxn modelId="{FF66767B-49C2-43A5-8C1B-060EAD929DE2}" type="presParOf" srcId="{9AB00E46-3B5C-44D3-B6D3-60C65BB24C88}" destId="{5316AE5F-272E-4AAF-9F25-286C6A657C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3FDD0DE-512E-4024-BB1A-312E9A39896E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3DE41F-E902-42CD-9895-A7B9499C1426}">
      <dgm:prSet phldrT="[Text]" custT="1"/>
      <dgm:spPr/>
      <dgm:t>
        <a:bodyPr/>
        <a:lstStyle/>
        <a:p>
          <a:r>
            <a:rPr lang="en-US" sz="6600" dirty="0"/>
            <a:t>S</a:t>
          </a:r>
        </a:p>
      </dgm:t>
    </dgm:pt>
    <dgm:pt modelId="{4AF0CF86-919C-43EE-A373-E26C9753C24E}" type="parTrans" cxnId="{84D166AC-9D04-44FD-8852-C7FBA343641E}">
      <dgm:prSet/>
      <dgm:spPr/>
      <dgm:t>
        <a:bodyPr/>
        <a:lstStyle/>
        <a:p>
          <a:endParaRPr lang="en-US"/>
        </a:p>
      </dgm:t>
    </dgm:pt>
    <dgm:pt modelId="{AE9D6BE3-DC65-4F1B-AEAA-D3DD08F1EBCC}" type="sibTrans" cxnId="{84D166AC-9D04-44FD-8852-C7FBA343641E}">
      <dgm:prSet/>
      <dgm:spPr/>
      <dgm:t>
        <a:bodyPr/>
        <a:lstStyle/>
        <a:p>
          <a:endParaRPr lang="en-US"/>
        </a:p>
      </dgm:t>
    </dgm:pt>
    <dgm:pt modelId="{D1E7394B-F084-4DF6-BCC3-98A7DD2A713A}">
      <dgm:prSet phldrT="[Text]" custT="1"/>
      <dgm:spPr/>
      <dgm:t>
        <a:bodyPr/>
        <a:lstStyle/>
        <a:p>
          <a:r>
            <a:rPr lang="en-US" sz="6600" dirty="0"/>
            <a:t>M</a:t>
          </a:r>
        </a:p>
      </dgm:t>
    </dgm:pt>
    <dgm:pt modelId="{80F63132-0342-4F25-ABFD-B547CCC9C270}" type="parTrans" cxnId="{A1244FF2-1A25-40DC-B843-2648F42B8524}">
      <dgm:prSet/>
      <dgm:spPr/>
      <dgm:t>
        <a:bodyPr/>
        <a:lstStyle/>
        <a:p>
          <a:endParaRPr lang="en-US"/>
        </a:p>
      </dgm:t>
    </dgm:pt>
    <dgm:pt modelId="{10ED73EC-3B10-425B-AF6D-AE784B453AD4}" type="sibTrans" cxnId="{A1244FF2-1A25-40DC-B843-2648F42B8524}">
      <dgm:prSet/>
      <dgm:spPr/>
      <dgm:t>
        <a:bodyPr/>
        <a:lstStyle/>
        <a:p>
          <a:endParaRPr lang="en-US"/>
        </a:p>
      </dgm:t>
    </dgm:pt>
    <dgm:pt modelId="{CD763250-982A-42A6-A1F6-5ED2FA57BED4}">
      <dgm:prSet phldrT="[Text]" custT="1"/>
      <dgm:spPr/>
      <dgm:t>
        <a:bodyPr/>
        <a:lstStyle/>
        <a:p>
          <a:r>
            <a:rPr lang="en-US" sz="3600" dirty="0"/>
            <a:t>Measurable</a:t>
          </a:r>
        </a:p>
      </dgm:t>
    </dgm:pt>
    <dgm:pt modelId="{9E5711B5-4CF2-48AF-80A1-A85092C6FC60}" type="parTrans" cxnId="{10A6D35B-8D77-41F5-A704-60F9333919AD}">
      <dgm:prSet/>
      <dgm:spPr/>
      <dgm:t>
        <a:bodyPr/>
        <a:lstStyle/>
        <a:p>
          <a:endParaRPr lang="en-US"/>
        </a:p>
      </dgm:t>
    </dgm:pt>
    <dgm:pt modelId="{E6D3A4C6-73A9-4C07-96F4-396D9DEC19C7}" type="sibTrans" cxnId="{10A6D35B-8D77-41F5-A704-60F9333919AD}">
      <dgm:prSet/>
      <dgm:spPr/>
      <dgm:t>
        <a:bodyPr/>
        <a:lstStyle/>
        <a:p>
          <a:endParaRPr lang="en-US"/>
        </a:p>
      </dgm:t>
    </dgm:pt>
    <dgm:pt modelId="{8555CF8D-40AA-4E0D-8CC2-E467412FBC30}">
      <dgm:prSet phldrT="[Text]" custT="1"/>
      <dgm:spPr/>
      <dgm:t>
        <a:bodyPr/>
        <a:lstStyle/>
        <a:p>
          <a:pPr algn="l"/>
          <a:r>
            <a:rPr lang="en-US" sz="3600" dirty="0"/>
            <a:t>Specific</a:t>
          </a:r>
        </a:p>
      </dgm:t>
    </dgm:pt>
    <dgm:pt modelId="{EAFDF972-AE59-4F53-AFFA-169040EBDE1B}" type="parTrans" cxnId="{3D2D4190-A6E6-4945-8BEF-8F6ABA0A23B4}">
      <dgm:prSet/>
      <dgm:spPr/>
      <dgm:t>
        <a:bodyPr/>
        <a:lstStyle/>
        <a:p>
          <a:endParaRPr lang="en-US"/>
        </a:p>
      </dgm:t>
    </dgm:pt>
    <dgm:pt modelId="{E695667C-E429-4515-B5A6-C1EDAFF31289}" type="sibTrans" cxnId="{3D2D4190-A6E6-4945-8BEF-8F6ABA0A23B4}">
      <dgm:prSet/>
      <dgm:spPr/>
      <dgm:t>
        <a:bodyPr/>
        <a:lstStyle/>
        <a:p>
          <a:endParaRPr lang="en-US"/>
        </a:p>
      </dgm:t>
    </dgm:pt>
    <dgm:pt modelId="{229FCDFF-91BB-45B6-9323-F6B161357E4E}">
      <dgm:prSet phldrT="[Text]" custT="1"/>
      <dgm:spPr/>
      <dgm:t>
        <a:bodyPr/>
        <a:lstStyle/>
        <a:p>
          <a:r>
            <a:rPr lang="en-US" sz="6600" dirty="0"/>
            <a:t>A</a:t>
          </a:r>
        </a:p>
      </dgm:t>
    </dgm:pt>
    <dgm:pt modelId="{E032721D-E052-4CD7-B311-C383CDFB6E37}" type="parTrans" cxnId="{541A79C5-0278-4026-8174-37FCAF3D090D}">
      <dgm:prSet/>
      <dgm:spPr/>
      <dgm:t>
        <a:bodyPr/>
        <a:lstStyle/>
        <a:p>
          <a:endParaRPr lang="en-US"/>
        </a:p>
      </dgm:t>
    </dgm:pt>
    <dgm:pt modelId="{1685F0D8-E995-409D-A6A4-B7F71511D0B3}" type="sibTrans" cxnId="{541A79C5-0278-4026-8174-37FCAF3D090D}">
      <dgm:prSet/>
      <dgm:spPr/>
      <dgm:t>
        <a:bodyPr/>
        <a:lstStyle/>
        <a:p>
          <a:endParaRPr lang="en-US"/>
        </a:p>
      </dgm:t>
    </dgm:pt>
    <dgm:pt modelId="{08F01A10-9ABF-4350-AD8C-4BB26344B3F8}">
      <dgm:prSet phldrT="[Text]" custT="1"/>
      <dgm:spPr/>
      <dgm:t>
        <a:bodyPr/>
        <a:lstStyle/>
        <a:p>
          <a:r>
            <a:rPr lang="en-US" sz="2000" dirty="0"/>
            <a:t>Achievable</a:t>
          </a:r>
        </a:p>
      </dgm:t>
    </dgm:pt>
    <dgm:pt modelId="{1329F6E5-36AF-4243-A521-D109D702A3CE}" type="parTrans" cxnId="{A70EFD87-2282-44F8-B67C-852778043D35}">
      <dgm:prSet/>
      <dgm:spPr/>
      <dgm:t>
        <a:bodyPr/>
        <a:lstStyle/>
        <a:p>
          <a:endParaRPr lang="en-US"/>
        </a:p>
      </dgm:t>
    </dgm:pt>
    <dgm:pt modelId="{CD93DBF5-322A-4C0F-B24F-B2355462F464}" type="sibTrans" cxnId="{A70EFD87-2282-44F8-B67C-852778043D35}">
      <dgm:prSet/>
      <dgm:spPr/>
      <dgm:t>
        <a:bodyPr/>
        <a:lstStyle/>
        <a:p>
          <a:endParaRPr lang="en-US"/>
        </a:p>
      </dgm:t>
    </dgm:pt>
    <dgm:pt modelId="{B0CCCECC-C89D-49D4-8F94-C7B9BD5AAC1E}">
      <dgm:prSet phldrT="[Text]" custT="1"/>
      <dgm:spPr/>
      <dgm:t>
        <a:bodyPr/>
        <a:lstStyle/>
        <a:p>
          <a:r>
            <a:rPr lang="en-US" sz="2000" dirty="0"/>
            <a:t>Proximal</a:t>
          </a:r>
        </a:p>
      </dgm:t>
    </dgm:pt>
    <dgm:pt modelId="{5FBD9FF5-F35E-410F-AC33-A523661BD97A}" type="parTrans" cxnId="{4DCEAACF-DC8D-4361-920F-7A12F0ED4D05}">
      <dgm:prSet/>
      <dgm:spPr/>
      <dgm:t>
        <a:bodyPr/>
        <a:lstStyle/>
        <a:p>
          <a:endParaRPr lang="en-US"/>
        </a:p>
      </dgm:t>
    </dgm:pt>
    <dgm:pt modelId="{23466A08-9253-4B3A-877D-B8ED3A658722}" type="sibTrans" cxnId="{4DCEAACF-DC8D-4361-920F-7A12F0ED4D05}">
      <dgm:prSet/>
      <dgm:spPr/>
      <dgm:t>
        <a:bodyPr/>
        <a:lstStyle/>
        <a:p>
          <a:endParaRPr lang="en-US"/>
        </a:p>
      </dgm:t>
    </dgm:pt>
    <dgm:pt modelId="{A91806A9-55D8-4704-B43D-7541CCA90D31}">
      <dgm:prSet phldrT="[Text]" custT="1"/>
      <dgm:spPr/>
      <dgm:t>
        <a:bodyPr/>
        <a:lstStyle/>
        <a:p>
          <a:r>
            <a:rPr lang="en-US" sz="6600" dirty="0"/>
            <a:t>R</a:t>
          </a:r>
        </a:p>
      </dgm:t>
    </dgm:pt>
    <dgm:pt modelId="{E18600C5-B02C-4650-90CD-5D4CA61F8485}" type="parTrans" cxnId="{BD2D83D1-6152-4E1D-BDF2-C417BF48243B}">
      <dgm:prSet/>
      <dgm:spPr/>
      <dgm:t>
        <a:bodyPr/>
        <a:lstStyle/>
        <a:p>
          <a:endParaRPr lang="en-US"/>
        </a:p>
      </dgm:t>
    </dgm:pt>
    <dgm:pt modelId="{BFF5F500-F747-4D08-B89F-636B7F96EF8F}" type="sibTrans" cxnId="{BD2D83D1-6152-4E1D-BDF2-C417BF48243B}">
      <dgm:prSet/>
      <dgm:spPr/>
      <dgm:t>
        <a:bodyPr/>
        <a:lstStyle/>
        <a:p>
          <a:endParaRPr lang="en-US"/>
        </a:p>
      </dgm:t>
    </dgm:pt>
    <dgm:pt modelId="{407E7EA4-DABB-4E43-80B0-A95866287287}">
      <dgm:prSet phldrT="[Text]" custT="1"/>
      <dgm:spPr/>
      <dgm:t>
        <a:bodyPr/>
        <a:lstStyle/>
        <a:p>
          <a:r>
            <a:rPr lang="en-US" sz="1100" dirty="0"/>
            <a:t>Relevant</a:t>
          </a:r>
        </a:p>
      </dgm:t>
    </dgm:pt>
    <dgm:pt modelId="{43270390-2021-49B4-96C4-EC8858CCC2DF}" type="parTrans" cxnId="{21D30656-68B0-46BE-B468-0FAC58D8F507}">
      <dgm:prSet/>
      <dgm:spPr/>
      <dgm:t>
        <a:bodyPr/>
        <a:lstStyle/>
        <a:p>
          <a:endParaRPr lang="en-US"/>
        </a:p>
      </dgm:t>
    </dgm:pt>
    <dgm:pt modelId="{9A59B95C-1FAB-4C16-A192-8B11536204B5}" type="sibTrans" cxnId="{21D30656-68B0-46BE-B468-0FAC58D8F507}">
      <dgm:prSet/>
      <dgm:spPr/>
      <dgm:t>
        <a:bodyPr/>
        <a:lstStyle/>
        <a:p>
          <a:endParaRPr lang="en-US"/>
        </a:p>
      </dgm:t>
    </dgm:pt>
    <dgm:pt modelId="{D2339B83-293E-41A7-A838-638CF13DD693}">
      <dgm:prSet phldrT="[Text]" custT="1"/>
      <dgm:spPr/>
      <dgm:t>
        <a:bodyPr/>
        <a:lstStyle/>
        <a:p>
          <a:r>
            <a:rPr lang="en-US" sz="1100" dirty="0"/>
            <a:t>Responsivity, Criminogenic Need, Program Requirement</a:t>
          </a:r>
        </a:p>
      </dgm:t>
    </dgm:pt>
    <dgm:pt modelId="{AF284920-F794-41DE-9863-9C97C1DD3F34}" type="parTrans" cxnId="{EBA08AA0-4BA8-4DDE-85CE-59A2145E8B0B}">
      <dgm:prSet/>
      <dgm:spPr/>
      <dgm:t>
        <a:bodyPr/>
        <a:lstStyle/>
        <a:p>
          <a:endParaRPr lang="en-US"/>
        </a:p>
      </dgm:t>
    </dgm:pt>
    <dgm:pt modelId="{E8F0A819-1E9B-447F-AA9C-105E9E68B0B5}" type="sibTrans" cxnId="{EBA08AA0-4BA8-4DDE-85CE-59A2145E8B0B}">
      <dgm:prSet/>
      <dgm:spPr/>
      <dgm:t>
        <a:bodyPr/>
        <a:lstStyle/>
        <a:p>
          <a:endParaRPr lang="en-US"/>
        </a:p>
      </dgm:t>
    </dgm:pt>
    <dgm:pt modelId="{89A3FF5C-015F-4726-B6A3-24D8A30E2C73}">
      <dgm:prSet phldrT="[Text]" custT="1"/>
      <dgm:spPr/>
      <dgm:t>
        <a:bodyPr/>
        <a:lstStyle/>
        <a:p>
          <a:r>
            <a:rPr lang="en-US" sz="1100" dirty="0"/>
            <a:t>Leads to Distal Goal</a:t>
          </a:r>
        </a:p>
      </dgm:t>
    </dgm:pt>
    <dgm:pt modelId="{4B395558-693D-467B-BEB9-91C319012721}" type="parTrans" cxnId="{943E43F1-5A5A-4D62-AFC5-36C0C54385CE}">
      <dgm:prSet/>
      <dgm:spPr/>
      <dgm:t>
        <a:bodyPr/>
        <a:lstStyle/>
        <a:p>
          <a:endParaRPr lang="en-US"/>
        </a:p>
      </dgm:t>
    </dgm:pt>
    <dgm:pt modelId="{1524072A-84C3-45A9-A2F9-76535EFEA0F3}" type="sibTrans" cxnId="{943E43F1-5A5A-4D62-AFC5-36C0C54385CE}">
      <dgm:prSet/>
      <dgm:spPr/>
      <dgm:t>
        <a:bodyPr/>
        <a:lstStyle/>
        <a:p>
          <a:endParaRPr lang="en-US"/>
        </a:p>
      </dgm:t>
    </dgm:pt>
    <dgm:pt modelId="{72B111B4-66C7-40DC-95D5-15444E3CFAA6}">
      <dgm:prSet phldrT="[Text]" custT="1"/>
      <dgm:spPr/>
      <dgm:t>
        <a:bodyPr/>
        <a:lstStyle/>
        <a:p>
          <a:r>
            <a:rPr lang="en-US" sz="6600" dirty="0"/>
            <a:t>T</a:t>
          </a:r>
        </a:p>
      </dgm:t>
    </dgm:pt>
    <dgm:pt modelId="{1FD9B7DD-0B43-4F70-82F9-908929903B51}" type="parTrans" cxnId="{1149C1A7-26DC-4582-BA5E-AB4A5C132D55}">
      <dgm:prSet/>
      <dgm:spPr/>
      <dgm:t>
        <a:bodyPr/>
        <a:lstStyle/>
        <a:p>
          <a:endParaRPr lang="en-US"/>
        </a:p>
      </dgm:t>
    </dgm:pt>
    <dgm:pt modelId="{03A9FF92-FA74-4C08-8463-4FE08A4B1182}" type="sibTrans" cxnId="{1149C1A7-26DC-4582-BA5E-AB4A5C132D55}">
      <dgm:prSet/>
      <dgm:spPr/>
      <dgm:t>
        <a:bodyPr/>
        <a:lstStyle/>
        <a:p>
          <a:endParaRPr lang="en-US"/>
        </a:p>
      </dgm:t>
    </dgm:pt>
    <dgm:pt modelId="{0F6E347D-6C35-44DB-8524-E087B646D23B}">
      <dgm:prSet phldrT="[Text]"/>
      <dgm:spPr/>
      <dgm:t>
        <a:bodyPr/>
        <a:lstStyle/>
        <a:p>
          <a:r>
            <a:rPr lang="en-US" dirty="0"/>
            <a:t>Time-Bound</a:t>
          </a:r>
        </a:p>
      </dgm:t>
    </dgm:pt>
    <dgm:pt modelId="{DE60F8E5-4C8E-498D-94B5-E1456A16B571}" type="parTrans" cxnId="{3FFC313C-ACEC-457A-84FB-79DA30813052}">
      <dgm:prSet/>
      <dgm:spPr/>
      <dgm:t>
        <a:bodyPr/>
        <a:lstStyle/>
        <a:p>
          <a:endParaRPr lang="en-US"/>
        </a:p>
      </dgm:t>
    </dgm:pt>
    <dgm:pt modelId="{E48117CB-1914-43F1-9B55-B1139EE820E3}" type="sibTrans" cxnId="{3FFC313C-ACEC-457A-84FB-79DA30813052}">
      <dgm:prSet/>
      <dgm:spPr/>
      <dgm:t>
        <a:bodyPr/>
        <a:lstStyle/>
        <a:p>
          <a:endParaRPr lang="en-US"/>
        </a:p>
      </dgm:t>
    </dgm:pt>
    <dgm:pt modelId="{CEB03792-F135-4D81-9953-48ACE03EC444}" type="pres">
      <dgm:prSet presAssocID="{23FDD0DE-512E-4024-BB1A-312E9A39896E}" presName="Name0" presStyleCnt="0">
        <dgm:presLayoutVars>
          <dgm:dir/>
          <dgm:animLvl val="lvl"/>
          <dgm:resizeHandles/>
        </dgm:presLayoutVars>
      </dgm:prSet>
      <dgm:spPr/>
    </dgm:pt>
    <dgm:pt modelId="{F7886684-ED6F-4125-8A43-E3EBEDD375EF}" type="pres">
      <dgm:prSet presAssocID="{C73DE41F-E902-42CD-9895-A7B9499C1426}" presName="linNode" presStyleCnt="0"/>
      <dgm:spPr/>
    </dgm:pt>
    <dgm:pt modelId="{4B1A1A00-991A-4CC6-A185-6B726F8B899C}" type="pres">
      <dgm:prSet presAssocID="{C73DE41F-E902-42CD-9895-A7B9499C1426}" presName="parentShp" presStyleLbl="node1" presStyleIdx="0" presStyleCnt="5" custScaleX="48392">
        <dgm:presLayoutVars>
          <dgm:bulletEnabled val="1"/>
        </dgm:presLayoutVars>
      </dgm:prSet>
      <dgm:spPr/>
    </dgm:pt>
    <dgm:pt modelId="{EB51C159-DEAC-4250-A005-2F5C26742868}" type="pres">
      <dgm:prSet presAssocID="{C73DE41F-E902-42CD-9895-A7B9499C1426}" presName="childShp" presStyleLbl="bgAccFollowNode1" presStyleIdx="0" presStyleCnt="5">
        <dgm:presLayoutVars>
          <dgm:bulletEnabled val="1"/>
        </dgm:presLayoutVars>
      </dgm:prSet>
      <dgm:spPr/>
    </dgm:pt>
    <dgm:pt modelId="{C94941C3-95F3-4AC3-9EBB-C74C76AB4418}" type="pres">
      <dgm:prSet presAssocID="{AE9D6BE3-DC65-4F1B-AEAA-D3DD08F1EBCC}" presName="spacing" presStyleCnt="0"/>
      <dgm:spPr/>
    </dgm:pt>
    <dgm:pt modelId="{86FF1FE4-D72C-4274-91B3-996918C3E8FB}" type="pres">
      <dgm:prSet presAssocID="{D1E7394B-F084-4DF6-BCC3-98A7DD2A713A}" presName="linNode" presStyleCnt="0"/>
      <dgm:spPr/>
    </dgm:pt>
    <dgm:pt modelId="{A1E354B5-6117-49DE-A78D-895952FE46B6}" type="pres">
      <dgm:prSet presAssocID="{D1E7394B-F084-4DF6-BCC3-98A7DD2A713A}" presName="parentShp" presStyleLbl="node1" presStyleIdx="1" presStyleCnt="5" custScaleX="48392">
        <dgm:presLayoutVars>
          <dgm:bulletEnabled val="1"/>
        </dgm:presLayoutVars>
      </dgm:prSet>
      <dgm:spPr/>
    </dgm:pt>
    <dgm:pt modelId="{B1E027F4-2C8A-4E53-B308-321546F85582}" type="pres">
      <dgm:prSet presAssocID="{D1E7394B-F084-4DF6-BCC3-98A7DD2A713A}" presName="childShp" presStyleLbl="bgAccFollowNode1" presStyleIdx="1" presStyleCnt="5">
        <dgm:presLayoutVars>
          <dgm:bulletEnabled val="1"/>
        </dgm:presLayoutVars>
      </dgm:prSet>
      <dgm:spPr/>
    </dgm:pt>
    <dgm:pt modelId="{4BFD6D06-0A13-41D0-97FF-841FD9A82321}" type="pres">
      <dgm:prSet presAssocID="{10ED73EC-3B10-425B-AF6D-AE784B453AD4}" presName="spacing" presStyleCnt="0"/>
      <dgm:spPr/>
    </dgm:pt>
    <dgm:pt modelId="{F104BAEC-AB6E-4146-9BBF-682900F7FDFF}" type="pres">
      <dgm:prSet presAssocID="{229FCDFF-91BB-45B6-9323-F6B161357E4E}" presName="linNode" presStyleCnt="0"/>
      <dgm:spPr/>
    </dgm:pt>
    <dgm:pt modelId="{87522EAD-FF5E-42F5-BD8A-D3C2F710E8DF}" type="pres">
      <dgm:prSet presAssocID="{229FCDFF-91BB-45B6-9323-F6B161357E4E}" presName="parentShp" presStyleLbl="node1" presStyleIdx="2" presStyleCnt="5" custScaleX="48392">
        <dgm:presLayoutVars>
          <dgm:bulletEnabled val="1"/>
        </dgm:presLayoutVars>
      </dgm:prSet>
      <dgm:spPr/>
    </dgm:pt>
    <dgm:pt modelId="{E6F64790-5F6B-493C-AC24-2917CC649FA6}" type="pres">
      <dgm:prSet presAssocID="{229FCDFF-91BB-45B6-9323-F6B161357E4E}" presName="childShp" presStyleLbl="bgAccFollowNode1" presStyleIdx="2" presStyleCnt="5">
        <dgm:presLayoutVars>
          <dgm:bulletEnabled val="1"/>
        </dgm:presLayoutVars>
      </dgm:prSet>
      <dgm:spPr/>
    </dgm:pt>
    <dgm:pt modelId="{C299E829-4E64-4DAF-A607-84F9CD41673F}" type="pres">
      <dgm:prSet presAssocID="{1685F0D8-E995-409D-A6A4-B7F71511D0B3}" presName="spacing" presStyleCnt="0"/>
      <dgm:spPr/>
    </dgm:pt>
    <dgm:pt modelId="{621D29A3-B341-491D-801C-698262DAC34A}" type="pres">
      <dgm:prSet presAssocID="{A91806A9-55D8-4704-B43D-7541CCA90D31}" presName="linNode" presStyleCnt="0"/>
      <dgm:spPr/>
    </dgm:pt>
    <dgm:pt modelId="{25A1C512-C35A-45C9-85F2-219A7DC7349F}" type="pres">
      <dgm:prSet presAssocID="{A91806A9-55D8-4704-B43D-7541CCA90D31}" presName="parentShp" presStyleLbl="node1" presStyleIdx="3" presStyleCnt="5" custScaleX="48392">
        <dgm:presLayoutVars>
          <dgm:bulletEnabled val="1"/>
        </dgm:presLayoutVars>
      </dgm:prSet>
      <dgm:spPr/>
    </dgm:pt>
    <dgm:pt modelId="{F1C47FA3-F966-4BF0-AC8C-68F4ACB1FDBE}" type="pres">
      <dgm:prSet presAssocID="{A91806A9-55D8-4704-B43D-7541CCA90D31}" presName="childShp" presStyleLbl="bgAccFollowNode1" presStyleIdx="3" presStyleCnt="5">
        <dgm:presLayoutVars>
          <dgm:bulletEnabled val="1"/>
        </dgm:presLayoutVars>
      </dgm:prSet>
      <dgm:spPr/>
    </dgm:pt>
    <dgm:pt modelId="{FDDA176B-D989-49A6-ABFA-9520793D39C2}" type="pres">
      <dgm:prSet presAssocID="{BFF5F500-F747-4D08-B89F-636B7F96EF8F}" presName="spacing" presStyleCnt="0"/>
      <dgm:spPr/>
    </dgm:pt>
    <dgm:pt modelId="{B7E242DF-1BCA-456D-BD45-4FB6657016B2}" type="pres">
      <dgm:prSet presAssocID="{72B111B4-66C7-40DC-95D5-15444E3CFAA6}" presName="linNode" presStyleCnt="0"/>
      <dgm:spPr/>
    </dgm:pt>
    <dgm:pt modelId="{059DFDDD-7283-4944-B2DF-913B034E7D94}" type="pres">
      <dgm:prSet presAssocID="{72B111B4-66C7-40DC-95D5-15444E3CFAA6}" presName="parentShp" presStyleLbl="node1" presStyleIdx="4" presStyleCnt="5" custScaleX="48392">
        <dgm:presLayoutVars>
          <dgm:bulletEnabled val="1"/>
        </dgm:presLayoutVars>
      </dgm:prSet>
      <dgm:spPr/>
    </dgm:pt>
    <dgm:pt modelId="{621DD343-714B-4CBE-8C34-B6570EFC8F89}" type="pres">
      <dgm:prSet presAssocID="{72B111B4-66C7-40DC-95D5-15444E3CFAA6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9D726F02-20C1-4EA1-AA7D-EA16541A98C6}" type="presOf" srcId="{407E7EA4-DABB-4E43-80B0-A95866287287}" destId="{F1C47FA3-F966-4BF0-AC8C-68F4ACB1FDBE}" srcOrd="0" destOrd="0" presId="urn:microsoft.com/office/officeart/2005/8/layout/vList6"/>
    <dgm:cxn modelId="{31802E1F-A087-4786-9AFB-C6C87247E529}" type="presOf" srcId="{D2339B83-293E-41A7-A838-638CF13DD693}" destId="{F1C47FA3-F966-4BF0-AC8C-68F4ACB1FDBE}" srcOrd="0" destOrd="1" presId="urn:microsoft.com/office/officeart/2005/8/layout/vList6"/>
    <dgm:cxn modelId="{3C8F7733-E689-433C-95FA-F5E9B09E9537}" type="presOf" srcId="{72B111B4-66C7-40DC-95D5-15444E3CFAA6}" destId="{059DFDDD-7283-4944-B2DF-913B034E7D94}" srcOrd="0" destOrd="0" presId="urn:microsoft.com/office/officeart/2005/8/layout/vList6"/>
    <dgm:cxn modelId="{3FFC313C-ACEC-457A-84FB-79DA30813052}" srcId="{72B111B4-66C7-40DC-95D5-15444E3CFAA6}" destId="{0F6E347D-6C35-44DB-8524-E087B646D23B}" srcOrd="0" destOrd="0" parTransId="{DE60F8E5-4C8E-498D-94B5-E1456A16B571}" sibTransId="{E48117CB-1914-43F1-9B55-B1139EE820E3}"/>
    <dgm:cxn modelId="{10A6D35B-8D77-41F5-A704-60F9333919AD}" srcId="{D1E7394B-F084-4DF6-BCC3-98A7DD2A713A}" destId="{CD763250-982A-42A6-A1F6-5ED2FA57BED4}" srcOrd="0" destOrd="0" parTransId="{9E5711B5-4CF2-48AF-80A1-A85092C6FC60}" sibTransId="{E6D3A4C6-73A9-4C07-96F4-396D9DEC19C7}"/>
    <dgm:cxn modelId="{D8EA5F42-29EF-4E13-A22A-65E92FD2F2BD}" type="presOf" srcId="{B0CCCECC-C89D-49D4-8F94-C7B9BD5AAC1E}" destId="{E6F64790-5F6B-493C-AC24-2917CC649FA6}" srcOrd="0" destOrd="1" presId="urn:microsoft.com/office/officeart/2005/8/layout/vList6"/>
    <dgm:cxn modelId="{9B77FD4A-F295-4487-9069-C481D3F30259}" type="presOf" srcId="{0F6E347D-6C35-44DB-8524-E087B646D23B}" destId="{621DD343-714B-4CBE-8C34-B6570EFC8F89}" srcOrd="0" destOrd="0" presId="urn:microsoft.com/office/officeart/2005/8/layout/vList6"/>
    <dgm:cxn modelId="{DCCFA14C-AF14-4FD4-951F-6B04ED9A1D48}" type="presOf" srcId="{A91806A9-55D8-4704-B43D-7541CCA90D31}" destId="{25A1C512-C35A-45C9-85F2-219A7DC7349F}" srcOrd="0" destOrd="0" presId="urn:microsoft.com/office/officeart/2005/8/layout/vList6"/>
    <dgm:cxn modelId="{5BE0CE53-F980-4420-ADE5-17239FA158ED}" type="presOf" srcId="{C73DE41F-E902-42CD-9895-A7B9499C1426}" destId="{4B1A1A00-991A-4CC6-A185-6B726F8B899C}" srcOrd="0" destOrd="0" presId="urn:microsoft.com/office/officeart/2005/8/layout/vList6"/>
    <dgm:cxn modelId="{21D30656-68B0-46BE-B468-0FAC58D8F507}" srcId="{A91806A9-55D8-4704-B43D-7541CCA90D31}" destId="{407E7EA4-DABB-4E43-80B0-A95866287287}" srcOrd="0" destOrd="0" parTransId="{43270390-2021-49B4-96C4-EC8858CCC2DF}" sibTransId="{9A59B95C-1FAB-4C16-A192-8B11536204B5}"/>
    <dgm:cxn modelId="{A70EFD87-2282-44F8-B67C-852778043D35}" srcId="{229FCDFF-91BB-45B6-9323-F6B161357E4E}" destId="{08F01A10-9ABF-4350-AD8C-4BB26344B3F8}" srcOrd="0" destOrd="0" parTransId="{1329F6E5-36AF-4243-A521-D109D702A3CE}" sibTransId="{CD93DBF5-322A-4C0F-B24F-B2355462F464}"/>
    <dgm:cxn modelId="{3D2D4190-A6E6-4945-8BEF-8F6ABA0A23B4}" srcId="{C73DE41F-E902-42CD-9895-A7B9499C1426}" destId="{8555CF8D-40AA-4E0D-8CC2-E467412FBC30}" srcOrd="0" destOrd="0" parTransId="{EAFDF972-AE59-4F53-AFFA-169040EBDE1B}" sibTransId="{E695667C-E429-4515-B5A6-C1EDAFF31289}"/>
    <dgm:cxn modelId="{9BBD8894-F782-429D-9CC7-F7DAD79106F2}" type="presOf" srcId="{D1E7394B-F084-4DF6-BCC3-98A7DD2A713A}" destId="{A1E354B5-6117-49DE-A78D-895952FE46B6}" srcOrd="0" destOrd="0" presId="urn:microsoft.com/office/officeart/2005/8/layout/vList6"/>
    <dgm:cxn modelId="{EBA08AA0-4BA8-4DDE-85CE-59A2145E8B0B}" srcId="{A91806A9-55D8-4704-B43D-7541CCA90D31}" destId="{D2339B83-293E-41A7-A838-638CF13DD693}" srcOrd="1" destOrd="0" parTransId="{AF284920-F794-41DE-9863-9C97C1DD3F34}" sibTransId="{E8F0A819-1E9B-447F-AA9C-105E9E68B0B5}"/>
    <dgm:cxn modelId="{1149C1A7-26DC-4582-BA5E-AB4A5C132D55}" srcId="{23FDD0DE-512E-4024-BB1A-312E9A39896E}" destId="{72B111B4-66C7-40DC-95D5-15444E3CFAA6}" srcOrd="4" destOrd="0" parTransId="{1FD9B7DD-0B43-4F70-82F9-908929903B51}" sibTransId="{03A9FF92-FA74-4C08-8463-4FE08A4B1182}"/>
    <dgm:cxn modelId="{84D166AC-9D04-44FD-8852-C7FBA343641E}" srcId="{23FDD0DE-512E-4024-BB1A-312E9A39896E}" destId="{C73DE41F-E902-42CD-9895-A7B9499C1426}" srcOrd="0" destOrd="0" parTransId="{4AF0CF86-919C-43EE-A373-E26C9753C24E}" sibTransId="{AE9D6BE3-DC65-4F1B-AEAA-D3DD08F1EBCC}"/>
    <dgm:cxn modelId="{60BF11C3-1F03-4661-8282-923087C9AF3B}" type="presOf" srcId="{23FDD0DE-512E-4024-BB1A-312E9A39896E}" destId="{CEB03792-F135-4D81-9953-48ACE03EC444}" srcOrd="0" destOrd="0" presId="urn:microsoft.com/office/officeart/2005/8/layout/vList6"/>
    <dgm:cxn modelId="{541A79C5-0278-4026-8174-37FCAF3D090D}" srcId="{23FDD0DE-512E-4024-BB1A-312E9A39896E}" destId="{229FCDFF-91BB-45B6-9323-F6B161357E4E}" srcOrd="2" destOrd="0" parTransId="{E032721D-E052-4CD7-B311-C383CDFB6E37}" sibTransId="{1685F0D8-E995-409D-A6A4-B7F71511D0B3}"/>
    <dgm:cxn modelId="{4DCEAACF-DC8D-4361-920F-7A12F0ED4D05}" srcId="{229FCDFF-91BB-45B6-9323-F6B161357E4E}" destId="{B0CCCECC-C89D-49D4-8F94-C7B9BD5AAC1E}" srcOrd="1" destOrd="0" parTransId="{5FBD9FF5-F35E-410F-AC33-A523661BD97A}" sibTransId="{23466A08-9253-4B3A-877D-B8ED3A658722}"/>
    <dgm:cxn modelId="{BD2D83D1-6152-4E1D-BDF2-C417BF48243B}" srcId="{23FDD0DE-512E-4024-BB1A-312E9A39896E}" destId="{A91806A9-55D8-4704-B43D-7541CCA90D31}" srcOrd="3" destOrd="0" parTransId="{E18600C5-B02C-4650-90CD-5D4CA61F8485}" sibTransId="{BFF5F500-F747-4D08-B89F-636B7F96EF8F}"/>
    <dgm:cxn modelId="{0380C4D2-68B5-4000-8D26-6BCC339E3E29}" type="presOf" srcId="{89A3FF5C-015F-4726-B6A3-24D8A30E2C73}" destId="{F1C47FA3-F966-4BF0-AC8C-68F4ACB1FDBE}" srcOrd="0" destOrd="2" presId="urn:microsoft.com/office/officeart/2005/8/layout/vList6"/>
    <dgm:cxn modelId="{779046DE-E230-40CB-AFA0-D1DE52BE05C5}" type="presOf" srcId="{CD763250-982A-42A6-A1F6-5ED2FA57BED4}" destId="{B1E027F4-2C8A-4E53-B308-321546F85582}" srcOrd="0" destOrd="0" presId="urn:microsoft.com/office/officeart/2005/8/layout/vList6"/>
    <dgm:cxn modelId="{64B33DEB-0345-42FE-9E09-C729E30E25A3}" type="presOf" srcId="{8555CF8D-40AA-4E0D-8CC2-E467412FBC30}" destId="{EB51C159-DEAC-4250-A005-2F5C26742868}" srcOrd="0" destOrd="0" presId="urn:microsoft.com/office/officeart/2005/8/layout/vList6"/>
    <dgm:cxn modelId="{2577ACEB-510C-495B-AF84-787729088507}" type="presOf" srcId="{229FCDFF-91BB-45B6-9323-F6B161357E4E}" destId="{87522EAD-FF5E-42F5-BD8A-D3C2F710E8DF}" srcOrd="0" destOrd="0" presId="urn:microsoft.com/office/officeart/2005/8/layout/vList6"/>
    <dgm:cxn modelId="{DD67BAEC-F1BD-4E05-AE3A-7B4BEC18CEF8}" type="presOf" srcId="{08F01A10-9ABF-4350-AD8C-4BB26344B3F8}" destId="{E6F64790-5F6B-493C-AC24-2917CC649FA6}" srcOrd="0" destOrd="0" presId="urn:microsoft.com/office/officeart/2005/8/layout/vList6"/>
    <dgm:cxn modelId="{943E43F1-5A5A-4D62-AFC5-36C0C54385CE}" srcId="{A91806A9-55D8-4704-B43D-7541CCA90D31}" destId="{89A3FF5C-015F-4726-B6A3-24D8A30E2C73}" srcOrd="2" destOrd="0" parTransId="{4B395558-693D-467B-BEB9-91C319012721}" sibTransId="{1524072A-84C3-45A9-A2F9-76535EFEA0F3}"/>
    <dgm:cxn modelId="{A1244FF2-1A25-40DC-B843-2648F42B8524}" srcId="{23FDD0DE-512E-4024-BB1A-312E9A39896E}" destId="{D1E7394B-F084-4DF6-BCC3-98A7DD2A713A}" srcOrd="1" destOrd="0" parTransId="{80F63132-0342-4F25-ABFD-B547CCC9C270}" sibTransId="{10ED73EC-3B10-425B-AF6D-AE784B453AD4}"/>
    <dgm:cxn modelId="{85905663-9562-4DD3-9C34-D02C93FE1226}" type="presParOf" srcId="{CEB03792-F135-4D81-9953-48ACE03EC444}" destId="{F7886684-ED6F-4125-8A43-E3EBEDD375EF}" srcOrd="0" destOrd="0" presId="urn:microsoft.com/office/officeart/2005/8/layout/vList6"/>
    <dgm:cxn modelId="{DB610168-B36D-4D7B-9D69-AE595F9F3878}" type="presParOf" srcId="{F7886684-ED6F-4125-8A43-E3EBEDD375EF}" destId="{4B1A1A00-991A-4CC6-A185-6B726F8B899C}" srcOrd="0" destOrd="0" presId="urn:microsoft.com/office/officeart/2005/8/layout/vList6"/>
    <dgm:cxn modelId="{BF9A291B-95DD-4B9C-8F5C-AD450B6154DA}" type="presParOf" srcId="{F7886684-ED6F-4125-8A43-E3EBEDD375EF}" destId="{EB51C159-DEAC-4250-A005-2F5C26742868}" srcOrd="1" destOrd="0" presId="urn:microsoft.com/office/officeart/2005/8/layout/vList6"/>
    <dgm:cxn modelId="{023E2021-F101-4A19-A05B-B5D721B8E9EF}" type="presParOf" srcId="{CEB03792-F135-4D81-9953-48ACE03EC444}" destId="{C94941C3-95F3-4AC3-9EBB-C74C76AB4418}" srcOrd="1" destOrd="0" presId="urn:microsoft.com/office/officeart/2005/8/layout/vList6"/>
    <dgm:cxn modelId="{91E84A96-68BC-4CFC-A735-8C34C83AC7D0}" type="presParOf" srcId="{CEB03792-F135-4D81-9953-48ACE03EC444}" destId="{86FF1FE4-D72C-4274-91B3-996918C3E8FB}" srcOrd="2" destOrd="0" presId="urn:microsoft.com/office/officeart/2005/8/layout/vList6"/>
    <dgm:cxn modelId="{0D22FB30-F647-47FD-A9F6-9FB5B2E120EB}" type="presParOf" srcId="{86FF1FE4-D72C-4274-91B3-996918C3E8FB}" destId="{A1E354B5-6117-49DE-A78D-895952FE46B6}" srcOrd="0" destOrd="0" presId="urn:microsoft.com/office/officeart/2005/8/layout/vList6"/>
    <dgm:cxn modelId="{733282C2-8649-4D07-A623-44F6C4310A92}" type="presParOf" srcId="{86FF1FE4-D72C-4274-91B3-996918C3E8FB}" destId="{B1E027F4-2C8A-4E53-B308-321546F85582}" srcOrd="1" destOrd="0" presId="urn:microsoft.com/office/officeart/2005/8/layout/vList6"/>
    <dgm:cxn modelId="{DC7A295F-6AE5-4DDC-B21A-DB55C79A41AD}" type="presParOf" srcId="{CEB03792-F135-4D81-9953-48ACE03EC444}" destId="{4BFD6D06-0A13-41D0-97FF-841FD9A82321}" srcOrd="3" destOrd="0" presId="urn:microsoft.com/office/officeart/2005/8/layout/vList6"/>
    <dgm:cxn modelId="{5549B283-51BD-4424-A31C-2B932C6BF285}" type="presParOf" srcId="{CEB03792-F135-4D81-9953-48ACE03EC444}" destId="{F104BAEC-AB6E-4146-9BBF-682900F7FDFF}" srcOrd="4" destOrd="0" presId="urn:microsoft.com/office/officeart/2005/8/layout/vList6"/>
    <dgm:cxn modelId="{DFD68729-A63F-4A49-A681-1D47438D0773}" type="presParOf" srcId="{F104BAEC-AB6E-4146-9BBF-682900F7FDFF}" destId="{87522EAD-FF5E-42F5-BD8A-D3C2F710E8DF}" srcOrd="0" destOrd="0" presId="urn:microsoft.com/office/officeart/2005/8/layout/vList6"/>
    <dgm:cxn modelId="{8BC425B6-BCE4-47AA-B4F4-267F8A0F5192}" type="presParOf" srcId="{F104BAEC-AB6E-4146-9BBF-682900F7FDFF}" destId="{E6F64790-5F6B-493C-AC24-2917CC649FA6}" srcOrd="1" destOrd="0" presId="urn:microsoft.com/office/officeart/2005/8/layout/vList6"/>
    <dgm:cxn modelId="{758E7DA1-247E-4CB8-AA57-1723DA0585DD}" type="presParOf" srcId="{CEB03792-F135-4D81-9953-48ACE03EC444}" destId="{C299E829-4E64-4DAF-A607-84F9CD41673F}" srcOrd="5" destOrd="0" presId="urn:microsoft.com/office/officeart/2005/8/layout/vList6"/>
    <dgm:cxn modelId="{57118AA5-A93B-4203-94AD-C52FB0DB50BA}" type="presParOf" srcId="{CEB03792-F135-4D81-9953-48ACE03EC444}" destId="{621D29A3-B341-491D-801C-698262DAC34A}" srcOrd="6" destOrd="0" presId="urn:microsoft.com/office/officeart/2005/8/layout/vList6"/>
    <dgm:cxn modelId="{54703981-CC4F-4E0C-AC23-5C7A700F87BA}" type="presParOf" srcId="{621D29A3-B341-491D-801C-698262DAC34A}" destId="{25A1C512-C35A-45C9-85F2-219A7DC7349F}" srcOrd="0" destOrd="0" presId="urn:microsoft.com/office/officeart/2005/8/layout/vList6"/>
    <dgm:cxn modelId="{0F3612EA-B601-4524-8E4F-4513EAFD20E2}" type="presParOf" srcId="{621D29A3-B341-491D-801C-698262DAC34A}" destId="{F1C47FA3-F966-4BF0-AC8C-68F4ACB1FDBE}" srcOrd="1" destOrd="0" presId="urn:microsoft.com/office/officeart/2005/8/layout/vList6"/>
    <dgm:cxn modelId="{3B1954DC-9AC4-4488-A053-E51C7B5EFB9E}" type="presParOf" srcId="{CEB03792-F135-4D81-9953-48ACE03EC444}" destId="{FDDA176B-D989-49A6-ABFA-9520793D39C2}" srcOrd="7" destOrd="0" presId="urn:microsoft.com/office/officeart/2005/8/layout/vList6"/>
    <dgm:cxn modelId="{8ED12A92-56D6-4D0B-85A7-2392735C5130}" type="presParOf" srcId="{CEB03792-F135-4D81-9953-48ACE03EC444}" destId="{B7E242DF-1BCA-456D-BD45-4FB6657016B2}" srcOrd="8" destOrd="0" presId="urn:microsoft.com/office/officeart/2005/8/layout/vList6"/>
    <dgm:cxn modelId="{F8F6ED1F-0EA7-4B15-B092-254B02BC4B79}" type="presParOf" srcId="{B7E242DF-1BCA-456D-BD45-4FB6657016B2}" destId="{059DFDDD-7283-4944-B2DF-913B034E7D94}" srcOrd="0" destOrd="0" presId="urn:microsoft.com/office/officeart/2005/8/layout/vList6"/>
    <dgm:cxn modelId="{766A9B03-1B3D-4ED4-96CE-E6B76942E9D9}" type="presParOf" srcId="{B7E242DF-1BCA-456D-BD45-4FB6657016B2}" destId="{621DD343-714B-4CBE-8C34-B6570EFC8F8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42374AC-E8F7-45F7-A997-45429156B38F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7EE51B-4E9F-4FFC-8C93-AAAD37FE4C92}">
      <dgm:prSet phldrT="[Text]"/>
      <dgm:spPr/>
      <dgm:t>
        <a:bodyPr/>
        <a:lstStyle/>
        <a:p>
          <a:r>
            <a:rPr lang="en-US" dirty="0"/>
            <a:t>1) Is there a new responsivity issue that must be prioritized?</a:t>
          </a:r>
        </a:p>
      </dgm:t>
    </dgm:pt>
    <dgm:pt modelId="{1D7253E2-B73E-4CC9-94C8-E721DD6C3866}" type="parTrans" cxnId="{D211DDCA-4270-4385-9B1B-9FFA3A4293ED}">
      <dgm:prSet/>
      <dgm:spPr/>
      <dgm:t>
        <a:bodyPr/>
        <a:lstStyle/>
        <a:p>
          <a:endParaRPr lang="en-US"/>
        </a:p>
      </dgm:t>
    </dgm:pt>
    <dgm:pt modelId="{ABF18CF5-01FC-46E7-AF01-1708124F203A}" type="sibTrans" cxnId="{D211DDCA-4270-4385-9B1B-9FFA3A4293ED}">
      <dgm:prSet/>
      <dgm:spPr/>
      <dgm:t>
        <a:bodyPr/>
        <a:lstStyle/>
        <a:p>
          <a:endParaRPr lang="en-US"/>
        </a:p>
      </dgm:t>
    </dgm:pt>
    <dgm:pt modelId="{EF6E02F2-5F2A-4D36-A756-7426CD1D1F53}">
      <dgm:prSet phldrT="[Text]"/>
      <dgm:spPr/>
      <dgm:t>
        <a:bodyPr/>
        <a:lstStyle/>
        <a:p>
          <a:r>
            <a:rPr lang="en-US" dirty="0"/>
            <a:t>2) Has the client progressed enough that they can meet future goals on their own?</a:t>
          </a:r>
        </a:p>
      </dgm:t>
    </dgm:pt>
    <dgm:pt modelId="{A911EC9C-DDFB-4F8A-85BE-9178EC246FB1}" type="parTrans" cxnId="{8CCA8546-AD4E-40AE-B9B3-3178FC8D38DD}">
      <dgm:prSet/>
      <dgm:spPr/>
      <dgm:t>
        <a:bodyPr/>
        <a:lstStyle/>
        <a:p>
          <a:endParaRPr lang="en-US"/>
        </a:p>
      </dgm:t>
    </dgm:pt>
    <dgm:pt modelId="{66FE552F-E9C8-469C-A087-065B5C37FDC2}" type="sibTrans" cxnId="{8CCA8546-AD4E-40AE-B9B3-3178FC8D38DD}">
      <dgm:prSet/>
      <dgm:spPr/>
      <dgm:t>
        <a:bodyPr/>
        <a:lstStyle/>
        <a:p>
          <a:endParaRPr lang="en-US"/>
        </a:p>
      </dgm:t>
    </dgm:pt>
    <dgm:pt modelId="{C7D751CA-387F-48B3-9278-D89D99EF7497}">
      <dgm:prSet phldrT="[Text]"/>
      <dgm:spPr/>
      <dgm:t>
        <a:bodyPr/>
        <a:lstStyle/>
        <a:p>
          <a:r>
            <a:rPr lang="en-US" dirty="0"/>
            <a:t>3) Is there an upcoming deadline that requires a change in target?</a:t>
          </a:r>
        </a:p>
      </dgm:t>
    </dgm:pt>
    <dgm:pt modelId="{CA4DF292-D14A-43E0-9437-2B1434C467BA}" type="parTrans" cxnId="{11E8A898-995F-4516-8ABC-2AC0ACF3690D}">
      <dgm:prSet/>
      <dgm:spPr/>
      <dgm:t>
        <a:bodyPr/>
        <a:lstStyle/>
        <a:p>
          <a:endParaRPr lang="en-US"/>
        </a:p>
      </dgm:t>
    </dgm:pt>
    <dgm:pt modelId="{132A3880-10CD-46DF-A3F0-796E9604F62C}" type="sibTrans" cxnId="{11E8A898-995F-4516-8ABC-2AC0ACF3690D}">
      <dgm:prSet/>
      <dgm:spPr/>
      <dgm:t>
        <a:bodyPr/>
        <a:lstStyle/>
        <a:p>
          <a:endParaRPr lang="en-US"/>
        </a:p>
      </dgm:t>
    </dgm:pt>
    <dgm:pt modelId="{03674403-17D5-4D76-A1E6-F692FCAACF00}">
      <dgm:prSet phldrT="[Text]"/>
      <dgm:spPr/>
      <dgm:t>
        <a:bodyPr/>
        <a:lstStyle/>
        <a:p>
          <a:r>
            <a:rPr lang="en-US" dirty="0"/>
            <a:t>4) Is there evidence that the prioritization of criminogenic needs has changed?</a:t>
          </a:r>
        </a:p>
      </dgm:t>
    </dgm:pt>
    <dgm:pt modelId="{19FE3A70-E5A5-4E0B-9E28-5BEC3137A5FD}" type="parTrans" cxnId="{9577A7D0-AA0F-42D3-B3B0-AA8F2AB32BD0}">
      <dgm:prSet/>
      <dgm:spPr/>
      <dgm:t>
        <a:bodyPr/>
        <a:lstStyle/>
        <a:p>
          <a:endParaRPr lang="en-US"/>
        </a:p>
      </dgm:t>
    </dgm:pt>
    <dgm:pt modelId="{30CB01E8-12E6-462B-9891-22A2FBCFCB31}" type="sibTrans" cxnId="{9577A7D0-AA0F-42D3-B3B0-AA8F2AB32BD0}">
      <dgm:prSet/>
      <dgm:spPr/>
      <dgm:t>
        <a:bodyPr/>
        <a:lstStyle/>
        <a:p>
          <a:endParaRPr lang="en-US"/>
        </a:p>
      </dgm:t>
    </dgm:pt>
    <dgm:pt modelId="{46A95F94-EFA0-46BC-A69B-47A054F12A4A}" type="pres">
      <dgm:prSet presAssocID="{F42374AC-E8F7-45F7-A997-45429156B38F}" presName="CompostProcess" presStyleCnt="0">
        <dgm:presLayoutVars>
          <dgm:dir/>
          <dgm:resizeHandles val="exact"/>
        </dgm:presLayoutVars>
      </dgm:prSet>
      <dgm:spPr/>
    </dgm:pt>
    <dgm:pt modelId="{8A4F60EE-FADB-4DC9-B400-B7B70C29DBDB}" type="pres">
      <dgm:prSet presAssocID="{F42374AC-E8F7-45F7-A997-45429156B38F}" presName="arrow" presStyleLbl="bgShp" presStyleIdx="0" presStyleCnt="1"/>
      <dgm:spPr/>
    </dgm:pt>
    <dgm:pt modelId="{A30A155F-CB63-40DA-BE63-1F7EAE6D7C16}" type="pres">
      <dgm:prSet presAssocID="{F42374AC-E8F7-45F7-A997-45429156B38F}" presName="linearProcess" presStyleCnt="0"/>
      <dgm:spPr/>
    </dgm:pt>
    <dgm:pt modelId="{B80CB678-14A8-4989-A202-C33D75AD48B5}" type="pres">
      <dgm:prSet presAssocID="{387EE51B-4E9F-4FFC-8C93-AAAD37FE4C92}" presName="textNode" presStyleLbl="node1" presStyleIdx="0" presStyleCnt="4">
        <dgm:presLayoutVars>
          <dgm:bulletEnabled val="1"/>
        </dgm:presLayoutVars>
      </dgm:prSet>
      <dgm:spPr/>
    </dgm:pt>
    <dgm:pt modelId="{CE9893BC-CA0B-4F0E-B1C6-CEF1FB7FBA21}" type="pres">
      <dgm:prSet presAssocID="{ABF18CF5-01FC-46E7-AF01-1708124F203A}" presName="sibTrans" presStyleCnt="0"/>
      <dgm:spPr/>
    </dgm:pt>
    <dgm:pt modelId="{EC7392BC-6B72-4E22-A661-D34C5B519AA6}" type="pres">
      <dgm:prSet presAssocID="{EF6E02F2-5F2A-4D36-A756-7426CD1D1F53}" presName="textNode" presStyleLbl="node1" presStyleIdx="1" presStyleCnt="4">
        <dgm:presLayoutVars>
          <dgm:bulletEnabled val="1"/>
        </dgm:presLayoutVars>
      </dgm:prSet>
      <dgm:spPr/>
    </dgm:pt>
    <dgm:pt modelId="{664DF6EA-001D-4280-9A5A-AC99D61EB9A5}" type="pres">
      <dgm:prSet presAssocID="{66FE552F-E9C8-469C-A087-065B5C37FDC2}" presName="sibTrans" presStyleCnt="0"/>
      <dgm:spPr/>
    </dgm:pt>
    <dgm:pt modelId="{C2A5F722-29B5-4DD4-8BEC-5128D567C142}" type="pres">
      <dgm:prSet presAssocID="{C7D751CA-387F-48B3-9278-D89D99EF7497}" presName="textNode" presStyleLbl="node1" presStyleIdx="2" presStyleCnt="4">
        <dgm:presLayoutVars>
          <dgm:bulletEnabled val="1"/>
        </dgm:presLayoutVars>
      </dgm:prSet>
      <dgm:spPr/>
    </dgm:pt>
    <dgm:pt modelId="{8020034C-837E-4C98-AF7E-4F05C0779D3A}" type="pres">
      <dgm:prSet presAssocID="{132A3880-10CD-46DF-A3F0-796E9604F62C}" presName="sibTrans" presStyleCnt="0"/>
      <dgm:spPr/>
    </dgm:pt>
    <dgm:pt modelId="{D3C9424C-DD20-4222-88F8-F9BCEB1FF41D}" type="pres">
      <dgm:prSet presAssocID="{03674403-17D5-4D76-A1E6-F692FCAACF00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54F9B28-B35C-4ED4-AC0A-7D6004F94671}" type="presOf" srcId="{387EE51B-4E9F-4FFC-8C93-AAAD37FE4C92}" destId="{B80CB678-14A8-4989-A202-C33D75AD48B5}" srcOrd="0" destOrd="0" presId="urn:microsoft.com/office/officeart/2005/8/layout/hProcess9"/>
    <dgm:cxn modelId="{8CCA8546-AD4E-40AE-B9B3-3178FC8D38DD}" srcId="{F42374AC-E8F7-45F7-A997-45429156B38F}" destId="{EF6E02F2-5F2A-4D36-A756-7426CD1D1F53}" srcOrd="1" destOrd="0" parTransId="{A911EC9C-DDFB-4F8A-85BE-9178EC246FB1}" sibTransId="{66FE552F-E9C8-469C-A087-065B5C37FDC2}"/>
    <dgm:cxn modelId="{04C78984-A7B7-4391-A665-5B9F24E8FFD7}" type="presOf" srcId="{03674403-17D5-4D76-A1E6-F692FCAACF00}" destId="{D3C9424C-DD20-4222-88F8-F9BCEB1FF41D}" srcOrd="0" destOrd="0" presId="urn:microsoft.com/office/officeart/2005/8/layout/hProcess9"/>
    <dgm:cxn modelId="{70FEAC8C-0C4C-4A7D-83B0-8E492CDDA320}" type="presOf" srcId="{C7D751CA-387F-48B3-9278-D89D99EF7497}" destId="{C2A5F722-29B5-4DD4-8BEC-5128D567C142}" srcOrd="0" destOrd="0" presId="urn:microsoft.com/office/officeart/2005/8/layout/hProcess9"/>
    <dgm:cxn modelId="{11E8A898-995F-4516-8ABC-2AC0ACF3690D}" srcId="{F42374AC-E8F7-45F7-A997-45429156B38F}" destId="{C7D751CA-387F-48B3-9278-D89D99EF7497}" srcOrd="2" destOrd="0" parTransId="{CA4DF292-D14A-43E0-9437-2B1434C467BA}" sibTransId="{132A3880-10CD-46DF-A3F0-796E9604F62C}"/>
    <dgm:cxn modelId="{70BC18BF-0477-4672-83E9-4040CE6A245F}" type="presOf" srcId="{EF6E02F2-5F2A-4D36-A756-7426CD1D1F53}" destId="{EC7392BC-6B72-4E22-A661-D34C5B519AA6}" srcOrd="0" destOrd="0" presId="urn:microsoft.com/office/officeart/2005/8/layout/hProcess9"/>
    <dgm:cxn modelId="{D211DDCA-4270-4385-9B1B-9FFA3A4293ED}" srcId="{F42374AC-E8F7-45F7-A997-45429156B38F}" destId="{387EE51B-4E9F-4FFC-8C93-AAAD37FE4C92}" srcOrd="0" destOrd="0" parTransId="{1D7253E2-B73E-4CC9-94C8-E721DD6C3866}" sibTransId="{ABF18CF5-01FC-46E7-AF01-1708124F203A}"/>
    <dgm:cxn modelId="{9577A7D0-AA0F-42D3-B3B0-AA8F2AB32BD0}" srcId="{F42374AC-E8F7-45F7-A997-45429156B38F}" destId="{03674403-17D5-4D76-A1E6-F692FCAACF00}" srcOrd="3" destOrd="0" parTransId="{19FE3A70-E5A5-4E0B-9E28-5BEC3137A5FD}" sibTransId="{30CB01E8-12E6-462B-9891-22A2FBCFCB31}"/>
    <dgm:cxn modelId="{D0DB95EF-270F-4175-B3A9-9DEEBEE9B0CA}" type="presOf" srcId="{F42374AC-E8F7-45F7-A997-45429156B38F}" destId="{46A95F94-EFA0-46BC-A69B-47A054F12A4A}" srcOrd="0" destOrd="0" presId="urn:microsoft.com/office/officeart/2005/8/layout/hProcess9"/>
    <dgm:cxn modelId="{2CE8A8E7-EAC0-4DCE-9A75-642010B1B560}" type="presParOf" srcId="{46A95F94-EFA0-46BC-A69B-47A054F12A4A}" destId="{8A4F60EE-FADB-4DC9-B400-B7B70C29DBDB}" srcOrd="0" destOrd="0" presId="urn:microsoft.com/office/officeart/2005/8/layout/hProcess9"/>
    <dgm:cxn modelId="{99D845DE-5415-4CC9-BC06-053185A6AEF5}" type="presParOf" srcId="{46A95F94-EFA0-46BC-A69B-47A054F12A4A}" destId="{A30A155F-CB63-40DA-BE63-1F7EAE6D7C16}" srcOrd="1" destOrd="0" presId="urn:microsoft.com/office/officeart/2005/8/layout/hProcess9"/>
    <dgm:cxn modelId="{FD688405-1324-4E19-8E98-9F1E84D1B89F}" type="presParOf" srcId="{A30A155F-CB63-40DA-BE63-1F7EAE6D7C16}" destId="{B80CB678-14A8-4989-A202-C33D75AD48B5}" srcOrd="0" destOrd="0" presId="urn:microsoft.com/office/officeart/2005/8/layout/hProcess9"/>
    <dgm:cxn modelId="{0695B4EC-2682-4D05-B359-2D2BCC5C24F9}" type="presParOf" srcId="{A30A155F-CB63-40DA-BE63-1F7EAE6D7C16}" destId="{CE9893BC-CA0B-4F0E-B1C6-CEF1FB7FBA21}" srcOrd="1" destOrd="0" presId="urn:microsoft.com/office/officeart/2005/8/layout/hProcess9"/>
    <dgm:cxn modelId="{3DB13FDC-FA7F-4D76-9F75-D73B025FF4B1}" type="presParOf" srcId="{A30A155F-CB63-40DA-BE63-1F7EAE6D7C16}" destId="{EC7392BC-6B72-4E22-A661-D34C5B519AA6}" srcOrd="2" destOrd="0" presId="urn:microsoft.com/office/officeart/2005/8/layout/hProcess9"/>
    <dgm:cxn modelId="{9F44D690-17DD-4B1A-8118-158B4B32D267}" type="presParOf" srcId="{A30A155F-CB63-40DA-BE63-1F7EAE6D7C16}" destId="{664DF6EA-001D-4280-9A5A-AC99D61EB9A5}" srcOrd="3" destOrd="0" presId="urn:microsoft.com/office/officeart/2005/8/layout/hProcess9"/>
    <dgm:cxn modelId="{F28B3ABD-FE9B-4931-8B91-DA6E0AB987D5}" type="presParOf" srcId="{A30A155F-CB63-40DA-BE63-1F7EAE6D7C16}" destId="{C2A5F722-29B5-4DD4-8BEC-5128D567C142}" srcOrd="4" destOrd="0" presId="urn:microsoft.com/office/officeart/2005/8/layout/hProcess9"/>
    <dgm:cxn modelId="{E81CA73E-59CD-4A51-97F8-6185E2D439EF}" type="presParOf" srcId="{A30A155F-CB63-40DA-BE63-1F7EAE6D7C16}" destId="{8020034C-837E-4C98-AF7E-4F05C0779D3A}" srcOrd="5" destOrd="0" presId="urn:microsoft.com/office/officeart/2005/8/layout/hProcess9"/>
    <dgm:cxn modelId="{F2677EBE-318B-49F8-8196-40A29CD06000}" type="presParOf" srcId="{A30A155F-CB63-40DA-BE63-1F7EAE6D7C16}" destId="{D3C9424C-DD20-4222-88F8-F9BCEB1FF41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3352D0-3FBC-4B8A-A6A9-582C6312FF1E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8DDFF58-B77F-413E-82A5-758B61093902}">
      <dgm:prSet phldrT="[Text]"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Generation</a:t>
          </a:r>
        </a:p>
      </dgm:t>
    </dgm:pt>
    <dgm:pt modelId="{534F30F9-6C48-4003-AF52-6FF19D450673}" type="parTrans" cxnId="{D1E401CD-FB8C-44A6-874D-47357EA22D1D}">
      <dgm:prSet/>
      <dgm:spPr/>
      <dgm:t>
        <a:bodyPr/>
        <a:lstStyle/>
        <a:p>
          <a:endParaRPr lang="en-US"/>
        </a:p>
      </dgm:t>
    </dgm:pt>
    <dgm:pt modelId="{7B957DC1-2E3D-49DF-A2CA-187E9AF5786C}" type="sibTrans" cxnId="{D1E401CD-FB8C-44A6-874D-47357EA22D1D}">
      <dgm:prSet/>
      <dgm:spPr/>
      <dgm:t>
        <a:bodyPr/>
        <a:lstStyle/>
        <a:p>
          <a:endParaRPr lang="en-US"/>
        </a:p>
      </dgm:t>
    </dgm:pt>
    <dgm:pt modelId="{54D6AE0C-2468-48FC-8A01-B754B7C5D3AE}">
      <dgm:prSet phldrT="[Text]"/>
      <dgm:spPr/>
      <dgm:t>
        <a:bodyPr/>
        <a:lstStyle/>
        <a:p>
          <a:r>
            <a:rPr lang="en-US" dirty="0"/>
            <a:t>Professional Judgement</a:t>
          </a:r>
        </a:p>
      </dgm:t>
    </dgm:pt>
    <dgm:pt modelId="{D8099817-738B-4165-9DB9-4FAABA7D8965}" type="parTrans" cxnId="{2E0EE6FA-F39D-47CE-9034-9C4C948FF4E0}">
      <dgm:prSet/>
      <dgm:spPr/>
      <dgm:t>
        <a:bodyPr/>
        <a:lstStyle/>
        <a:p>
          <a:endParaRPr lang="en-US"/>
        </a:p>
      </dgm:t>
    </dgm:pt>
    <dgm:pt modelId="{68FCD9ED-C27C-4C26-A852-B0C6256428F4}" type="sibTrans" cxnId="{2E0EE6FA-F39D-47CE-9034-9C4C948FF4E0}">
      <dgm:prSet/>
      <dgm:spPr/>
      <dgm:t>
        <a:bodyPr/>
        <a:lstStyle/>
        <a:p>
          <a:endParaRPr lang="en-US"/>
        </a:p>
      </dgm:t>
    </dgm:pt>
    <dgm:pt modelId="{F418D6DA-64E8-48ED-BDB9-75828E96F588}">
      <dgm:prSet phldrT="[Text]"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Generation</a:t>
          </a:r>
        </a:p>
      </dgm:t>
    </dgm:pt>
    <dgm:pt modelId="{880F499B-C6A7-4A81-9FA5-610833EAF471}" type="parTrans" cxnId="{82379146-5514-4F40-8911-50D2D3E6C038}">
      <dgm:prSet/>
      <dgm:spPr/>
      <dgm:t>
        <a:bodyPr/>
        <a:lstStyle/>
        <a:p>
          <a:endParaRPr lang="en-US"/>
        </a:p>
      </dgm:t>
    </dgm:pt>
    <dgm:pt modelId="{417397A5-2E93-4DFA-8545-660B602DBC2B}" type="sibTrans" cxnId="{82379146-5514-4F40-8911-50D2D3E6C038}">
      <dgm:prSet/>
      <dgm:spPr/>
      <dgm:t>
        <a:bodyPr/>
        <a:lstStyle/>
        <a:p>
          <a:endParaRPr lang="en-US"/>
        </a:p>
      </dgm:t>
    </dgm:pt>
    <dgm:pt modelId="{611240CA-17B2-416F-B5FA-A328E4D742C9}">
      <dgm:prSet phldrT="[Text]"/>
      <dgm:spPr/>
      <dgm:t>
        <a:bodyPr/>
        <a:lstStyle/>
        <a:p>
          <a:r>
            <a:rPr lang="en-US" dirty="0"/>
            <a:t>Actuarial Assessment</a:t>
          </a:r>
        </a:p>
      </dgm:t>
    </dgm:pt>
    <dgm:pt modelId="{232E0457-9B12-45BB-ACF5-1B05B188E425}" type="parTrans" cxnId="{1F992D9B-DE5D-4993-9E2A-7D1E557797B6}">
      <dgm:prSet/>
      <dgm:spPr/>
      <dgm:t>
        <a:bodyPr/>
        <a:lstStyle/>
        <a:p>
          <a:endParaRPr lang="en-US"/>
        </a:p>
      </dgm:t>
    </dgm:pt>
    <dgm:pt modelId="{94F13518-4E9C-4A53-BEC4-D603B76637D9}" type="sibTrans" cxnId="{1F992D9B-DE5D-4993-9E2A-7D1E557797B6}">
      <dgm:prSet/>
      <dgm:spPr/>
      <dgm:t>
        <a:bodyPr/>
        <a:lstStyle/>
        <a:p>
          <a:endParaRPr lang="en-US"/>
        </a:p>
      </dgm:t>
    </dgm:pt>
    <dgm:pt modelId="{0C7BD88F-037B-4673-BE40-31DD538F403F}">
      <dgm:prSet phldrT="[Text]"/>
      <dgm:spPr/>
      <dgm:t>
        <a:bodyPr/>
        <a:lstStyle/>
        <a:p>
          <a:r>
            <a:rPr lang="en-US" dirty="0"/>
            <a:t>3</a:t>
          </a:r>
          <a:r>
            <a:rPr lang="en-US" baseline="30000" dirty="0"/>
            <a:t>rd</a:t>
          </a:r>
          <a:r>
            <a:rPr lang="en-US" dirty="0"/>
            <a:t> Generation</a:t>
          </a:r>
        </a:p>
      </dgm:t>
    </dgm:pt>
    <dgm:pt modelId="{9915E7B0-9CBB-4796-930E-3E805DBDBFC2}" type="parTrans" cxnId="{C495DFCA-87ED-4DDF-A49A-C6F505D3C346}">
      <dgm:prSet/>
      <dgm:spPr/>
      <dgm:t>
        <a:bodyPr/>
        <a:lstStyle/>
        <a:p>
          <a:endParaRPr lang="en-US"/>
        </a:p>
      </dgm:t>
    </dgm:pt>
    <dgm:pt modelId="{222CBCF3-9B1B-4249-94AE-B6880BF7D7F5}" type="sibTrans" cxnId="{C495DFCA-87ED-4DDF-A49A-C6F505D3C346}">
      <dgm:prSet/>
      <dgm:spPr/>
      <dgm:t>
        <a:bodyPr/>
        <a:lstStyle/>
        <a:p>
          <a:endParaRPr lang="en-US"/>
        </a:p>
      </dgm:t>
    </dgm:pt>
    <dgm:pt modelId="{1B81005E-61B9-48BC-BF1A-6E233DBED6E2}">
      <dgm:prSet phldrT="[Text]"/>
      <dgm:spPr/>
      <dgm:t>
        <a:bodyPr/>
        <a:lstStyle/>
        <a:p>
          <a:r>
            <a:rPr lang="en-US" dirty="0"/>
            <a:t>Actuarial Assessment</a:t>
          </a:r>
        </a:p>
      </dgm:t>
    </dgm:pt>
    <dgm:pt modelId="{A399023F-1B7C-4369-87B1-3280592BE663}" type="parTrans" cxnId="{93EB1824-3E85-4A14-8DEF-6869B5934554}">
      <dgm:prSet/>
      <dgm:spPr/>
      <dgm:t>
        <a:bodyPr/>
        <a:lstStyle/>
        <a:p>
          <a:endParaRPr lang="en-US"/>
        </a:p>
      </dgm:t>
    </dgm:pt>
    <dgm:pt modelId="{B33858F9-B8E7-4BC6-90D5-3DADA307C803}" type="sibTrans" cxnId="{93EB1824-3E85-4A14-8DEF-6869B5934554}">
      <dgm:prSet/>
      <dgm:spPr/>
      <dgm:t>
        <a:bodyPr/>
        <a:lstStyle/>
        <a:p>
          <a:endParaRPr lang="en-US"/>
        </a:p>
      </dgm:t>
    </dgm:pt>
    <dgm:pt modelId="{32D1005A-3CB7-4A5F-AC3C-53DB0399E550}">
      <dgm:prSet phldrT="[Text]"/>
      <dgm:spPr/>
      <dgm:t>
        <a:bodyPr/>
        <a:lstStyle/>
        <a:p>
          <a:r>
            <a:rPr lang="en-US" dirty="0"/>
            <a:t>Dynamic Factors</a:t>
          </a:r>
        </a:p>
        <a:p>
          <a:r>
            <a:rPr lang="en-US" dirty="0"/>
            <a:t>(Needs)</a:t>
          </a:r>
        </a:p>
      </dgm:t>
    </dgm:pt>
    <dgm:pt modelId="{C36F498E-8F69-4012-BAA6-6AB944764B43}" type="parTrans" cxnId="{343D5E72-5F99-4A19-AA7A-58FE6309B4E2}">
      <dgm:prSet/>
      <dgm:spPr/>
      <dgm:t>
        <a:bodyPr/>
        <a:lstStyle/>
        <a:p>
          <a:endParaRPr lang="en-US"/>
        </a:p>
      </dgm:t>
    </dgm:pt>
    <dgm:pt modelId="{23169B43-9C6D-4ADD-93A2-3A88A49B6FF3}" type="sibTrans" cxnId="{343D5E72-5F99-4A19-AA7A-58FE6309B4E2}">
      <dgm:prSet/>
      <dgm:spPr/>
      <dgm:t>
        <a:bodyPr/>
        <a:lstStyle/>
        <a:p>
          <a:endParaRPr lang="en-US"/>
        </a:p>
      </dgm:t>
    </dgm:pt>
    <dgm:pt modelId="{7BE77445-0E52-4860-9955-3ED2E2EC086C}">
      <dgm:prSet phldrT="[Text]"/>
      <dgm:spPr/>
      <dgm:t>
        <a:bodyPr/>
        <a:lstStyle/>
        <a:p>
          <a:r>
            <a:rPr lang="en-US" dirty="0"/>
            <a:t>Static Factors</a:t>
          </a:r>
        </a:p>
        <a:p>
          <a:r>
            <a:rPr lang="en-US" dirty="0"/>
            <a:t>(Risk)</a:t>
          </a:r>
        </a:p>
      </dgm:t>
    </dgm:pt>
    <dgm:pt modelId="{93EE0623-4B1C-457F-AA29-DAA0A63FB8BB}" type="parTrans" cxnId="{351340D4-9304-470D-8F9E-893754D39E3F}">
      <dgm:prSet/>
      <dgm:spPr/>
      <dgm:t>
        <a:bodyPr/>
        <a:lstStyle/>
        <a:p>
          <a:endParaRPr lang="en-US"/>
        </a:p>
      </dgm:t>
    </dgm:pt>
    <dgm:pt modelId="{EE29274C-29F3-4880-B44C-7D8394306064}" type="sibTrans" cxnId="{351340D4-9304-470D-8F9E-893754D39E3F}">
      <dgm:prSet/>
      <dgm:spPr/>
      <dgm:t>
        <a:bodyPr/>
        <a:lstStyle/>
        <a:p>
          <a:endParaRPr lang="en-US"/>
        </a:p>
      </dgm:t>
    </dgm:pt>
    <dgm:pt modelId="{FC9B4E91-D8FF-4C78-9863-FB011C17CCA6}">
      <dgm:prSet phldrT="[Text]"/>
      <dgm:spPr/>
      <dgm:t>
        <a:bodyPr/>
        <a:lstStyle/>
        <a:p>
          <a:r>
            <a:rPr lang="en-US" dirty="0"/>
            <a:t>Static Factors (Risk)</a:t>
          </a:r>
        </a:p>
      </dgm:t>
    </dgm:pt>
    <dgm:pt modelId="{2BEF8DD2-6A80-4132-A613-B23BE2B6A033}" type="parTrans" cxnId="{0B46A42E-3DEA-449D-99AC-C356CB96B73C}">
      <dgm:prSet/>
      <dgm:spPr/>
      <dgm:t>
        <a:bodyPr/>
        <a:lstStyle/>
        <a:p>
          <a:endParaRPr lang="en-US"/>
        </a:p>
      </dgm:t>
    </dgm:pt>
    <dgm:pt modelId="{5BF483E5-6B12-4F93-B4CC-F6F4AB74393D}" type="sibTrans" cxnId="{0B46A42E-3DEA-449D-99AC-C356CB96B73C}">
      <dgm:prSet/>
      <dgm:spPr/>
      <dgm:t>
        <a:bodyPr/>
        <a:lstStyle/>
        <a:p>
          <a:endParaRPr lang="en-US"/>
        </a:p>
      </dgm:t>
    </dgm:pt>
    <dgm:pt modelId="{F044414E-AA5C-4CED-A6F5-992B87FD92FA}">
      <dgm:prSet phldrT="[Text]"/>
      <dgm:spPr/>
      <dgm:t>
        <a:bodyPr/>
        <a:lstStyle/>
        <a:p>
          <a:r>
            <a:rPr lang="en-US" dirty="0"/>
            <a:t>4</a:t>
          </a:r>
          <a:r>
            <a:rPr lang="en-US" baseline="30000" dirty="0"/>
            <a:t>th</a:t>
          </a:r>
          <a:r>
            <a:rPr lang="en-US" dirty="0"/>
            <a:t> Generation</a:t>
          </a:r>
        </a:p>
      </dgm:t>
    </dgm:pt>
    <dgm:pt modelId="{C02793DF-1657-49DA-981B-7FC4F283A411}" type="parTrans" cxnId="{70BDA690-93AA-42B7-800F-DFE8ADA38658}">
      <dgm:prSet/>
      <dgm:spPr/>
      <dgm:t>
        <a:bodyPr/>
        <a:lstStyle/>
        <a:p>
          <a:endParaRPr lang="en-US"/>
        </a:p>
      </dgm:t>
    </dgm:pt>
    <dgm:pt modelId="{5A52D9F8-7BEA-4151-8A88-CBCC6CE3E002}" type="sibTrans" cxnId="{70BDA690-93AA-42B7-800F-DFE8ADA38658}">
      <dgm:prSet/>
      <dgm:spPr/>
      <dgm:t>
        <a:bodyPr/>
        <a:lstStyle/>
        <a:p>
          <a:endParaRPr lang="en-US"/>
        </a:p>
      </dgm:t>
    </dgm:pt>
    <dgm:pt modelId="{52B2E3DE-9ABF-4294-A35F-B702200FE901}">
      <dgm:prSet phldrT="[Text]"/>
      <dgm:spPr/>
      <dgm:t>
        <a:bodyPr/>
        <a:lstStyle/>
        <a:p>
          <a:r>
            <a:rPr lang="en-US" dirty="0"/>
            <a:t>Actuarial Assessment</a:t>
          </a:r>
        </a:p>
      </dgm:t>
    </dgm:pt>
    <dgm:pt modelId="{25365BF2-F2A3-4A6B-B0B8-D03C87FF5A15}" type="parTrans" cxnId="{84B59930-F32E-4560-87C5-41467205B1A5}">
      <dgm:prSet/>
      <dgm:spPr/>
      <dgm:t>
        <a:bodyPr/>
        <a:lstStyle/>
        <a:p>
          <a:endParaRPr lang="en-US"/>
        </a:p>
      </dgm:t>
    </dgm:pt>
    <dgm:pt modelId="{175EF745-F065-4D51-845E-14F1777B8091}" type="sibTrans" cxnId="{84B59930-F32E-4560-87C5-41467205B1A5}">
      <dgm:prSet/>
      <dgm:spPr/>
      <dgm:t>
        <a:bodyPr/>
        <a:lstStyle/>
        <a:p>
          <a:endParaRPr lang="en-US"/>
        </a:p>
      </dgm:t>
    </dgm:pt>
    <dgm:pt modelId="{024921DE-CB2B-47C4-8B63-1EFB4AAA3F94}">
      <dgm:prSet phldrT="[Text]"/>
      <dgm:spPr/>
      <dgm:t>
        <a:bodyPr/>
        <a:lstStyle/>
        <a:p>
          <a:r>
            <a:rPr lang="en-US" dirty="0"/>
            <a:t>Static Factors</a:t>
          </a:r>
        </a:p>
        <a:p>
          <a:r>
            <a:rPr lang="en-US" dirty="0"/>
            <a:t>(Risk)</a:t>
          </a:r>
        </a:p>
      </dgm:t>
    </dgm:pt>
    <dgm:pt modelId="{EF7349EE-399D-4832-8467-E9C81471DACC}" type="parTrans" cxnId="{22FA3EBF-5D87-4B8A-B240-77D56679515A}">
      <dgm:prSet/>
      <dgm:spPr/>
      <dgm:t>
        <a:bodyPr/>
        <a:lstStyle/>
        <a:p>
          <a:endParaRPr lang="en-US"/>
        </a:p>
      </dgm:t>
    </dgm:pt>
    <dgm:pt modelId="{5618AC2C-1E23-4D4C-83C9-848D9FB406A4}" type="sibTrans" cxnId="{22FA3EBF-5D87-4B8A-B240-77D56679515A}">
      <dgm:prSet/>
      <dgm:spPr/>
      <dgm:t>
        <a:bodyPr/>
        <a:lstStyle/>
        <a:p>
          <a:endParaRPr lang="en-US"/>
        </a:p>
      </dgm:t>
    </dgm:pt>
    <dgm:pt modelId="{F3421042-A44E-448A-943B-1CEAE45F25EF}">
      <dgm:prSet phldrT="[Text]"/>
      <dgm:spPr/>
      <dgm:t>
        <a:bodyPr/>
        <a:lstStyle/>
        <a:p>
          <a:r>
            <a:rPr lang="en-US" dirty="0"/>
            <a:t>Dynamic Factors</a:t>
          </a:r>
        </a:p>
        <a:p>
          <a:r>
            <a:rPr lang="en-US" dirty="0"/>
            <a:t>(Needs)</a:t>
          </a:r>
        </a:p>
      </dgm:t>
    </dgm:pt>
    <dgm:pt modelId="{4C643DED-FF6F-4CB3-969E-DD1934261B01}" type="parTrans" cxnId="{DD15B53B-1511-4345-B7E2-403D8AA0AECA}">
      <dgm:prSet/>
      <dgm:spPr/>
      <dgm:t>
        <a:bodyPr/>
        <a:lstStyle/>
        <a:p>
          <a:endParaRPr lang="en-US"/>
        </a:p>
      </dgm:t>
    </dgm:pt>
    <dgm:pt modelId="{857432FA-F437-4C66-A38F-CBE21258AC47}" type="sibTrans" cxnId="{DD15B53B-1511-4345-B7E2-403D8AA0AECA}">
      <dgm:prSet/>
      <dgm:spPr/>
      <dgm:t>
        <a:bodyPr/>
        <a:lstStyle/>
        <a:p>
          <a:endParaRPr lang="en-US"/>
        </a:p>
      </dgm:t>
    </dgm:pt>
    <dgm:pt modelId="{A54466AD-F6E2-4EEC-AF9F-9BFF479B8DD3}">
      <dgm:prSet phldrT="[Text]"/>
      <dgm:spPr/>
      <dgm:t>
        <a:bodyPr/>
        <a:lstStyle/>
        <a:p>
          <a:r>
            <a:rPr lang="en-US" dirty="0"/>
            <a:t>Structured Decision Making for Case Management</a:t>
          </a:r>
        </a:p>
      </dgm:t>
    </dgm:pt>
    <dgm:pt modelId="{0555B8F8-188E-4CC8-B02C-70EA7E5415EA}" type="parTrans" cxnId="{980D0460-76C7-46D9-B0FB-14EEFE275E88}">
      <dgm:prSet/>
      <dgm:spPr/>
      <dgm:t>
        <a:bodyPr/>
        <a:lstStyle/>
        <a:p>
          <a:endParaRPr lang="en-US"/>
        </a:p>
      </dgm:t>
    </dgm:pt>
    <dgm:pt modelId="{9E8A93BF-9C0B-40AC-B73C-F8F8A1DB1B86}" type="sibTrans" cxnId="{980D0460-76C7-46D9-B0FB-14EEFE275E88}">
      <dgm:prSet/>
      <dgm:spPr/>
      <dgm:t>
        <a:bodyPr/>
        <a:lstStyle/>
        <a:p>
          <a:endParaRPr lang="en-US"/>
        </a:p>
      </dgm:t>
    </dgm:pt>
    <dgm:pt modelId="{4C46C581-D448-4419-8D5C-46DA2EFE8B92}">
      <dgm:prSet phldrT="[Text]"/>
      <dgm:spPr/>
      <dgm:t>
        <a:bodyPr/>
        <a:lstStyle/>
        <a:p>
          <a:r>
            <a:rPr lang="en-US" dirty="0"/>
            <a:t>5</a:t>
          </a:r>
          <a:r>
            <a:rPr lang="en-US" baseline="30000" dirty="0"/>
            <a:t>th</a:t>
          </a:r>
          <a:r>
            <a:rPr lang="en-US" dirty="0"/>
            <a:t> Generation</a:t>
          </a:r>
        </a:p>
      </dgm:t>
    </dgm:pt>
    <dgm:pt modelId="{D1E7B906-9187-4849-88E4-D61928FFF055}" type="parTrans" cxnId="{CC4199C7-BBBB-4C1E-9A48-B36F37EA8B93}">
      <dgm:prSet/>
      <dgm:spPr/>
      <dgm:t>
        <a:bodyPr/>
        <a:lstStyle/>
        <a:p>
          <a:endParaRPr lang="en-US"/>
        </a:p>
      </dgm:t>
    </dgm:pt>
    <dgm:pt modelId="{5B726ACA-D492-481D-A880-4BDCBA5AAC31}" type="sibTrans" cxnId="{CC4199C7-BBBB-4C1E-9A48-B36F37EA8B93}">
      <dgm:prSet/>
      <dgm:spPr/>
      <dgm:t>
        <a:bodyPr/>
        <a:lstStyle/>
        <a:p>
          <a:endParaRPr lang="en-US"/>
        </a:p>
      </dgm:t>
    </dgm:pt>
    <dgm:pt modelId="{4E269AA0-B1A7-457E-8342-4296582A10D6}">
      <dgm:prSet phldrT="[Text]"/>
      <dgm:spPr/>
      <dgm:t>
        <a:bodyPr/>
        <a:lstStyle/>
        <a:p>
          <a:r>
            <a:rPr lang="en-US" dirty="0"/>
            <a:t>Machine Learning</a:t>
          </a:r>
        </a:p>
      </dgm:t>
    </dgm:pt>
    <dgm:pt modelId="{7F2309C8-E13B-4C10-A53E-E8C0826F16BA}" type="parTrans" cxnId="{4DA1B70C-AF0E-41DF-8D19-52D7C5494F62}">
      <dgm:prSet/>
      <dgm:spPr/>
      <dgm:t>
        <a:bodyPr/>
        <a:lstStyle/>
        <a:p>
          <a:endParaRPr lang="en-US"/>
        </a:p>
      </dgm:t>
    </dgm:pt>
    <dgm:pt modelId="{69E1315D-9AD6-49E9-B574-BA28015AF09F}" type="sibTrans" cxnId="{4DA1B70C-AF0E-41DF-8D19-52D7C5494F62}">
      <dgm:prSet/>
      <dgm:spPr/>
      <dgm:t>
        <a:bodyPr/>
        <a:lstStyle/>
        <a:p>
          <a:endParaRPr lang="en-US"/>
        </a:p>
      </dgm:t>
    </dgm:pt>
    <dgm:pt modelId="{81CEF820-881C-43CA-8B99-69873AA46205}">
      <dgm:prSet phldrT="[Text]"/>
      <dgm:spPr/>
      <dgm:t>
        <a:bodyPr/>
        <a:lstStyle/>
        <a:p>
          <a:r>
            <a:rPr lang="en-US" dirty="0"/>
            <a:t>Complex Interactions</a:t>
          </a:r>
        </a:p>
      </dgm:t>
    </dgm:pt>
    <dgm:pt modelId="{AF2D9F5D-6782-4B4B-9A4A-53EBD674A358}" type="parTrans" cxnId="{57A5A298-C8BE-4A3A-A7E2-07D0C91B6CA3}">
      <dgm:prSet/>
      <dgm:spPr/>
      <dgm:t>
        <a:bodyPr/>
        <a:lstStyle/>
        <a:p>
          <a:endParaRPr lang="en-US"/>
        </a:p>
      </dgm:t>
    </dgm:pt>
    <dgm:pt modelId="{DB6FF826-A131-48C4-A3ED-37B434A009D9}" type="sibTrans" cxnId="{57A5A298-C8BE-4A3A-A7E2-07D0C91B6CA3}">
      <dgm:prSet/>
      <dgm:spPr/>
      <dgm:t>
        <a:bodyPr/>
        <a:lstStyle/>
        <a:p>
          <a:endParaRPr lang="en-US"/>
        </a:p>
      </dgm:t>
    </dgm:pt>
    <dgm:pt modelId="{59778F53-F1D6-4348-97CE-5D49D334537F}">
      <dgm:prSet phldrT="[Text]"/>
      <dgm:spPr/>
      <dgm:t>
        <a:bodyPr/>
        <a:lstStyle/>
        <a:p>
          <a:r>
            <a:rPr lang="en-US" dirty="0"/>
            <a:t>Static Factors (Risk)</a:t>
          </a:r>
        </a:p>
      </dgm:t>
    </dgm:pt>
    <dgm:pt modelId="{06EC2959-E4A6-427A-BABC-553D19AADA21}" type="parTrans" cxnId="{2DDFAEE1-14A1-4C9B-98FD-0019467D3032}">
      <dgm:prSet/>
      <dgm:spPr/>
      <dgm:t>
        <a:bodyPr/>
        <a:lstStyle/>
        <a:p>
          <a:endParaRPr lang="en-US"/>
        </a:p>
      </dgm:t>
    </dgm:pt>
    <dgm:pt modelId="{ABD3D4D8-5F3E-4ED8-B4E4-A2159361DDFD}" type="sibTrans" cxnId="{2DDFAEE1-14A1-4C9B-98FD-0019467D3032}">
      <dgm:prSet/>
      <dgm:spPr/>
      <dgm:t>
        <a:bodyPr/>
        <a:lstStyle/>
        <a:p>
          <a:endParaRPr lang="en-US"/>
        </a:p>
      </dgm:t>
    </dgm:pt>
    <dgm:pt modelId="{92632F24-6230-4A6E-B155-856DBC067B7F}">
      <dgm:prSet phldrT="[Text]"/>
      <dgm:spPr/>
      <dgm:t>
        <a:bodyPr/>
        <a:lstStyle/>
        <a:p>
          <a:r>
            <a:rPr lang="en-US" dirty="0"/>
            <a:t>Dynamic Factors (Needs)</a:t>
          </a:r>
        </a:p>
      </dgm:t>
    </dgm:pt>
    <dgm:pt modelId="{E3C32C2E-C9E4-4DD9-BAAA-3D5541F1737E}" type="parTrans" cxnId="{BDC41492-3280-4BAB-99FF-AF4D7764BD81}">
      <dgm:prSet/>
      <dgm:spPr/>
      <dgm:t>
        <a:bodyPr/>
        <a:lstStyle/>
        <a:p>
          <a:endParaRPr lang="en-US"/>
        </a:p>
      </dgm:t>
    </dgm:pt>
    <dgm:pt modelId="{B40349A3-0AA8-4763-9197-FFEF5BF1D63D}" type="sibTrans" cxnId="{BDC41492-3280-4BAB-99FF-AF4D7764BD81}">
      <dgm:prSet/>
      <dgm:spPr/>
      <dgm:t>
        <a:bodyPr/>
        <a:lstStyle/>
        <a:p>
          <a:endParaRPr lang="en-US"/>
        </a:p>
      </dgm:t>
    </dgm:pt>
    <dgm:pt modelId="{57A6973D-4A8A-42AF-B98C-5540CDB00B3F}" type="pres">
      <dgm:prSet presAssocID="{393352D0-3FBC-4B8A-A6A9-582C6312FF1E}" presName="theList" presStyleCnt="0">
        <dgm:presLayoutVars>
          <dgm:dir/>
          <dgm:animLvl val="lvl"/>
          <dgm:resizeHandles val="exact"/>
        </dgm:presLayoutVars>
      </dgm:prSet>
      <dgm:spPr/>
    </dgm:pt>
    <dgm:pt modelId="{3A7742A4-417B-4655-8F6D-798FC3307B5D}" type="pres">
      <dgm:prSet presAssocID="{48DDFF58-B77F-413E-82A5-758B61093902}" presName="compNode" presStyleCnt="0"/>
      <dgm:spPr/>
    </dgm:pt>
    <dgm:pt modelId="{EEDF824B-0E8B-410C-AFDF-A1204D1EC64B}" type="pres">
      <dgm:prSet presAssocID="{48DDFF58-B77F-413E-82A5-758B61093902}" presName="aNode" presStyleLbl="bgShp" presStyleIdx="0" presStyleCnt="5"/>
      <dgm:spPr/>
    </dgm:pt>
    <dgm:pt modelId="{1B0B2C40-8014-466A-80B5-295129EC8D79}" type="pres">
      <dgm:prSet presAssocID="{48DDFF58-B77F-413E-82A5-758B61093902}" presName="textNode" presStyleLbl="bgShp" presStyleIdx="0" presStyleCnt="5"/>
      <dgm:spPr/>
    </dgm:pt>
    <dgm:pt modelId="{CB3C5361-23C5-462B-86AE-93A97C63733C}" type="pres">
      <dgm:prSet presAssocID="{48DDFF58-B77F-413E-82A5-758B61093902}" presName="compChildNode" presStyleCnt="0"/>
      <dgm:spPr/>
    </dgm:pt>
    <dgm:pt modelId="{43C43634-5A69-49CD-AC2B-6CD8FEDACCDC}" type="pres">
      <dgm:prSet presAssocID="{48DDFF58-B77F-413E-82A5-758B61093902}" presName="theInnerList" presStyleCnt="0"/>
      <dgm:spPr/>
    </dgm:pt>
    <dgm:pt modelId="{34FC2573-1898-42B0-9893-053FAF2FDA73}" type="pres">
      <dgm:prSet presAssocID="{54D6AE0C-2468-48FC-8A01-B754B7C5D3AE}" presName="childNode" presStyleLbl="node1" presStyleIdx="0" presStyleCnt="12">
        <dgm:presLayoutVars>
          <dgm:bulletEnabled val="1"/>
        </dgm:presLayoutVars>
      </dgm:prSet>
      <dgm:spPr/>
    </dgm:pt>
    <dgm:pt modelId="{9700CC17-1E7D-4408-9D8C-CB401A6E11B9}" type="pres">
      <dgm:prSet presAssocID="{48DDFF58-B77F-413E-82A5-758B61093902}" presName="aSpace" presStyleCnt="0"/>
      <dgm:spPr/>
    </dgm:pt>
    <dgm:pt modelId="{47212962-521F-4DF6-B551-FC7F3BD128E7}" type="pres">
      <dgm:prSet presAssocID="{F418D6DA-64E8-48ED-BDB9-75828E96F588}" presName="compNode" presStyleCnt="0"/>
      <dgm:spPr/>
    </dgm:pt>
    <dgm:pt modelId="{83E64426-D088-4268-83C4-77A115DF693A}" type="pres">
      <dgm:prSet presAssocID="{F418D6DA-64E8-48ED-BDB9-75828E96F588}" presName="aNode" presStyleLbl="bgShp" presStyleIdx="1" presStyleCnt="5"/>
      <dgm:spPr/>
    </dgm:pt>
    <dgm:pt modelId="{C102E76D-56D6-4E6B-8815-775B53518982}" type="pres">
      <dgm:prSet presAssocID="{F418D6DA-64E8-48ED-BDB9-75828E96F588}" presName="textNode" presStyleLbl="bgShp" presStyleIdx="1" presStyleCnt="5"/>
      <dgm:spPr/>
    </dgm:pt>
    <dgm:pt modelId="{D56E6D41-34B5-4657-A632-30C749DE5BBC}" type="pres">
      <dgm:prSet presAssocID="{F418D6DA-64E8-48ED-BDB9-75828E96F588}" presName="compChildNode" presStyleCnt="0"/>
      <dgm:spPr/>
    </dgm:pt>
    <dgm:pt modelId="{12BF6E3A-87F7-4E51-B76F-1964D7FECF75}" type="pres">
      <dgm:prSet presAssocID="{F418D6DA-64E8-48ED-BDB9-75828E96F588}" presName="theInnerList" presStyleCnt="0"/>
      <dgm:spPr/>
    </dgm:pt>
    <dgm:pt modelId="{20506435-FDF1-4079-8659-DDBD561BDD4D}" type="pres">
      <dgm:prSet presAssocID="{611240CA-17B2-416F-B5FA-A328E4D742C9}" presName="childNode" presStyleLbl="node1" presStyleIdx="1" presStyleCnt="12">
        <dgm:presLayoutVars>
          <dgm:bulletEnabled val="1"/>
        </dgm:presLayoutVars>
      </dgm:prSet>
      <dgm:spPr/>
    </dgm:pt>
    <dgm:pt modelId="{695635FA-6590-4FD6-A8C1-23EE2EC92FBF}" type="pres">
      <dgm:prSet presAssocID="{611240CA-17B2-416F-B5FA-A328E4D742C9}" presName="aSpace2" presStyleCnt="0"/>
      <dgm:spPr/>
    </dgm:pt>
    <dgm:pt modelId="{34A4BFD6-7F6A-4E21-9F31-4EB5C812433D}" type="pres">
      <dgm:prSet presAssocID="{7BE77445-0E52-4860-9955-3ED2E2EC086C}" presName="childNode" presStyleLbl="node1" presStyleIdx="2" presStyleCnt="12">
        <dgm:presLayoutVars>
          <dgm:bulletEnabled val="1"/>
        </dgm:presLayoutVars>
      </dgm:prSet>
      <dgm:spPr/>
    </dgm:pt>
    <dgm:pt modelId="{23ED0018-840A-4344-95BC-F9D4B3C24CB4}" type="pres">
      <dgm:prSet presAssocID="{F418D6DA-64E8-48ED-BDB9-75828E96F588}" presName="aSpace" presStyleCnt="0"/>
      <dgm:spPr/>
    </dgm:pt>
    <dgm:pt modelId="{68D6507E-56B5-4899-8F37-1E5D6C94671F}" type="pres">
      <dgm:prSet presAssocID="{0C7BD88F-037B-4673-BE40-31DD538F403F}" presName="compNode" presStyleCnt="0"/>
      <dgm:spPr/>
    </dgm:pt>
    <dgm:pt modelId="{6195A17A-13ED-4651-8D19-7BD9CBCA951C}" type="pres">
      <dgm:prSet presAssocID="{0C7BD88F-037B-4673-BE40-31DD538F403F}" presName="aNode" presStyleLbl="bgShp" presStyleIdx="2" presStyleCnt="5"/>
      <dgm:spPr/>
    </dgm:pt>
    <dgm:pt modelId="{150141FF-B3D4-46D0-B349-7D1AFC67157F}" type="pres">
      <dgm:prSet presAssocID="{0C7BD88F-037B-4673-BE40-31DD538F403F}" presName="textNode" presStyleLbl="bgShp" presStyleIdx="2" presStyleCnt="5"/>
      <dgm:spPr/>
    </dgm:pt>
    <dgm:pt modelId="{CB711F43-FAD4-42AA-B3E9-B632605EDA5F}" type="pres">
      <dgm:prSet presAssocID="{0C7BD88F-037B-4673-BE40-31DD538F403F}" presName="compChildNode" presStyleCnt="0"/>
      <dgm:spPr/>
    </dgm:pt>
    <dgm:pt modelId="{0BC50BFB-0882-4E33-A32E-B38F43494BF6}" type="pres">
      <dgm:prSet presAssocID="{0C7BD88F-037B-4673-BE40-31DD538F403F}" presName="theInnerList" presStyleCnt="0"/>
      <dgm:spPr/>
    </dgm:pt>
    <dgm:pt modelId="{6A8A9C8D-7926-4A2C-98AF-8C8965DFCF72}" type="pres">
      <dgm:prSet presAssocID="{1B81005E-61B9-48BC-BF1A-6E233DBED6E2}" presName="childNode" presStyleLbl="node1" presStyleIdx="3" presStyleCnt="12">
        <dgm:presLayoutVars>
          <dgm:bulletEnabled val="1"/>
        </dgm:presLayoutVars>
      </dgm:prSet>
      <dgm:spPr/>
    </dgm:pt>
    <dgm:pt modelId="{908B2AAA-4486-4932-A0AD-DF3D8D499B89}" type="pres">
      <dgm:prSet presAssocID="{1B81005E-61B9-48BC-BF1A-6E233DBED6E2}" presName="aSpace2" presStyleCnt="0"/>
      <dgm:spPr/>
    </dgm:pt>
    <dgm:pt modelId="{359393B0-5169-4A81-A6E7-3A86B7F39C86}" type="pres">
      <dgm:prSet presAssocID="{FC9B4E91-D8FF-4C78-9863-FB011C17CCA6}" presName="childNode" presStyleLbl="node1" presStyleIdx="4" presStyleCnt="12">
        <dgm:presLayoutVars>
          <dgm:bulletEnabled val="1"/>
        </dgm:presLayoutVars>
      </dgm:prSet>
      <dgm:spPr/>
    </dgm:pt>
    <dgm:pt modelId="{3A52A77C-8709-4B87-866E-9B5B3D66A67C}" type="pres">
      <dgm:prSet presAssocID="{FC9B4E91-D8FF-4C78-9863-FB011C17CCA6}" presName="aSpace2" presStyleCnt="0"/>
      <dgm:spPr/>
    </dgm:pt>
    <dgm:pt modelId="{B55439E1-A259-4383-8E7B-2DF45466B095}" type="pres">
      <dgm:prSet presAssocID="{32D1005A-3CB7-4A5F-AC3C-53DB0399E550}" presName="childNode" presStyleLbl="node1" presStyleIdx="5" presStyleCnt="12">
        <dgm:presLayoutVars>
          <dgm:bulletEnabled val="1"/>
        </dgm:presLayoutVars>
      </dgm:prSet>
      <dgm:spPr/>
    </dgm:pt>
    <dgm:pt modelId="{C406218B-0AE8-4FCB-842C-F63CA03DCF8F}" type="pres">
      <dgm:prSet presAssocID="{0C7BD88F-037B-4673-BE40-31DD538F403F}" presName="aSpace" presStyleCnt="0"/>
      <dgm:spPr/>
    </dgm:pt>
    <dgm:pt modelId="{891F552F-F90F-4965-814C-34821F7BA29C}" type="pres">
      <dgm:prSet presAssocID="{F044414E-AA5C-4CED-A6F5-992B87FD92FA}" presName="compNode" presStyleCnt="0"/>
      <dgm:spPr/>
    </dgm:pt>
    <dgm:pt modelId="{BEA0223F-5A4A-45B2-9DEA-C376C361E396}" type="pres">
      <dgm:prSet presAssocID="{F044414E-AA5C-4CED-A6F5-992B87FD92FA}" presName="aNode" presStyleLbl="bgShp" presStyleIdx="3" presStyleCnt="5"/>
      <dgm:spPr/>
    </dgm:pt>
    <dgm:pt modelId="{C9CFDC29-BF79-4179-B8A1-BBA10F3E466F}" type="pres">
      <dgm:prSet presAssocID="{F044414E-AA5C-4CED-A6F5-992B87FD92FA}" presName="textNode" presStyleLbl="bgShp" presStyleIdx="3" presStyleCnt="5"/>
      <dgm:spPr/>
    </dgm:pt>
    <dgm:pt modelId="{554271FB-92BC-4AD6-8BEC-CCDA80C45CFE}" type="pres">
      <dgm:prSet presAssocID="{F044414E-AA5C-4CED-A6F5-992B87FD92FA}" presName="compChildNode" presStyleCnt="0"/>
      <dgm:spPr/>
    </dgm:pt>
    <dgm:pt modelId="{85C3911F-1503-4BA5-88AF-65A4889A5A98}" type="pres">
      <dgm:prSet presAssocID="{F044414E-AA5C-4CED-A6F5-992B87FD92FA}" presName="theInnerList" presStyleCnt="0"/>
      <dgm:spPr/>
    </dgm:pt>
    <dgm:pt modelId="{D6DEB932-F0BF-444B-8ABD-EE470977C3B8}" type="pres">
      <dgm:prSet presAssocID="{52B2E3DE-9ABF-4294-A35F-B702200FE901}" presName="childNode" presStyleLbl="node1" presStyleIdx="6" presStyleCnt="12">
        <dgm:presLayoutVars>
          <dgm:bulletEnabled val="1"/>
        </dgm:presLayoutVars>
      </dgm:prSet>
      <dgm:spPr/>
    </dgm:pt>
    <dgm:pt modelId="{4DA81F97-E1B3-4D50-9D24-5A7DF195EB0B}" type="pres">
      <dgm:prSet presAssocID="{52B2E3DE-9ABF-4294-A35F-B702200FE901}" presName="aSpace2" presStyleCnt="0"/>
      <dgm:spPr/>
    </dgm:pt>
    <dgm:pt modelId="{38230265-A9F0-47D6-8339-3EF40FF0691B}" type="pres">
      <dgm:prSet presAssocID="{024921DE-CB2B-47C4-8B63-1EFB4AAA3F94}" presName="childNode" presStyleLbl="node1" presStyleIdx="7" presStyleCnt="12">
        <dgm:presLayoutVars>
          <dgm:bulletEnabled val="1"/>
        </dgm:presLayoutVars>
      </dgm:prSet>
      <dgm:spPr/>
    </dgm:pt>
    <dgm:pt modelId="{FE290A01-9DC1-475D-A83F-5B3855943B76}" type="pres">
      <dgm:prSet presAssocID="{024921DE-CB2B-47C4-8B63-1EFB4AAA3F94}" presName="aSpace2" presStyleCnt="0"/>
      <dgm:spPr/>
    </dgm:pt>
    <dgm:pt modelId="{2C4026C2-79C1-40B9-987B-369C2C2D493F}" type="pres">
      <dgm:prSet presAssocID="{F3421042-A44E-448A-943B-1CEAE45F25EF}" presName="childNode" presStyleLbl="node1" presStyleIdx="8" presStyleCnt="12">
        <dgm:presLayoutVars>
          <dgm:bulletEnabled val="1"/>
        </dgm:presLayoutVars>
      </dgm:prSet>
      <dgm:spPr/>
    </dgm:pt>
    <dgm:pt modelId="{14C66344-C76A-4A82-AEEB-3F3AB10AAAEF}" type="pres">
      <dgm:prSet presAssocID="{F3421042-A44E-448A-943B-1CEAE45F25EF}" presName="aSpace2" presStyleCnt="0"/>
      <dgm:spPr/>
    </dgm:pt>
    <dgm:pt modelId="{6DEB53B8-F729-4808-9622-B86A82E30526}" type="pres">
      <dgm:prSet presAssocID="{A54466AD-F6E2-4EEC-AF9F-9BFF479B8DD3}" presName="childNode" presStyleLbl="node1" presStyleIdx="9" presStyleCnt="12">
        <dgm:presLayoutVars>
          <dgm:bulletEnabled val="1"/>
        </dgm:presLayoutVars>
      </dgm:prSet>
      <dgm:spPr/>
    </dgm:pt>
    <dgm:pt modelId="{ECE76596-E6F3-4772-9626-C0C144778446}" type="pres">
      <dgm:prSet presAssocID="{F044414E-AA5C-4CED-A6F5-992B87FD92FA}" presName="aSpace" presStyleCnt="0"/>
      <dgm:spPr/>
    </dgm:pt>
    <dgm:pt modelId="{32E20A47-B43A-4BB7-8A01-719703802227}" type="pres">
      <dgm:prSet presAssocID="{4C46C581-D448-4419-8D5C-46DA2EFE8B92}" presName="compNode" presStyleCnt="0"/>
      <dgm:spPr/>
    </dgm:pt>
    <dgm:pt modelId="{E60F322C-8995-4F87-ABE2-E2424EC7381F}" type="pres">
      <dgm:prSet presAssocID="{4C46C581-D448-4419-8D5C-46DA2EFE8B92}" presName="aNode" presStyleLbl="bgShp" presStyleIdx="4" presStyleCnt="5"/>
      <dgm:spPr/>
    </dgm:pt>
    <dgm:pt modelId="{61EE4B95-EFFC-483A-9DD4-D7DDA478C622}" type="pres">
      <dgm:prSet presAssocID="{4C46C581-D448-4419-8D5C-46DA2EFE8B92}" presName="textNode" presStyleLbl="bgShp" presStyleIdx="4" presStyleCnt="5"/>
      <dgm:spPr/>
    </dgm:pt>
    <dgm:pt modelId="{179C9263-DA39-4B6E-92D9-DB578C4AB812}" type="pres">
      <dgm:prSet presAssocID="{4C46C581-D448-4419-8D5C-46DA2EFE8B92}" presName="compChildNode" presStyleCnt="0"/>
      <dgm:spPr/>
    </dgm:pt>
    <dgm:pt modelId="{808E4119-466E-430D-9251-2FAD61ACE9F6}" type="pres">
      <dgm:prSet presAssocID="{4C46C581-D448-4419-8D5C-46DA2EFE8B92}" presName="theInnerList" presStyleCnt="0"/>
      <dgm:spPr/>
    </dgm:pt>
    <dgm:pt modelId="{782F8E8C-E623-4AB3-A41E-0A0A521D3E75}" type="pres">
      <dgm:prSet presAssocID="{4E269AA0-B1A7-457E-8342-4296582A10D6}" presName="childNode" presStyleLbl="node1" presStyleIdx="10" presStyleCnt="12">
        <dgm:presLayoutVars>
          <dgm:bulletEnabled val="1"/>
        </dgm:presLayoutVars>
      </dgm:prSet>
      <dgm:spPr/>
    </dgm:pt>
    <dgm:pt modelId="{E0B021A9-7443-461F-8FB5-61478A6AFB3A}" type="pres">
      <dgm:prSet presAssocID="{4E269AA0-B1A7-457E-8342-4296582A10D6}" presName="aSpace2" presStyleCnt="0"/>
      <dgm:spPr/>
    </dgm:pt>
    <dgm:pt modelId="{B043CBED-901B-4995-AAEB-B007C11168B4}" type="pres">
      <dgm:prSet presAssocID="{81CEF820-881C-43CA-8B99-69873AA46205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6CC89002-790D-4662-9406-75162FBF71EF}" type="presOf" srcId="{0C7BD88F-037B-4673-BE40-31DD538F403F}" destId="{6195A17A-13ED-4651-8D19-7BD9CBCA951C}" srcOrd="0" destOrd="0" presId="urn:microsoft.com/office/officeart/2005/8/layout/lProcess2"/>
    <dgm:cxn modelId="{4DA1B70C-AF0E-41DF-8D19-52D7C5494F62}" srcId="{4C46C581-D448-4419-8D5C-46DA2EFE8B92}" destId="{4E269AA0-B1A7-457E-8342-4296582A10D6}" srcOrd="0" destOrd="0" parTransId="{7F2309C8-E13B-4C10-A53E-E8C0826F16BA}" sibTransId="{69E1315D-9AD6-49E9-B574-BA28015AF09F}"/>
    <dgm:cxn modelId="{C2F35B16-35D4-47EF-B6C0-88CE8DA4D953}" type="presOf" srcId="{393352D0-3FBC-4B8A-A6A9-582C6312FF1E}" destId="{57A6973D-4A8A-42AF-B98C-5540CDB00B3F}" srcOrd="0" destOrd="0" presId="urn:microsoft.com/office/officeart/2005/8/layout/lProcess2"/>
    <dgm:cxn modelId="{60A4321A-4191-4493-8EE1-947A4A926586}" type="presOf" srcId="{4E269AA0-B1A7-457E-8342-4296582A10D6}" destId="{782F8E8C-E623-4AB3-A41E-0A0A521D3E75}" srcOrd="0" destOrd="0" presId="urn:microsoft.com/office/officeart/2005/8/layout/lProcess2"/>
    <dgm:cxn modelId="{93EB1824-3E85-4A14-8DEF-6869B5934554}" srcId="{0C7BD88F-037B-4673-BE40-31DD538F403F}" destId="{1B81005E-61B9-48BC-BF1A-6E233DBED6E2}" srcOrd="0" destOrd="0" parTransId="{A399023F-1B7C-4369-87B1-3280592BE663}" sibTransId="{B33858F9-B8E7-4BC6-90D5-3DADA307C803}"/>
    <dgm:cxn modelId="{B890D829-25EA-48C3-9427-A643F4FFE99F}" type="presOf" srcId="{4C46C581-D448-4419-8D5C-46DA2EFE8B92}" destId="{E60F322C-8995-4F87-ABE2-E2424EC7381F}" srcOrd="0" destOrd="0" presId="urn:microsoft.com/office/officeart/2005/8/layout/lProcess2"/>
    <dgm:cxn modelId="{32C5B32A-90CC-4A70-8AB9-AE167C62496D}" type="presOf" srcId="{48DDFF58-B77F-413E-82A5-758B61093902}" destId="{1B0B2C40-8014-466A-80B5-295129EC8D79}" srcOrd="1" destOrd="0" presId="urn:microsoft.com/office/officeart/2005/8/layout/lProcess2"/>
    <dgm:cxn modelId="{0B46A42E-3DEA-449D-99AC-C356CB96B73C}" srcId="{0C7BD88F-037B-4673-BE40-31DD538F403F}" destId="{FC9B4E91-D8FF-4C78-9863-FB011C17CCA6}" srcOrd="1" destOrd="0" parTransId="{2BEF8DD2-6A80-4132-A613-B23BE2B6A033}" sibTransId="{5BF483E5-6B12-4F93-B4CC-F6F4AB74393D}"/>
    <dgm:cxn modelId="{84B59930-F32E-4560-87C5-41467205B1A5}" srcId="{F044414E-AA5C-4CED-A6F5-992B87FD92FA}" destId="{52B2E3DE-9ABF-4294-A35F-B702200FE901}" srcOrd="0" destOrd="0" parTransId="{25365BF2-F2A3-4A6B-B0B8-D03C87FF5A15}" sibTransId="{175EF745-F065-4D51-845E-14F1777B8091}"/>
    <dgm:cxn modelId="{020A4531-8627-4A25-9255-AE4B9674AB59}" type="presOf" srcId="{F044414E-AA5C-4CED-A6F5-992B87FD92FA}" destId="{C9CFDC29-BF79-4179-B8A1-BBA10F3E466F}" srcOrd="1" destOrd="0" presId="urn:microsoft.com/office/officeart/2005/8/layout/lProcess2"/>
    <dgm:cxn modelId="{DD15B53B-1511-4345-B7E2-403D8AA0AECA}" srcId="{F044414E-AA5C-4CED-A6F5-992B87FD92FA}" destId="{F3421042-A44E-448A-943B-1CEAE45F25EF}" srcOrd="2" destOrd="0" parTransId="{4C643DED-FF6F-4CB3-969E-DD1934261B01}" sibTransId="{857432FA-F437-4C66-A38F-CBE21258AC47}"/>
    <dgm:cxn modelId="{5415043E-DD1C-4F30-8C01-293A19DF1B5F}" type="presOf" srcId="{F3421042-A44E-448A-943B-1CEAE45F25EF}" destId="{2C4026C2-79C1-40B9-987B-369C2C2D493F}" srcOrd="0" destOrd="0" presId="urn:microsoft.com/office/officeart/2005/8/layout/lProcess2"/>
    <dgm:cxn modelId="{980D0460-76C7-46D9-B0FB-14EEFE275E88}" srcId="{F044414E-AA5C-4CED-A6F5-992B87FD92FA}" destId="{A54466AD-F6E2-4EEC-AF9F-9BFF479B8DD3}" srcOrd="3" destOrd="0" parTransId="{0555B8F8-188E-4CC8-B02C-70EA7E5415EA}" sibTransId="{9E8A93BF-9C0B-40AC-B73C-F8F8A1DB1B86}"/>
    <dgm:cxn modelId="{82379146-5514-4F40-8911-50D2D3E6C038}" srcId="{393352D0-3FBC-4B8A-A6A9-582C6312FF1E}" destId="{F418D6DA-64E8-48ED-BDB9-75828E96F588}" srcOrd="1" destOrd="0" parTransId="{880F499B-C6A7-4A81-9FA5-610833EAF471}" sibTransId="{417397A5-2E93-4DFA-8545-660B602DBC2B}"/>
    <dgm:cxn modelId="{30FA8C4A-C874-46B6-89FB-2E3F806DA7B6}" type="presOf" srcId="{48DDFF58-B77F-413E-82A5-758B61093902}" destId="{EEDF824B-0E8B-410C-AFDF-A1204D1EC64B}" srcOrd="0" destOrd="0" presId="urn:microsoft.com/office/officeart/2005/8/layout/lProcess2"/>
    <dgm:cxn modelId="{328DB76D-77E4-494C-B63B-4ADB2B16B2EC}" type="presOf" srcId="{FC9B4E91-D8FF-4C78-9863-FB011C17CCA6}" destId="{359393B0-5169-4A81-A6E7-3A86B7F39C86}" srcOrd="0" destOrd="0" presId="urn:microsoft.com/office/officeart/2005/8/layout/lProcess2"/>
    <dgm:cxn modelId="{343D5E72-5F99-4A19-AA7A-58FE6309B4E2}" srcId="{0C7BD88F-037B-4673-BE40-31DD538F403F}" destId="{32D1005A-3CB7-4A5F-AC3C-53DB0399E550}" srcOrd="2" destOrd="0" parTransId="{C36F498E-8F69-4012-BAA6-6AB944764B43}" sibTransId="{23169B43-9C6D-4ADD-93A2-3A88A49B6FF3}"/>
    <dgm:cxn modelId="{D31C9452-2A8E-4B18-A877-980FCFEFFB4F}" type="presOf" srcId="{59778F53-F1D6-4348-97CE-5D49D334537F}" destId="{B043CBED-901B-4995-AAEB-B007C11168B4}" srcOrd="0" destOrd="1" presId="urn:microsoft.com/office/officeart/2005/8/layout/lProcess2"/>
    <dgm:cxn modelId="{15ECC877-7462-4518-9F2C-39099DA09D93}" type="presOf" srcId="{92632F24-6230-4A6E-B155-856DBC067B7F}" destId="{B043CBED-901B-4995-AAEB-B007C11168B4}" srcOrd="0" destOrd="2" presId="urn:microsoft.com/office/officeart/2005/8/layout/lProcess2"/>
    <dgm:cxn modelId="{56688E7D-8A53-43D7-A397-A4A76B6933FD}" type="presOf" srcId="{0C7BD88F-037B-4673-BE40-31DD538F403F}" destId="{150141FF-B3D4-46D0-B349-7D1AFC67157F}" srcOrd="1" destOrd="0" presId="urn:microsoft.com/office/officeart/2005/8/layout/lProcess2"/>
    <dgm:cxn modelId="{779F3784-4593-48D0-A973-E8EC924822F2}" type="presOf" srcId="{52B2E3DE-9ABF-4294-A35F-B702200FE901}" destId="{D6DEB932-F0BF-444B-8ABD-EE470977C3B8}" srcOrd="0" destOrd="0" presId="urn:microsoft.com/office/officeart/2005/8/layout/lProcess2"/>
    <dgm:cxn modelId="{173EA788-9C45-41F7-9B60-22B97104038A}" type="presOf" srcId="{81CEF820-881C-43CA-8B99-69873AA46205}" destId="{B043CBED-901B-4995-AAEB-B007C11168B4}" srcOrd="0" destOrd="0" presId="urn:microsoft.com/office/officeart/2005/8/layout/lProcess2"/>
    <dgm:cxn modelId="{9853348A-BA66-4217-85D9-85431B595761}" type="presOf" srcId="{32D1005A-3CB7-4A5F-AC3C-53DB0399E550}" destId="{B55439E1-A259-4383-8E7B-2DF45466B095}" srcOrd="0" destOrd="0" presId="urn:microsoft.com/office/officeart/2005/8/layout/lProcess2"/>
    <dgm:cxn modelId="{AE796D8A-3D8D-48BC-B218-6975B61F4A36}" type="presOf" srcId="{024921DE-CB2B-47C4-8B63-1EFB4AAA3F94}" destId="{38230265-A9F0-47D6-8339-3EF40FF0691B}" srcOrd="0" destOrd="0" presId="urn:microsoft.com/office/officeart/2005/8/layout/lProcess2"/>
    <dgm:cxn modelId="{70BDA690-93AA-42B7-800F-DFE8ADA38658}" srcId="{393352D0-3FBC-4B8A-A6A9-582C6312FF1E}" destId="{F044414E-AA5C-4CED-A6F5-992B87FD92FA}" srcOrd="3" destOrd="0" parTransId="{C02793DF-1657-49DA-981B-7FC4F283A411}" sibTransId="{5A52D9F8-7BEA-4151-8A88-CBCC6CE3E002}"/>
    <dgm:cxn modelId="{BDC41492-3280-4BAB-99FF-AF4D7764BD81}" srcId="{81CEF820-881C-43CA-8B99-69873AA46205}" destId="{92632F24-6230-4A6E-B155-856DBC067B7F}" srcOrd="1" destOrd="0" parTransId="{E3C32C2E-C9E4-4DD9-BAAA-3D5541F1737E}" sibTransId="{B40349A3-0AA8-4763-9197-FFEF5BF1D63D}"/>
    <dgm:cxn modelId="{57A5A298-C8BE-4A3A-A7E2-07D0C91B6CA3}" srcId="{4C46C581-D448-4419-8D5C-46DA2EFE8B92}" destId="{81CEF820-881C-43CA-8B99-69873AA46205}" srcOrd="1" destOrd="0" parTransId="{AF2D9F5D-6782-4B4B-9A4A-53EBD674A358}" sibTransId="{DB6FF826-A131-48C4-A3ED-37B434A009D9}"/>
    <dgm:cxn modelId="{1F992D9B-DE5D-4993-9E2A-7D1E557797B6}" srcId="{F418D6DA-64E8-48ED-BDB9-75828E96F588}" destId="{611240CA-17B2-416F-B5FA-A328E4D742C9}" srcOrd="0" destOrd="0" parTransId="{232E0457-9B12-45BB-ACF5-1B05B188E425}" sibTransId="{94F13518-4E9C-4A53-BEC4-D603B76637D9}"/>
    <dgm:cxn modelId="{D4EAB39F-8CC4-49EF-8F00-7788DD6C711A}" type="presOf" srcId="{F044414E-AA5C-4CED-A6F5-992B87FD92FA}" destId="{BEA0223F-5A4A-45B2-9DEA-C376C361E396}" srcOrd="0" destOrd="0" presId="urn:microsoft.com/office/officeart/2005/8/layout/lProcess2"/>
    <dgm:cxn modelId="{A56816A6-8FDB-4EB3-8E43-D32044FDB018}" type="presOf" srcId="{54D6AE0C-2468-48FC-8A01-B754B7C5D3AE}" destId="{34FC2573-1898-42B0-9893-053FAF2FDA73}" srcOrd="0" destOrd="0" presId="urn:microsoft.com/office/officeart/2005/8/layout/lProcess2"/>
    <dgm:cxn modelId="{8FD653BC-2348-4DA3-919C-AAE196846CE5}" type="presOf" srcId="{4C46C581-D448-4419-8D5C-46DA2EFE8B92}" destId="{61EE4B95-EFFC-483A-9DD4-D7DDA478C622}" srcOrd="1" destOrd="0" presId="urn:microsoft.com/office/officeart/2005/8/layout/lProcess2"/>
    <dgm:cxn modelId="{22FA3EBF-5D87-4B8A-B240-77D56679515A}" srcId="{F044414E-AA5C-4CED-A6F5-992B87FD92FA}" destId="{024921DE-CB2B-47C4-8B63-1EFB4AAA3F94}" srcOrd="1" destOrd="0" parTransId="{EF7349EE-399D-4832-8467-E9C81471DACC}" sibTransId="{5618AC2C-1E23-4D4C-83C9-848D9FB406A4}"/>
    <dgm:cxn modelId="{6D578BC5-B3A6-4D42-8463-E1F01724D93D}" type="presOf" srcId="{F418D6DA-64E8-48ED-BDB9-75828E96F588}" destId="{C102E76D-56D6-4E6B-8815-775B53518982}" srcOrd="1" destOrd="0" presId="urn:microsoft.com/office/officeart/2005/8/layout/lProcess2"/>
    <dgm:cxn modelId="{6DFBE0C5-076B-481F-8163-0014C650323F}" type="presOf" srcId="{611240CA-17B2-416F-B5FA-A328E4D742C9}" destId="{20506435-FDF1-4079-8659-DDBD561BDD4D}" srcOrd="0" destOrd="0" presId="urn:microsoft.com/office/officeart/2005/8/layout/lProcess2"/>
    <dgm:cxn modelId="{CC4199C7-BBBB-4C1E-9A48-B36F37EA8B93}" srcId="{393352D0-3FBC-4B8A-A6A9-582C6312FF1E}" destId="{4C46C581-D448-4419-8D5C-46DA2EFE8B92}" srcOrd="4" destOrd="0" parTransId="{D1E7B906-9187-4849-88E4-D61928FFF055}" sibTransId="{5B726ACA-D492-481D-A880-4BDCBA5AAC31}"/>
    <dgm:cxn modelId="{C495DFCA-87ED-4DDF-A49A-C6F505D3C346}" srcId="{393352D0-3FBC-4B8A-A6A9-582C6312FF1E}" destId="{0C7BD88F-037B-4673-BE40-31DD538F403F}" srcOrd="2" destOrd="0" parTransId="{9915E7B0-9CBB-4796-930E-3E805DBDBFC2}" sibTransId="{222CBCF3-9B1B-4249-94AE-B6880BF7D7F5}"/>
    <dgm:cxn modelId="{D1E401CD-FB8C-44A6-874D-47357EA22D1D}" srcId="{393352D0-3FBC-4B8A-A6A9-582C6312FF1E}" destId="{48DDFF58-B77F-413E-82A5-758B61093902}" srcOrd="0" destOrd="0" parTransId="{534F30F9-6C48-4003-AF52-6FF19D450673}" sibTransId="{7B957DC1-2E3D-49DF-A2CA-187E9AF5786C}"/>
    <dgm:cxn modelId="{351340D4-9304-470D-8F9E-893754D39E3F}" srcId="{F418D6DA-64E8-48ED-BDB9-75828E96F588}" destId="{7BE77445-0E52-4860-9955-3ED2E2EC086C}" srcOrd="1" destOrd="0" parTransId="{93EE0623-4B1C-457F-AA29-DAA0A63FB8BB}" sibTransId="{EE29274C-29F3-4880-B44C-7D8394306064}"/>
    <dgm:cxn modelId="{2DDFAEE1-14A1-4C9B-98FD-0019467D3032}" srcId="{81CEF820-881C-43CA-8B99-69873AA46205}" destId="{59778F53-F1D6-4348-97CE-5D49D334537F}" srcOrd="0" destOrd="0" parTransId="{06EC2959-E4A6-427A-BABC-553D19AADA21}" sibTransId="{ABD3D4D8-5F3E-4ED8-B4E4-A2159361DDFD}"/>
    <dgm:cxn modelId="{EDD3E0E4-FB4D-4823-953D-F50E0400C0C3}" type="presOf" srcId="{A54466AD-F6E2-4EEC-AF9F-9BFF479B8DD3}" destId="{6DEB53B8-F729-4808-9622-B86A82E30526}" srcOrd="0" destOrd="0" presId="urn:microsoft.com/office/officeart/2005/8/layout/lProcess2"/>
    <dgm:cxn modelId="{221626E9-3174-4126-B818-6C91DE719378}" type="presOf" srcId="{1B81005E-61B9-48BC-BF1A-6E233DBED6E2}" destId="{6A8A9C8D-7926-4A2C-98AF-8C8965DFCF72}" srcOrd="0" destOrd="0" presId="urn:microsoft.com/office/officeart/2005/8/layout/lProcess2"/>
    <dgm:cxn modelId="{52D626FA-CB07-4C31-8124-6A25B17D8170}" type="presOf" srcId="{7BE77445-0E52-4860-9955-3ED2E2EC086C}" destId="{34A4BFD6-7F6A-4E21-9F31-4EB5C812433D}" srcOrd="0" destOrd="0" presId="urn:microsoft.com/office/officeart/2005/8/layout/lProcess2"/>
    <dgm:cxn modelId="{2E0EE6FA-F39D-47CE-9034-9C4C948FF4E0}" srcId="{48DDFF58-B77F-413E-82A5-758B61093902}" destId="{54D6AE0C-2468-48FC-8A01-B754B7C5D3AE}" srcOrd="0" destOrd="0" parTransId="{D8099817-738B-4165-9DB9-4FAABA7D8965}" sibTransId="{68FCD9ED-C27C-4C26-A852-B0C6256428F4}"/>
    <dgm:cxn modelId="{7657B5FC-FDB5-4A09-AF81-BDD5BA0598F6}" type="presOf" srcId="{F418D6DA-64E8-48ED-BDB9-75828E96F588}" destId="{83E64426-D088-4268-83C4-77A115DF693A}" srcOrd="0" destOrd="0" presId="urn:microsoft.com/office/officeart/2005/8/layout/lProcess2"/>
    <dgm:cxn modelId="{7DFC053C-4A41-40AF-8E7F-43246081F675}" type="presParOf" srcId="{57A6973D-4A8A-42AF-B98C-5540CDB00B3F}" destId="{3A7742A4-417B-4655-8F6D-798FC3307B5D}" srcOrd="0" destOrd="0" presId="urn:microsoft.com/office/officeart/2005/8/layout/lProcess2"/>
    <dgm:cxn modelId="{349DE602-18E5-412A-AC5F-085D308893C2}" type="presParOf" srcId="{3A7742A4-417B-4655-8F6D-798FC3307B5D}" destId="{EEDF824B-0E8B-410C-AFDF-A1204D1EC64B}" srcOrd="0" destOrd="0" presId="urn:microsoft.com/office/officeart/2005/8/layout/lProcess2"/>
    <dgm:cxn modelId="{CE10A2B1-7C6F-4E94-A5A5-896D1F8C95D6}" type="presParOf" srcId="{3A7742A4-417B-4655-8F6D-798FC3307B5D}" destId="{1B0B2C40-8014-466A-80B5-295129EC8D79}" srcOrd="1" destOrd="0" presId="urn:microsoft.com/office/officeart/2005/8/layout/lProcess2"/>
    <dgm:cxn modelId="{2A480D3C-B69A-4397-B0CA-F72F15F27F75}" type="presParOf" srcId="{3A7742A4-417B-4655-8F6D-798FC3307B5D}" destId="{CB3C5361-23C5-462B-86AE-93A97C63733C}" srcOrd="2" destOrd="0" presId="urn:microsoft.com/office/officeart/2005/8/layout/lProcess2"/>
    <dgm:cxn modelId="{B254BCA9-2331-4620-9738-9A609F034F78}" type="presParOf" srcId="{CB3C5361-23C5-462B-86AE-93A97C63733C}" destId="{43C43634-5A69-49CD-AC2B-6CD8FEDACCDC}" srcOrd="0" destOrd="0" presId="urn:microsoft.com/office/officeart/2005/8/layout/lProcess2"/>
    <dgm:cxn modelId="{9581BFF8-0D77-477D-B3A0-75D4A37D64B7}" type="presParOf" srcId="{43C43634-5A69-49CD-AC2B-6CD8FEDACCDC}" destId="{34FC2573-1898-42B0-9893-053FAF2FDA73}" srcOrd="0" destOrd="0" presId="urn:microsoft.com/office/officeart/2005/8/layout/lProcess2"/>
    <dgm:cxn modelId="{088AEB26-FEFE-426A-9B09-D359B2CA5471}" type="presParOf" srcId="{57A6973D-4A8A-42AF-B98C-5540CDB00B3F}" destId="{9700CC17-1E7D-4408-9D8C-CB401A6E11B9}" srcOrd="1" destOrd="0" presId="urn:microsoft.com/office/officeart/2005/8/layout/lProcess2"/>
    <dgm:cxn modelId="{10EDEF32-894C-40F7-B45F-ED0EF6F359E5}" type="presParOf" srcId="{57A6973D-4A8A-42AF-B98C-5540CDB00B3F}" destId="{47212962-521F-4DF6-B551-FC7F3BD128E7}" srcOrd="2" destOrd="0" presId="urn:microsoft.com/office/officeart/2005/8/layout/lProcess2"/>
    <dgm:cxn modelId="{DDBF55DD-A0B7-4670-A658-73D91F1F326F}" type="presParOf" srcId="{47212962-521F-4DF6-B551-FC7F3BD128E7}" destId="{83E64426-D088-4268-83C4-77A115DF693A}" srcOrd="0" destOrd="0" presId="urn:microsoft.com/office/officeart/2005/8/layout/lProcess2"/>
    <dgm:cxn modelId="{FE69BE02-E2CD-482A-8A17-DBD09FA71FE8}" type="presParOf" srcId="{47212962-521F-4DF6-B551-FC7F3BD128E7}" destId="{C102E76D-56D6-4E6B-8815-775B53518982}" srcOrd="1" destOrd="0" presId="urn:microsoft.com/office/officeart/2005/8/layout/lProcess2"/>
    <dgm:cxn modelId="{FD0384CB-A7C4-4064-A79F-9DF40600EE0D}" type="presParOf" srcId="{47212962-521F-4DF6-B551-FC7F3BD128E7}" destId="{D56E6D41-34B5-4657-A632-30C749DE5BBC}" srcOrd="2" destOrd="0" presId="urn:microsoft.com/office/officeart/2005/8/layout/lProcess2"/>
    <dgm:cxn modelId="{AD918D0A-F53E-4B50-BE83-BB8D2A9676E8}" type="presParOf" srcId="{D56E6D41-34B5-4657-A632-30C749DE5BBC}" destId="{12BF6E3A-87F7-4E51-B76F-1964D7FECF75}" srcOrd="0" destOrd="0" presId="urn:microsoft.com/office/officeart/2005/8/layout/lProcess2"/>
    <dgm:cxn modelId="{41F7C56C-8F52-4F78-9C4B-47DC54BBF5BE}" type="presParOf" srcId="{12BF6E3A-87F7-4E51-B76F-1964D7FECF75}" destId="{20506435-FDF1-4079-8659-DDBD561BDD4D}" srcOrd="0" destOrd="0" presId="urn:microsoft.com/office/officeart/2005/8/layout/lProcess2"/>
    <dgm:cxn modelId="{C727DF75-07FD-4877-8D49-798AF57C46F9}" type="presParOf" srcId="{12BF6E3A-87F7-4E51-B76F-1964D7FECF75}" destId="{695635FA-6590-4FD6-A8C1-23EE2EC92FBF}" srcOrd="1" destOrd="0" presId="urn:microsoft.com/office/officeart/2005/8/layout/lProcess2"/>
    <dgm:cxn modelId="{EC9AEEEC-3D1A-42F6-9492-6856BE3FEF6E}" type="presParOf" srcId="{12BF6E3A-87F7-4E51-B76F-1964D7FECF75}" destId="{34A4BFD6-7F6A-4E21-9F31-4EB5C812433D}" srcOrd="2" destOrd="0" presId="urn:microsoft.com/office/officeart/2005/8/layout/lProcess2"/>
    <dgm:cxn modelId="{057BD1AB-D243-40C3-BA76-D457294B1964}" type="presParOf" srcId="{57A6973D-4A8A-42AF-B98C-5540CDB00B3F}" destId="{23ED0018-840A-4344-95BC-F9D4B3C24CB4}" srcOrd="3" destOrd="0" presId="urn:microsoft.com/office/officeart/2005/8/layout/lProcess2"/>
    <dgm:cxn modelId="{DA3EF54C-0BCF-4211-AEA9-EB16DCABFCE0}" type="presParOf" srcId="{57A6973D-4A8A-42AF-B98C-5540CDB00B3F}" destId="{68D6507E-56B5-4899-8F37-1E5D6C94671F}" srcOrd="4" destOrd="0" presId="urn:microsoft.com/office/officeart/2005/8/layout/lProcess2"/>
    <dgm:cxn modelId="{6A6A7D06-B78C-4DE3-A7F8-F9A5F53A5FA4}" type="presParOf" srcId="{68D6507E-56B5-4899-8F37-1E5D6C94671F}" destId="{6195A17A-13ED-4651-8D19-7BD9CBCA951C}" srcOrd="0" destOrd="0" presId="urn:microsoft.com/office/officeart/2005/8/layout/lProcess2"/>
    <dgm:cxn modelId="{306B646B-DA9A-4E84-8109-29723D87372F}" type="presParOf" srcId="{68D6507E-56B5-4899-8F37-1E5D6C94671F}" destId="{150141FF-B3D4-46D0-B349-7D1AFC67157F}" srcOrd="1" destOrd="0" presId="urn:microsoft.com/office/officeart/2005/8/layout/lProcess2"/>
    <dgm:cxn modelId="{4041640C-8D53-4552-B276-6490AF372AA7}" type="presParOf" srcId="{68D6507E-56B5-4899-8F37-1E5D6C94671F}" destId="{CB711F43-FAD4-42AA-B3E9-B632605EDA5F}" srcOrd="2" destOrd="0" presId="urn:microsoft.com/office/officeart/2005/8/layout/lProcess2"/>
    <dgm:cxn modelId="{8C786268-93AA-456B-AA8F-8EEEB803E185}" type="presParOf" srcId="{CB711F43-FAD4-42AA-B3E9-B632605EDA5F}" destId="{0BC50BFB-0882-4E33-A32E-B38F43494BF6}" srcOrd="0" destOrd="0" presId="urn:microsoft.com/office/officeart/2005/8/layout/lProcess2"/>
    <dgm:cxn modelId="{7DA8ED3E-F0FB-4EDA-861F-4F283D681A97}" type="presParOf" srcId="{0BC50BFB-0882-4E33-A32E-B38F43494BF6}" destId="{6A8A9C8D-7926-4A2C-98AF-8C8965DFCF72}" srcOrd="0" destOrd="0" presId="urn:microsoft.com/office/officeart/2005/8/layout/lProcess2"/>
    <dgm:cxn modelId="{1D7AD3AA-F2AB-4D9B-8A56-4F23C21CDBC1}" type="presParOf" srcId="{0BC50BFB-0882-4E33-A32E-B38F43494BF6}" destId="{908B2AAA-4486-4932-A0AD-DF3D8D499B89}" srcOrd="1" destOrd="0" presId="urn:microsoft.com/office/officeart/2005/8/layout/lProcess2"/>
    <dgm:cxn modelId="{9FB32908-5E9B-49D1-A9D7-333D57D63509}" type="presParOf" srcId="{0BC50BFB-0882-4E33-A32E-B38F43494BF6}" destId="{359393B0-5169-4A81-A6E7-3A86B7F39C86}" srcOrd="2" destOrd="0" presId="urn:microsoft.com/office/officeart/2005/8/layout/lProcess2"/>
    <dgm:cxn modelId="{A3012DB9-FFB0-4A06-B538-5CA2F458FE4E}" type="presParOf" srcId="{0BC50BFB-0882-4E33-A32E-B38F43494BF6}" destId="{3A52A77C-8709-4B87-866E-9B5B3D66A67C}" srcOrd="3" destOrd="0" presId="urn:microsoft.com/office/officeart/2005/8/layout/lProcess2"/>
    <dgm:cxn modelId="{376DD1D1-267B-4232-93B8-7CE35C2686EE}" type="presParOf" srcId="{0BC50BFB-0882-4E33-A32E-B38F43494BF6}" destId="{B55439E1-A259-4383-8E7B-2DF45466B095}" srcOrd="4" destOrd="0" presId="urn:microsoft.com/office/officeart/2005/8/layout/lProcess2"/>
    <dgm:cxn modelId="{F63DEDC3-673E-4B71-93BF-98F41A61136B}" type="presParOf" srcId="{57A6973D-4A8A-42AF-B98C-5540CDB00B3F}" destId="{C406218B-0AE8-4FCB-842C-F63CA03DCF8F}" srcOrd="5" destOrd="0" presId="urn:microsoft.com/office/officeart/2005/8/layout/lProcess2"/>
    <dgm:cxn modelId="{DAFA12AE-3752-401F-A47F-316B13725CEF}" type="presParOf" srcId="{57A6973D-4A8A-42AF-B98C-5540CDB00B3F}" destId="{891F552F-F90F-4965-814C-34821F7BA29C}" srcOrd="6" destOrd="0" presId="urn:microsoft.com/office/officeart/2005/8/layout/lProcess2"/>
    <dgm:cxn modelId="{2D9E8A8F-0F22-46C2-AA75-E4DF914443B7}" type="presParOf" srcId="{891F552F-F90F-4965-814C-34821F7BA29C}" destId="{BEA0223F-5A4A-45B2-9DEA-C376C361E396}" srcOrd="0" destOrd="0" presId="urn:microsoft.com/office/officeart/2005/8/layout/lProcess2"/>
    <dgm:cxn modelId="{C805129A-DCCD-481E-8F22-81762784F189}" type="presParOf" srcId="{891F552F-F90F-4965-814C-34821F7BA29C}" destId="{C9CFDC29-BF79-4179-B8A1-BBA10F3E466F}" srcOrd="1" destOrd="0" presId="urn:microsoft.com/office/officeart/2005/8/layout/lProcess2"/>
    <dgm:cxn modelId="{87D37459-2030-4666-A90D-4B67C1292EA5}" type="presParOf" srcId="{891F552F-F90F-4965-814C-34821F7BA29C}" destId="{554271FB-92BC-4AD6-8BEC-CCDA80C45CFE}" srcOrd="2" destOrd="0" presId="urn:microsoft.com/office/officeart/2005/8/layout/lProcess2"/>
    <dgm:cxn modelId="{4DFF9702-AD60-4CFA-B15A-641EA5EE5F75}" type="presParOf" srcId="{554271FB-92BC-4AD6-8BEC-CCDA80C45CFE}" destId="{85C3911F-1503-4BA5-88AF-65A4889A5A98}" srcOrd="0" destOrd="0" presId="urn:microsoft.com/office/officeart/2005/8/layout/lProcess2"/>
    <dgm:cxn modelId="{CEEDBFC0-0B03-4CEB-95D1-34B62F6BB547}" type="presParOf" srcId="{85C3911F-1503-4BA5-88AF-65A4889A5A98}" destId="{D6DEB932-F0BF-444B-8ABD-EE470977C3B8}" srcOrd="0" destOrd="0" presId="urn:microsoft.com/office/officeart/2005/8/layout/lProcess2"/>
    <dgm:cxn modelId="{4C5DFD89-0A4D-458D-BDB6-361447ED661E}" type="presParOf" srcId="{85C3911F-1503-4BA5-88AF-65A4889A5A98}" destId="{4DA81F97-E1B3-4D50-9D24-5A7DF195EB0B}" srcOrd="1" destOrd="0" presId="urn:microsoft.com/office/officeart/2005/8/layout/lProcess2"/>
    <dgm:cxn modelId="{B007FF7E-28B3-4DF8-A915-D6C0994803AA}" type="presParOf" srcId="{85C3911F-1503-4BA5-88AF-65A4889A5A98}" destId="{38230265-A9F0-47D6-8339-3EF40FF0691B}" srcOrd="2" destOrd="0" presId="urn:microsoft.com/office/officeart/2005/8/layout/lProcess2"/>
    <dgm:cxn modelId="{8DF2FD33-83D6-4FD6-B7DD-0DBEF7DEDD73}" type="presParOf" srcId="{85C3911F-1503-4BA5-88AF-65A4889A5A98}" destId="{FE290A01-9DC1-475D-A83F-5B3855943B76}" srcOrd="3" destOrd="0" presId="urn:microsoft.com/office/officeart/2005/8/layout/lProcess2"/>
    <dgm:cxn modelId="{B9D38300-8071-4B35-A21C-56F325253BA1}" type="presParOf" srcId="{85C3911F-1503-4BA5-88AF-65A4889A5A98}" destId="{2C4026C2-79C1-40B9-987B-369C2C2D493F}" srcOrd="4" destOrd="0" presId="urn:microsoft.com/office/officeart/2005/8/layout/lProcess2"/>
    <dgm:cxn modelId="{30B95B90-CA72-4060-A087-B81D44E74868}" type="presParOf" srcId="{85C3911F-1503-4BA5-88AF-65A4889A5A98}" destId="{14C66344-C76A-4A82-AEEB-3F3AB10AAAEF}" srcOrd="5" destOrd="0" presId="urn:microsoft.com/office/officeart/2005/8/layout/lProcess2"/>
    <dgm:cxn modelId="{3279ACFA-DBD2-4593-BE52-C6396F99243B}" type="presParOf" srcId="{85C3911F-1503-4BA5-88AF-65A4889A5A98}" destId="{6DEB53B8-F729-4808-9622-B86A82E30526}" srcOrd="6" destOrd="0" presId="urn:microsoft.com/office/officeart/2005/8/layout/lProcess2"/>
    <dgm:cxn modelId="{A0966BDE-F48B-4965-98A0-7DEED25917C8}" type="presParOf" srcId="{57A6973D-4A8A-42AF-B98C-5540CDB00B3F}" destId="{ECE76596-E6F3-4772-9626-C0C144778446}" srcOrd="7" destOrd="0" presId="urn:microsoft.com/office/officeart/2005/8/layout/lProcess2"/>
    <dgm:cxn modelId="{F4466D27-693C-4781-8B16-D0A788089AEB}" type="presParOf" srcId="{57A6973D-4A8A-42AF-B98C-5540CDB00B3F}" destId="{32E20A47-B43A-4BB7-8A01-719703802227}" srcOrd="8" destOrd="0" presId="urn:microsoft.com/office/officeart/2005/8/layout/lProcess2"/>
    <dgm:cxn modelId="{8548EBCD-2C1E-47F2-AD66-EA9933870360}" type="presParOf" srcId="{32E20A47-B43A-4BB7-8A01-719703802227}" destId="{E60F322C-8995-4F87-ABE2-E2424EC7381F}" srcOrd="0" destOrd="0" presId="urn:microsoft.com/office/officeart/2005/8/layout/lProcess2"/>
    <dgm:cxn modelId="{C31FA5EB-FE4D-4AA0-B7A0-825E0A10BD4B}" type="presParOf" srcId="{32E20A47-B43A-4BB7-8A01-719703802227}" destId="{61EE4B95-EFFC-483A-9DD4-D7DDA478C622}" srcOrd="1" destOrd="0" presId="urn:microsoft.com/office/officeart/2005/8/layout/lProcess2"/>
    <dgm:cxn modelId="{16A27B78-E565-4A7A-9A07-FBC15EFFECF8}" type="presParOf" srcId="{32E20A47-B43A-4BB7-8A01-719703802227}" destId="{179C9263-DA39-4B6E-92D9-DB578C4AB812}" srcOrd="2" destOrd="0" presId="urn:microsoft.com/office/officeart/2005/8/layout/lProcess2"/>
    <dgm:cxn modelId="{03976E08-C77D-4CA7-9003-E7D0D4BBDB04}" type="presParOf" srcId="{179C9263-DA39-4B6E-92D9-DB578C4AB812}" destId="{808E4119-466E-430D-9251-2FAD61ACE9F6}" srcOrd="0" destOrd="0" presId="urn:microsoft.com/office/officeart/2005/8/layout/lProcess2"/>
    <dgm:cxn modelId="{B88B18CE-312C-43A6-8324-76EE70716185}" type="presParOf" srcId="{808E4119-466E-430D-9251-2FAD61ACE9F6}" destId="{782F8E8C-E623-4AB3-A41E-0A0A521D3E75}" srcOrd="0" destOrd="0" presId="urn:microsoft.com/office/officeart/2005/8/layout/lProcess2"/>
    <dgm:cxn modelId="{1BB00E95-CD70-46D7-AC3B-B5A54D7D4F38}" type="presParOf" srcId="{808E4119-466E-430D-9251-2FAD61ACE9F6}" destId="{E0B021A9-7443-461F-8FB5-61478A6AFB3A}" srcOrd="1" destOrd="0" presId="urn:microsoft.com/office/officeart/2005/8/layout/lProcess2"/>
    <dgm:cxn modelId="{9426E973-1FFC-4DFF-8593-290AB9F299D8}" type="presParOf" srcId="{808E4119-466E-430D-9251-2FAD61ACE9F6}" destId="{B043CBED-901B-4995-AAEB-B007C11168B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5B528D6-16E3-4339-9C26-AC8DE6782361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ED5D9B-B140-423C-8BB1-DB2DEE700A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Plan ahead</a:t>
          </a:r>
        </a:p>
      </dgm:t>
    </dgm:pt>
    <dgm:pt modelId="{9361EDBF-7DC6-4210-BC36-7C177E8A3591}" type="parTrans" cxnId="{3B7D1186-1AC5-4F36-B216-31AC2F8B084C}">
      <dgm:prSet/>
      <dgm:spPr/>
      <dgm:t>
        <a:bodyPr/>
        <a:lstStyle/>
        <a:p>
          <a:endParaRPr lang="en-US"/>
        </a:p>
      </dgm:t>
    </dgm:pt>
    <dgm:pt modelId="{25A21532-FA5F-4A34-B4D8-7C3CC19B0193}" type="sibTrans" cxnId="{3B7D1186-1AC5-4F36-B216-31AC2F8B084C}">
      <dgm:prSet/>
      <dgm:spPr/>
      <dgm:t>
        <a:bodyPr/>
        <a:lstStyle/>
        <a:p>
          <a:endParaRPr lang="en-US"/>
        </a:p>
      </dgm:t>
    </dgm:pt>
    <dgm:pt modelId="{B40BB35A-6F03-4E0D-A052-C518D893C1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Include projected start dates for each goal</a:t>
          </a:r>
        </a:p>
      </dgm:t>
    </dgm:pt>
    <dgm:pt modelId="{FFDA9B64-ECAB-4ABB-B1AC-14640C6F8586}" type="parTrans" cxnId="{5B3F827E-68E3-4347-8F02-38A3D450608C}">
      <dgm:prSet/>
      <dgm:spPr/>
      <dgm:t>
        <a:bodyPr/>
        <a:lstStyle/>
        <a:p>
          <a:endParaRPr lang="en-US"/>
        </a:p>
      </dgm:t>
    </dgm:pt>
    <dgm:pt modelId="{AE77809A-C8F7-4A51-9E32-A10B6E0AEDD2}" type="sibTrans" cxnId="{5B3F827E-68E3-4347-8F02-38A3D450608C}">
      <dgm:prSet/>
      <dgm:spPr/>
      <dgm:t>
        <a:bodyPr/>
        <a:lstStyle/>
        <a:p>
          <a:endParaRPr lang="en-US"/>
        </a:p>
      </dgm:t>
    </dgm:pt>
    <dgm:pt modelId="{2B4DE872-DD35-4F4F-8FC4-694456F6BC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Include incentives and consequences when possible</a:t>
          </a:r>
        </a:p>
      </dgm:t>
    </dgm:pt>
    <dgm:pt modelId="{4C49388A-75DE-4FB0-B281-5D51A1EA7AC8}" type="parTrans" cxnId="{AE2FA6A7-884A-4456-BBF1-5637BEAE6216}">
      <dgm:prSet/>
      <dgm:spPr/>
      <dgm:t>
        <a:bodyPr/>
        <a:lstStyle/>
        <a:p>
          <a:endParaRPr lang="en-US"/>
        </a:p>
      </dgm:t>
    </dgm:pt>
    <dgm:pt modelId="{BE1DD1C7-C4B1-43F2-8D72-50627419E110}" type="sibTrans" cxnId="{AE2FA6A7-884A-4456-BBF1-5637BEAE6216}">
      <dgm:prSet/>
      <dgm:spPr/>
      <dgm:t>
        <a:bodyPr/>
        <a:lstStyle/>
        <a:p>
          <a:endParaRPr lang="en-US"/>
        </a:p>
      </dgm:t>
    </dgm:pt>
    <dgm:pt modelId="{7C0D0017-2835-41F7-AF25-9036197B38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 every potential consequence there must be an incentive for the opposite action</a:t>
          </a:r>
        </a:p>
      </dgm:t>
    </dgm:pt>
    <dgm:pt modelId="{BEA41FC1-AEBC-43B3-A32D-ADC8795EB802}" type="parTrans" cxnId="{50FCEC2B-A3A9-4107-9656-E4ADD7F36A4A}">
      <dgm:prSet/>
      <dgm:spPr/>
      <dgm:t>
        <a:bodyPr/>
        <a:lstStyle/>
        <a:p>
          <a:endParaRPr lang="en-US"/>
        </a:p>
      </dgm:t>
    </dgm:pt>
    <dgm:pt modelId="{3D48F3A9-D024-497F-BB52-D0F71A953019}" type="sibTrans" cxnId="{50FCEC2B-A3A9-4107-9656-E4ADD7F36A4A}">
      <dgm:prSet/>
      <dgm:spPr/>
      <dgm:t>
        <a:bodyPr/>
        <a:lstStyle/>
        <a:p>
          <a:endParaRPr lang="en-US"/>
        </a:p>
      </dgm:t>
    </dgm:pt>
    <dgm:pt modelId="{DF24B5EA-C63C-4F82-A7FD-D4517F45EC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Track overall dosage</a:t>
          </a:r>
        </a:p>
      </dgm:t>
    </dgm:pt>
    <dgm:pt modelId="{71FBD4BD-EBB7-41F1-9D48-9133DE29DA12}" type="parTrans" cxnId="{6391546D-4C34-4E79-A299-0633F69364B5}">
      <dgm:prSet/>
      <dgm:spPr/>
      <dgm:t>
        <a:bodyPr/>
        <a:lstStyle/>
        <a:p>
          <a:endParaRPr lang="en-US"/>
        </a:p>
      </dgm:t>
    </dgm:pt>
    <dgm:pt modelId="{0385F13A-4871-4C55-9A41-BB50F7D7B0D9}" type="sibTrans" cxnId="{6391546D-4C34-4E79-A299-0633F69364B5}">
      <dgm:prSet/>
      <dgm:spPr/>
      <dgm:t>
        <a:bodyPr/>
        <a:lstStyle/>
        <a:p>
          <a:endParaRPr lang="en-US"/>
        </a:p>
      </dgm:t>
    </dgm:pt>
    <dgm:pt modelId="{DDBCCA83-3499-4ABD-AAF4-E94D0498BF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Ideally, track dosage by Criminogenic Need domain</a:t>
          </a:r>
        </a:p>
      </dgm:t>
    </dgm:pt>
    <dgm:pt modelId="{2B3DE64A-9F38-4864-A6B0-CFA71852130C}" type="parTrans" cxnId="{21808723-A98D-4A98-9015-B0E85EDAE9CF}">
      <dgm:prSet/>
      <dgm:spPr/>
      <dgm:t>
        <a:bodyPr/>
        <a:lstStyle/>
        <a:p>
          <a:endParaRPr lang="en-US"/>
        </a:p>
      </dgm:t>
    </dgm:pt>
    <dgm:pt modelId="{9916F2B6-EB83-4465-ADEC-3F42F3989118}" type="sibTrans" cxnId="{21808723-A98D-4A98-9015-B0E85EDAE9CF}">
      <dgm:prSet/>
      <dgm:spPr/>
      <dgm:t>
        <a:bodyPr/>
        <a:lstStyle/>
        <a:p>
          <a:endParaRPr lang="en-US"/>
        </a:p>
      </dgm:t>
    </dgm:pt>
    <dgm:pt modelId="{47F4CA33-2C1E-47FF-B36B-F800FF714F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Involve all team members and social supports</a:t>
          </a:r>
        </a:p>
      </dgm:t>
    </dgm:pt>
    <dgm:pt modelId="{9B01BC7B-9E95-45C2-900C-A9E4EE554053}" type="parTrans" cxnId="{BE8620A2-17B4-4718-8D19-91474A0D09BA}">
      <dgm:prSet/>
      <dgm:spPr/>
      <dgm:t>
        <a:bodyPr/>
        <a:lstStyle/>
        <a:p>
          <a:endParaRPr lang="en-US"/>
        </a:p>
      </dgm:t>
    </dgm:pt>
    <dgm:pt modelId="{AB5544FE-3DC8-408E-909C-0B01973465CF}" type="sibTrans" cxnId="{BE8620A2-17B4-4718-8D19-91474A0D09BA}">
      <dgm:prSet/>
      <dgm:spPr/>
      <dgm:t>
        <a:bodyPr/>
        <a:lstStyle/>
        <a:p>
          <a:endParaRPr lang="en-US"/>
        </a:p>
      </dgm:t>
    </dgm:pt>
    <dgm:pt modelId="{DCBFF1D3-4948-4F55-81F9-A988E6D1E9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Plan a series of proximal steps that build upon each other</a:t>
          </a:r>
        </a:p>
      </dgm:t>
    </dgm:pt>
    <dgm:pt modelId="{09D8EC38-0AC3-4D09-9860-151930D069C1}" type="parTrans" cxnId="{55008DDE-B6B3-4E9E-B8B5-2D3FA3650BD7}">
      <dgm:prSet/>
      <dgm:spPr/>
      <dgm:t>
        <a:bodyPr/>
        <a:lstStyle/>
        <a:p>
          <a:endParaRPr lang="en-US"/>
        </a:p>
      </dgm:t>
    </dgm:pt>
    <dgm:pt modelId="{0A25BA5A-B5D5-468A-89A2-5D79A5FE7574}" type="sibTrans" cxnId="{55008DDE-B6B3-4E9E-B8B5-2D3FA3650BD7}">
      <dgm:prSet/>
      <dgm:spPr/>
      <dgm:t>
        <a:bodyPr/>
        <a:lstStyle/>
        <a:p>
          <a:endParaRPr lang="en-US"/>
        </a:p>
      </dgm:t>
    </dgm:pt>
    <dgm:pt modelId="{99C259A7-4DAC-4BFD-8D3B-58C320B139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Consider assigning tasks to team members as well as the client</a:t>
          </a:r>
        </a:p>
      </dgm:t>
    </dgm:pt>
    <dgm:pt modelId="{58D3502E-16AA-4DA4-A1EF-0CBB3B7BC385}" type="parTrans" cxnId="{19226771-78F8-46EE-9690-C0F223046273}">
      <dgm:prSet/>
      <dgm:spPr/>
      <dgm:t>
        <a:bodyPr/>
        <a:lstStyle/>
        <a:p>
          <a:endParaRPr lang="en-US"/>
        </a:p>
      </dgm:t>
    </dgm:pt>
    <dgm:pt modelId="{FAEFED91-D734-48A9-978A-05DE69DFEE8F}" type="sibTrans" cxnId="{19226771-78F8-46EE-9690-C0F223046273}">
      <dgm:prSet/>
      <dgm:spPr/>
      <dgm:t>
        <a:bodyPr/>
        <a:lstStyle/>
        <a:p>
          <a:endParaRPr lang="en-US"/>
        </a:p>
      </dgm:t>
    </dgm:pt>
    <dgm:pt modelId="{5CD4BA55-222E-456E-987D-FA8DE88492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Track and celebrate milestones</a:t>
          </a:r>
        </a:p>
      </dgm:t>
    </dgm:pt>
    <dgm:pt modelId="{82087F6E-F3DB-4DE6-8DA8-AF915FC82716}" type="parTrans" cxnId="{35CBBBF6-AB08-49F5-A3CC-D87575478EFB}">
      <dgm:prSet/>
      <dgm:spPr/>
      <dgm:t>
        <a:bodyPr/>
        <a:lstStyle/>
        <a:p>
          <a:endParaRPr lang="en-US"/>
        </a:p>
      </dgm:t>
    </dgm:pt>
    <dgm:pt modelId="{B130C08D-7EBB-44A6-9A46-338407CEE63B}" type="sibTrans" cxnId="{35CBBBF6-AB08-49F5-A3CC-D87575478EFB}">
      <dgm:prSet/>
      <dgm:spPr/>
      <dgm:t>
        <a:bodyPr/>
        <a:lstStyle/>
        <a:p>
          <a:endParaRPr lang="en-US"/>
        </a:p>
      </dgm:t>
    </dgm:pt>
    <dgm:pt modelId="{25E6B536-E90C-4070-8920-8A89AD4087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Find ways to visually highlight milestones and successes</a:t>
          </a:r>
        </a:p>
      </dgm:t>
    </dgm:pt>
    <dgm:pt modelId="{C32835EF-7F6A-42DB-8BC5-FDCBF3E539A2}" type="parTrans" cxnId="{90CF1CEC-C130-43D9-B153-82A568E5A103}">
      <dgm:prSet/>
      <dgm:spPr/>
      <dgm:t>
        <a:bodyPr/>
        <a:lstStyle/>
        <a:p>
          <a:endParaRPr lang="en-US"/>
        </a:p>
      </dgm:t>
    </dgm:pt>
    <dgm:pt modelId="{40605BD1-301C-482B-AB42-7F7C22644E98}" type="sibTrans" cxnId="{90CF1CEC-C130-43D9-B153-82A568E5A103}">
      <dgm:prSet/>
      <dgm:spPr/>
      <dgm:t>
        <a:bodyPr/>
        <a:lstStyle/>
        <a:p>
          <a:endParaRPr lang="en-US"/>
        </a:p>
      </dgm:t>
    </dgm:pt>
    <dgm:pt modelId="{ABB28EA2-47AC-4845-AAD3-9D812DE8B8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List client strengths</a:t>
          </a:r>
        </a:p>
      </dgm:t>
    </dgm:pt>
    <dgm:pt modelId="{98670D9C-D27F-4331-AC8D-95E2FFE781AB}" type="parTrans" cxnId="{AF1064BC-CF44-4528-9DBA-FBAC47A8F9D3}">
      <dgm:prSet/>
      <dgm:spPr/>
      <dgm:t>
        <a:bodyPr/>
        <a:lstStyle/>
        <a:p>
          <a:endParaRPr lang="en-US"/>
        </a:p>
      </dgm:t>
    </dgm:pt>
    <dgm:pt modelId="{4D8E4D40-2333-4695-95E7-5B3A2FE3FC39}" type="sibTrans" cxnId="{AF1064BC-CF44-4528-9DBA-FBAC47A8F9D3}">
      <dgm:prSet/>
      <dgm:spPr/>
      <dgm:t>
        <a:bodyPr/>
        <a:lstStyle/>
        <a:p>
          <a:endParaRPr lang="en-US"/>
        </a:p>
      </dgm:t>
    </dgm:pt>
    <dgm:pt modelId="{7EBABEE2-E7E0-44FF-8213-699391C5E0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Add strengths as the client progresses </a:t>
          </a:r>
        </a:p>
      </dgm:t>
    </dgm:pt>
    <dgm:pt modelId="{75FEF6D1-6504-48B4-B54A-27CEE913E373}" type="parTrans" cxnId="{1D223A17-9AEB-4149-8987-B9491E220E39}">
      <dgm:prSet/>
      <dgm:spPr/>
      <dgm:t>
        <a:bodyPr/>
        <a:lstStyle/>
        <a:p>
          <a:endParaRPr lang="en-US"/>
        </a:p>
      </dgm:t>
    </dgm:pt>
    <dgm:pt modelId="{7BB5EC0C-6C48-4F63-8F6A-1B17B2464C6B}" type="sibTrans" cxnId="{1D223A17-9AEB-4149-8987-B9491E220E39}">
      <dgm:prSet/>
      <dgm:spPr/>
      <dgm:t>
        <a:bodyPr/>
        <a:lstStyle/>
        <a:p>
          <a:endParaRPr lang="en-US"/>
        </a:p>
      </dgm:t>
    </dgm:pt>
    <dgm:pt modelId="{1CE2C925-ED39-49E9-B7B8-186E6AA8E5EB}" type="pres">
      <dgm:prSet presAssocID="{65B528D6-16E3-4339-9C26-AC8DE6782361}" presName="root" presStyleCnt="0">
        <dgm:presLayoutVars>
          <dgm:dir/>
          <dgm:resizeHandles val="exact"/>
        </dgm:presLayoutVars>
      </dgm:prSet>
      <dgm:spPr/>
    </dgm:pt>
    <dgm:pt modelId="{9B7881F3-FA13-4634-B26E-C7E208C4DDB0}" type="pres">
      <dgm:prSet presAssocID="{9CED5D9B-B140-423C-8BB1-DB2DEE700A36}" presName="compNode" presStyleCnt="0"/>
      <dgm:spPr/>
    </dgm:pt>
    <dgm:pt modelId="{3C33D59F-C5D7-46D7-A643-E3090FFB1957}" type="pres">
      <dgm:prSet presAssocID="{9CED5D9B-B140-423C-8BB1-DB2DEE700A36}" presName="bgRect" presStyleLbl="bgShp" presStyleIdx="0" presStyleCnt="6"/>
      <dgm:spPr/>
    </dgm:pt>
    <dgm:pt modelId="{2A7AD01A-31BF-4C97-8961-1199E2B9C75D}" type="pres">
      <dgm:prSet presAssocID="{9CED5D9B-B140-423C-8BB1-DB2DEE700A3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DE46A431-9217-4661-A6CF-50907FA33FCB}" type="pres">
      <dgm:prSet presAssocID="{9CED5D9B-B140-423C-8BB1-DB2DEE700A36}" presName="spaceRect" presStyleCnt="0"/>
      <dgm:spPr/>
    </dgm:pt>
    <dgm:pt modelId="{EE20860E-4F57-45AF-9412-55382E121EEB}" type="pres">
      <dgm:prSet presAssocID="{9CED5D9B-B140-423C-8BB1-DB2DEE700A36}" presName="parTx" presStyleLbl="revTx" presStyleIdx="0" presStyleCnt="12">
        <dgm:presLayoutVars>
          <dgm:chMax val="0"/>
          <dgm:chPref val="0"/>
        </dgm:presLayoutVars>
      </dgm:prSet>
      <dgm:spPr/>
    </dgm:pt>
    <dgm:pt modelId="{C8791B3A-6A4F-4D7A-B533-5612343D89B1}" type="pres">
      <dgm:prSet presAssocID="{9CED5D9B-B140-423C-8BB1-DB2DEE700A36}" presName="desTx" presStyleLbl="revTx" presStyleIdx="1" presStyleCnt="12">
        <dgm:presLayoutVars/>
      </dgm:prSet>
      <dgm:spPr/>
    </dgm:pt>
    <dgm:pt modelId="{B9F0B51F-F1B7-4A18-AEDF-8EED9881B62E}" type="pres">
      <dgm:prSet presAssocID="{25A21532-FA5F-4A34-B4D8-7C3CC19B0193}" presName="sibTrans" presStyleCnt="0"/>
      <dgm:spPr/>
    </dgm:pt>
    <dgm:pt modelId="{F102C6B4-0D53-4E9C-8521-EB4895DC4157}" type="pres">
      <dgm:prSet presAssocID="{2B4DE872-DD35-4F4F-8FC4-694456F6BCD0}" presName="compNode" presStyleCnt="0"/>
      <dgm:spPr/>
    </dgm:pt>
    <dgm:pt modelId="{5BF2EAA6-F3FA-43DC-9B4D-5AF63FA3A06F}" type="pres">
      <dgm:prSet presAssocID="{2B4DE872-DD35-4F4F-8FC4-694456F6BCD0}" presName="bgRect" presStyleLbl="bgShp" presStyleIdx="1" presStyleCnt="6"/>
      <dgm:spPr/>
    </dgm:pt>
    <dgm:pt modelId="{440F2FD5-CAAE-4E7F-AD89-D5D48AA1DAF2}" type="pres">
      <dgm:prSet presAssocID="{2B4DE872-DD35-4F4F-8FC4-694456F6BCD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6C218A81-279A-4141-89A1-DA6F9A7802B2}" type="pres">
      <dgm:prSet presAssocID="{2B4DE872-DD35-4F4F-8FC4-694456F6BCD0}" presName="spaceRect" presStyleCnt="0"/>
      <dgm:spPr/>
    </dgm:pt>
    <dgm:pt modelId="{94CA5B5A-A8D4-4B9A-84CD-0AF642E69044}" type="pres">
      <dgm:prSet presAssocID="{2B4DE872-DD35-4F4F-8FC4-694456F6BCD0}" presName="parTx" presStyleLbl="revTx" presStyleIdx="2" presStyleCnt="12">
        <dgm:presLayoutVars>
          <dgm:chMax val="0"/>
          <dgm:chPref val="0"/>
        </dgm:presLayoutVars>
      </dgm:prSet>
      <dgm:spPr/>
    </dgm:pt>
    <dgm:pt modelId="{9272DF66-4A79-4EDF-B6A9-4A51985D02B3}" type="pres">
      <dgm:prSet presAssocID="{2B4DE872-DD35-4F4F-8FC4-694456F6BCD0}" presName="desTx" presStyleLbl="revTx" presStyleIdx="3" presStyleCnt="12">
        <dgm:presLayoutVars/>
      </dgm:prSet>
      <dgm:spPr/>
    </dgm:pt>
    <dgm:pt modelId="{FCB052FF-E2CA-43C5-94CD-498186EDDBF1}" type="pres">
      <dgm:prSet presAssocID="{BE1DD1C7-C4B1-43F2-8D72-50627419E110}" presName="sibTrans" presStyleCnt="0"/>
      <dgm:spPr/>
    </dgm:pt>
    <dgm:pt modelId="{135EC7C5-A3B8-4F54-94C8-7213E3427C8E}" type="pres">
      <dgm:prSet presAssocID="{DF24B5EA-C63C-4F82-A7FD-D4517F45EC47}" presName="compNode" presStyleCnt="0"/>
      <dgm:spPr/>
    </dgm:pt>
    <dgm:pt modelId="{6D233D4C-4892-4C46-BAEE-2DA7B58FF888}" type="pres">
      <dgm:prSet presAssocID="{DF24B5EA-C63C-4F82-A7FD-D4517F45EC47}" presName="bgRect" presStyleLbl="bgShp" presStyleIdx="2" presStyleCnt="6"/>
      <dgm:spPr/>
    </dgm:pt>
    <dgm:pt modelId="{F6A7CC44-0D93-4C59-81CB-5AE994790FB7}" type="pres">
      <dgm:prSet presAssocID="{DF24B5EA-C63C-4F82-A7FD-D4517F45EC4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39F3DAA4-02D1-45AF-8C00-65C6A9A8C2F6}" type="pres">
      <dgm:prSet presAssocID="{DF24B5EA-C63C-4F82-A7FD-D4517F45EC47}" presName="spaceRect" presStyleCnt="0"/>
      <dgm:spPr/>
    </dgm:pt>
    <dgm:pt modelId="{900B790D-50E6-4571-A4BC-18091C7D2517}" type="pres">
      <dgm:prSet presAssocID="{DF24B5EA-C63C-4F82-A7FD-D4517F45EC47}" presName="parTx" presStyleLbl="revTx" presStyleIdx="4" presStyleCnt="12">
        <dgm:presLayoutVars>
          <dgm:chMax val="0"/>
          <dgm:chPref val="0"/>
        </dgm:presLayoutVars>
      </dgm:prSet>
      <dgm:spPr/>
    </dgm:pt>
    <dgm:pt modelId="{03DA202C-4E7C-4923-94BA-0F7B8926E461}" type="pres">
      <dgm:prSet presAssocID="{DF24B5EA-C63C-4F82-A7FD-D4517F45EC47}" presName="desTx" presStyleLbl="revTx" presStyleIdx="5" presStyleCnt="12">
        <dgm:presLayoutVars/>
      </dgm:prSet>
      <dgm:spPr/>
    </dgm:pt>
    <dgm:pt modelId="{DAF86FA8-4134-4A95-BE26-E2C63ADE24B4}" type="pres">
      <dgm:prSet presAssocID="{0385F13A-4871-4C55-9A41-BB50F7D7B0D9}" presName="sibTrans" presStyleCnt="0"/>
      <dgm:spPr/>
    </dgm:pt>
    <dgm:pt modelId="{1FFF0E09-46AC-460F-8EA0-0D0EE3FEF4E7}" type="pres">
      <dgm:prSet presAssocID="{47F4CA33-2C1E-47FF-B36B-F800FF714FD8}" presName="compNode" presStyleCnt="0"/>
      <dgm:spPr/>
    </dgm:pt>
    <dgm:pt modelId="{AE567CD1-304A-4BBB-A899-9A40A7ABA59B}" type="pres">
      <dgm:prSet presAssocID="{47F4CA33-2C1E-47FF-B36B-F800FF714FD8}" presName="bgRect" presStyleLbl="bgShp" presStyleIdx="3" presStyleCnt="6"/>
      <dgm:spPr/>
    </dgm:pt>
    <dgm:pt modelId="{B9823530-0190-487F-A9B6-DAC63B4CD50B}" type="pres">
      <dgm:prSet presAssocID="{47F4CA33-2C1E-47FF-B36B-F800FF714FD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F9A7935-72B4-4B2F-92E8-299B1063E80D}" type="pres">
      <dgm:prSet presAssocID="{47F4CA33-2C1E-47FF-B36B-F800FF714FD8}" presName="spaceRect" presStyleCnt="0"/>
      <dgm:spPr/>
    </dgm:pt>
    <dgm:pt modelId="{0827E453-E6C1-4D42-B16C-438ADEF95C75}" type="pres">
      <dgm:prSet presAssocID="{47F4CA33-2C1E-47FF-B36B-F800FF714FD8}" presName="parTx" presStyleLbl="revTx" presStyleIdx="6" presStyleCnt="12">
        <dgm:presLayoutVars>
          <dgm:chMax val="0"/>
          <dgm:chPref val="0"/>
        </dgm:presLayoutVars>
      </dgm:prSet>
      <dgm:spPr/>
    </dgm:pt>
    <dgm:pt modelId="{DAEF1B21-516C-460A-8770-4502E6056CAD}" type="pres">
      <dgm:prSet presAssocID="{47F4CA33-2C1E-47FF-B36B-F800FF714FD8}" presName="desTx" presStyleLbl="revTx" presStyleIdx="7" presStyleCnt="12">
        <dgm:presLayoutVars/>
      </dgm:prSet>
      <dgm:spPr/>
    </dgm:pt>
    <dgm:pt modelId="{B755029B-430E-4F4D-8484-B358A9E8EE07}" type="pres">
      <dgm:prSet presAssocID="{AB5544FE-3DC8-408E-909C-0B01973465CF}" presName="sibTrans" presStyleCnt="0"/>
      <dgm:spPr/>
    </dgm:pt>
    <dgm:pt modelId="{1C47E52C-E8A4-4075-A741-670E0F4B894C}" type="pres">
      <dgm:prSet presAssocID="{5CD4BA55-222E-456E-987D-FA8DE8849289}" presName="compNode" presStyleCnt="0"/>
      <dgm:spPr/>
    </dgm:pt>
    <dgm:pt modelId="{165247BF-01DC-4E01-A033-CFD301BF96D2}" type="pres">
      <dgm:prSet presAssocID="{5CD4BA55-222E-456E-987D-FA8DE8849289}" presName="bgRect" presStyleLbl="bgShp" presStyleIdx="4" presStyleCnt="6"/>
      <dgm:spPr/>
    </dgm:pt>
    <dgm:pt modelId="{D0D792EA-468D-4E5D-AD48-89FF00662E6C}" type="pres">
      <dgm:prSet presAssocID="{5CD4BA55-222E-456E-987D-FA8DE884928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 with solid fill"/>
        </a:ext>
      </dgm:extLst>
    </dgm:pt>
    <dgm:pt modelId="{A80E5434-1CED-4F01-A896-DB97C5DE7245}" type="pres">
      <dgm:prSet presAssocID="{5CD4BA55-222E-456E-987D-FA8DE8849289}" presName="spaceRect" presStyleCnt="0"/>
      <dgm:spPr/>
    </dgm:pt>
    <dgm:pt modelId="{82EB9D51-0874-4BA4-A668-0B61F5075F38}" type="pres">
      <dgm:prSet presAssocID="{5CD4BA55-222E-456E-987D-FA8DE8849289}" presName="parTx" presStyleLbl="revTx" presStyleIdx="8" presStyleCnt="12">
        <dgm:presLayoutVars>
          <dgm:chMax val="0"/>
          <dgm:chPref val="0"/>
        </dgm:presLayoutVars>
      </dgm:prSet>
      <dgm:spPr/>
    </dgm:pt>
    <dgm:pt modelId="{CA0448DC-746C-4896-BB60-0685400DDC6D}" type="pres">
      <dgm:prSet presAssocID="{5CD4BA55-222E-456E-987D-FA8DE8849289}" presName="desTx" presStyleLbl="revTx" presStyleIdx="9" presStyleCnt="12">
        <dgm:presLayoutVars/>
      </dgm:prSet>
      <dgm:spPr/>
    </dgm:pt>
    <dgm:pt modelId="{6AA9B8C8-AFA7-48A2-903A-C5C87533F341}" type="pres">
      <dgm:prSet presAssocID="{B130C08D-7EBB-44A6-9A46-338407CEE63B}" presName="sibTrans" presStyleCnt="0"/>
      <dgm:spPr/>
    </dgm:pt>
    <dgm:pt modelId="{DE4F3449-A84F-43D7-B41A-9BDC53DF6A5C}" type="pres">
      <dgm:prSet presAssocID="{ABB28EA2-47AC-4845-AAD3-9D812DE8B8C8}" presName="compNode" presStyleCnt="0"/>
      <dgm:spPr/>
    </dgm:pt>
    <dgm:pt modelId="{B8B19C17-2E77-47B8-B1C4-8F68825590CE}" type="pres">
      <dgm:prSet presAssocID="{ABB28EA2-47AC-4845-AAD3-9D812DE8B8C8}" presName="bgRect" presStyleLbl="bgShp" presStyleIdx="5" presStyleCnt="6"/>
      <dgm:spPr/>
    </dgm:pt>
    <dgm:pt modelId="{F57F24BD-E618-4D17-A77B-26A4DE09C0B9}" type="pres">
      <dgm:prSet presAssocID="{ABB28EA2-47AC-4845-AAD3-9D812DE8B8C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scular arm with solid fill"/>
        </a:ext>
      </dgm:extLst>
    </dgm:pt>
    <dgm:pt modelId="{CE41529F-38E3-4957-AD9F-7B2898444479}" type="pres">
      <dgm:prSet presAssocID="{ABB28EA2-47AC-4845-AAD3-9D812DE8B8C8}" presName="spaceRect" presStyleCnt="0"/>
      <dgm:spPr/>
    </dgm:pt>
    <dgm:pt modelId="{0BB46D1E-DC33-42C4-855D-7C2C600AC5E1}" type="pres">
      <dgm:prSet presAssocID="{ABB28EA2-47AC-4845-AAD3-9D812DE8B8C8}" presName="parTx" presStyleLbl="revTx" presStyleIdx="10" presStyleCnt="12">
        <dgm:presLayoutVars>
          <dgm:chMax val="0"/>
          <dgm:chPref val="0"/>
        </dgm:presLayoutVars>
      </dgm:prSet>
      <dgm:spPr/>
    </dgm:pt>
    <dgm:pt modelId="{2339CBAB-2866-447F-A5D0-76D439A3AEA6}" type="pres">
      <dgm:prSet presAssocID="{ABB28EA2-47AC-4845-AAD3-9D812DE8B8C8}" presName="desTx" presStyleLbl="revTx" presStyleIdx="11" presStyleCnt="12">
        <dgm:presLayoutVars/>
      </dgm:prSet>
      <dgm:spPr/>
    </dgm:pt>
  </dgm:ptLst>
  <dgm:cxnLst>
    <dgm:cxn modelId="{ECAE0805-29AE-4ADA-8810-9A13A6C33E49}" type="presOf" srcId="{5CD4BA55-222E-456E-987D-FA8DE8849289}" destId="{82EB9D51-0874-4BA4-A668-0B61F5075F38}" srcOrd="0" destOrd="0" presId="urn:microsoft.com/office/officeart/2018/2/layout/IconVerticalSolidList"/>
    <dgm:cxn modelId="{FDA8EF08-FC42-4540-93DF-19B70D5AA99E}" type="presOf" srcId="{7EBABEE2-E7E0-44FF-8213-699391C5E00F}" destId="{2339CBAB-2866-447F-A5D0-76D439A3AEA6}" srcOrd="0" destOrd="0" presId="urn:microsoft.com/office/officeart/2018/2/layout/IconVerticalSolidList"/>
    <dgm:cxn modelId="{837F750C-B8A2-4A82-AC54-B9E325CE9F44}" type="presOf" srcId="{47F4CA33-2C1E-47FF-B36B-F800FF714FD8}" destId="{0827E453-E6C1-4D42-B16C-438ADEF95C75}" srcOrd="0" destOrd="0" presId="urn:microsoft.com/office/officeart/2018/2/layout/IconVerticalSolidList"/>
    <dgm:cxn modelId="{1D223A17-9AEB-4149-8987-B9491E220E39}" srcId="{ABB28EA2-47AC-4845-AAD3-9D812DE8B8C8}" destId="{7EBABEE2-E7E0-44FF-8213-699391C5E00F}" srcOrd="0" destOrd="0" parTransId="{75FEF6D1-6504-48B4-B54A-27CEE913E373}" sibTransId="{7BB5EC0C-6C48-4F63-8F6A-1B17B2464C6B}"/>
    <dgm:cxn modelId="{CBD9CE22-57DA-462C-B424-F3A7DF73D223}" type="presOf" srcId="{2B4DE872-DD35-4F4F-8FC4-694456F6BCD0}" destId="{94CA5B5A-A8D4-4B9A-84CD-0AF642E69044}" srcOrd="0" destOrd="0" presId="urn:microsoft.com/office/officeart/2018/2/layout/IconVerticalSolidList"/>
    <dgm:cxn modelId="{21808723-A98D-4A98-9015-B0E85EDAE9CF}" srcId="{DF24B5EA-C63C-4F82-A7FD-D4517F45EC47}" destId="{DDBCCA83-3499-4ABD-AAF4-E94D0498BF8F}" srcOrd="0" destOrd="0" parTransId="{2B3DE64A-9F38-4864-A6B0-CFA71852130C}" sibTransId="{9916F2B6-EB83-4465-ADEC-3F42F3989118}"/>
    <dgm:cxn modelId="{50FCEC2B-A3A9-4107-9656-E4ADD7F36A4A}" srcId="{2B4DE872-DD35-4F4F-8FC4-694456F6BCD0}" destId="{7C0D0017-2835-41F7-AF25-9036197B3827}" srcOrd="0" destOrd="0" parTransId="{BEA41FC1-AEBC-43B3-A32D-ADC8795EB802}" sibTransId="{3D48F3A9-D024-497F-BB52-D0F71A953019}"/>
    <dgm:cxn modelId="{6391546D-4C34-4E79-A299-0633F69364B5}" srcId="{65B528D6-16E3-4339-9C26-AC8DE6782361}" destId="{DF24B5EA-C63C-4F82-A7FD-D4517F45EC47}" srcOrd="2" destOrd="0" parTransId="{71FBD4BD-EBB7-41F1-9D48-9133DE29DA12}" sibTransId="{0385F13A-4871-4C55-9A41-BB50F7D7B0D9}"/>
    <dgm:cxn modelId="{08AE064F-86B7-4C46-9D70-73EE6AF6A237}" type="presOf" srcId="{99C259A7-4DAC-4BFD-8D3B-58C320B13930}" destId="{DAEF1B21-516C-460A-8770-4502E6056CAD}" srcOrd="0" destOrd="0" presId="urn:microsoft.com/office/officeart/2018/2/layout/IconVerticalSolidList"/>
    <dgm:cxn modelId="{97FA0B71-F795-4F44-8BEE-0C4483127663}" type="presOf" srcId="{ABB28EA2-47AC-4845-AAD3-9D812DE8B8C8}" destId="{0BB46D1E-DC33-42C4-855D-7C2C600AC5E1}" srcOrd="0" destOrd="0" presId="urn:microsoft.com/office/officeart/2018/2/layout/IconVerticalSolidList"/>
    <dgm:cxn modelId="{19226771-78F8-46EE-9690-C0F223046273}" srcId="{47F4CA33-2C1E-47FF-B36B-F800FF714FD8}" destId="{99C259A7-4DAC-4BFD-8D3B-58C320B13930}" srcOrd="0" destOrd="0" parTransId="{58D3502E-16AA-4DA4-A1EF-0CBB3B7BC385}" sibTransId="{FAEFED91-D734-48A9-978A-05DE69DFEE8F}"/>
    <dgm:cxn modelId="{EC0E8459-25B0-413D-ABCC-D8F18A0CDC98}" type="presOf" srcId="{25E6B536-E90C-4070-8920-8A89AD408706}" destId="{CA0448DC-746C-4896-BB60-0685400DDC6D}" srcOrd="0" destOrd="0" presId="urn:microsoft.com/office/officeart/2018/2/layout/IconVerticalSolidList"/>
    <dgm:cxn modelId="{98C8D57B-5E4F-4FE0-A8D5-63FF9A8BC5FD}" type="presOf" srcId="{B40BB35A-6F03-4E0D-A052-C518D893C1A9}" destId="{C8791B3A-6A4F-4D7A-B533-5612343D89B1}" srcOrd="0" destOrd="1" presId="urn:microsoft.com/office/officeart/2018/2/layout/IconVerticalSolidList"/>
    <dgm:cxn modelId="{5B3F827E-68E3-4347-8F02-38A3D450608C}" srcId="{9CED5D9B-B140-423C-8BB1-DB2DEE700A36}" destId="{B40BB35A-6F03-4E0D-A052-C518D893C1A9}" srcOrd="1" destOrd="0" parTransId="{FFDA9B64-ECAB-4ABB-B1AC-14640C6F8586}" sibTransId="{AE77809A-C8F7-4A51-9E32-A10B6E0AEDD2}"/>
    <dgm:cxn modelId="{8093B77F-2A30-414B-A62A-4EC8ABF7518C}" type="presOf" srcId="{65B528D6-16E3-4339-9C26-AC8DE6782361}" destId="{1CE2C925-ED39-49E9-B7B8-186E6AA8E5EB}" srcOrd="0" destOrd="0" presId="urn:microsoft.com/office/officeart/2018/2/layout/IconVerticalSolidList"/>
    <dgm:cxn modelId="{86413883-A385-41E0-8405-6512A6C9BA3A}" type="presOf" srcId="{9CED5D9B-B140-423C-8BB1-DB2DEE700A36}" destId="{EE20860E-4F57-45AF-9412-55382E121EEB}" srcOrd="0" destOrd="0" presId="urn:microsoft.com/office/officeart/2018/2/layout/IconVerticalSolidList"/>
    <dgm:cxn modelId="{3B7D1186-1AC5-4F36-B216-31AC2F8B084C}" srcId="{65B528D6-16E3-4339-9C26-AC8DE6782361}" destId="{9CED5D9B-B140-423C-8BB1-DB2DEE700A36}" srcOrd="0" destOrd="0" parTransId="{9361EDBF-7DC6-4210-BC36-7C177E8A3591}" sibTransId="{25A21532-FA5F-4A34-B4D8-7C3CC19B0193}"/>
    <dgm:cxn modelId="{30CFF692-7B1F-4DAD-9226-75CB3C7FAEFC}" type="presOf" srcId="{DCBFF1D3-4948-4F55-81F9-A988E6D1E92A}" destId="{C8791B3A-6A4F-4D7A-B533-5612343D89B1}" srcOrd="0" destOrd="0" presId="urn:microsoft.com/office/officeart/2018/2/layout/IconVerticalSolidList"/>
    <dgm:cxn modelId="{CFA215A2-2B63-4999-B497-399862F9D6B8}" type="presOf" srcId="{DF24B5EA-C63C-4F82-A7FD-D4517F45EC47}" destId="{900B790D-50E6-4571-A4BC-18091C7D2517}" srcOrd="0" destOrd="0" presId="urn:microsoft.com/office/officeart/2018/2/layout/IconVerticalSolidList"/>
    <dgm:cxn modelId="{BE8620A2-17B4-4718-8D19-91474A0D09BA}" srcId="{65B528D6-16E3-4339-9C26-AC8DE6782361}" destId="{47F4CA33-2C1E-47FF-B36B-F800FF714FD8}" srcOrd="3" destOrd="0" parTransId="{9B01BC7B-9E95-45C2-900C-A9E4EE554053}" sibTransId="{AB5544FE-3DC8-408E-909C-0B01973465CF}"/>
    <dgm:cxn modelId="{AE2FA6A7-884A-4456-BBF1-5637BEAE6216}" srcId="{65B528D6-16E3-4339-9C26-AC8DE6782361}" destId="{2B4DE872-DD35-4F4F-8FC4-694456F6BCD0}" srcOrd="1" destOrd="0" parTransId="{4C49388A-75DE-4FB0-B281-5D51A1EA7AC8}" sibTransId="{BE1DD1C7-C4B1-43F2-8D72-50627419E110}"/>
    <dgm:cxn modelId="{AA8CB6AB-B614-4EAF-A2E2-56AC3E59E962}" type="presOf" srcId="{7C0D0017-2835-41F7-AF25-9036197B3827}" destId="{9272DF66-4A79-4EDF-B6A9-4A51985D02B3}" srcOrd="0" destOrd="0" presId="urn:microsoft.com/office/officeart/2018/2/layout/IconVerticalSolidList"/>
    <dgm:cxn modelId="{AF1064BC-CF44-4528-9DBA-FBAC47A8F9D3}" srcId="{65B528D6-16E3-4339-9C26-AC8DE6782361}" destId="{ABB28EA2-47AC-4845-AAD3-9D812DE8B8C8}" srcOrd="5" destOrd="0" parTransId="{98670D9C-D27F-4331-AC8D-95E2FFE781AB}" sibTransId="{4D8E4D40-2333-4695-95E7-5B3A2FE3FC39}"/>
    <dgm:cxn modelId="{A87F2CD5-D66E-4CC3-B3BD-54A4F16D93FB}" type="presOf" srcId="{DDBCCA83-3499-4ABD-AAF4-E94D0498BF8F}" destId="{03DA202C-4E7C-4923-94BA-0F7B8926E461}" srcOrd="0" destOrd="0" presId="urn:microsoft.com/office/officeart/2018/2/layout/IconVerticalSolidList"/>
    <dgm:cxn modelId="{55008DDE-B6B3-4E9E-B8B5-2D3FA3650BD7}" srcId="{9CED5D9B-B140-423C-8BB1-DB2DEE700A36}" destId="{DCBFF1D3-4948-4F55-81F9-A988E6D1E92A}" srcOrd="0" destOrd="0" parTransId="{09D8EC38-0AC3-4D09-9860-151930D069C1}" sibTransId="{0A25BA5A-B5D5-468A-89A2-5D79A5FE7574}"/>
    <dgm:cxn modelId="{90CF1CEC-C130-43D9-B153-82A568E5A103}" srcId="{5CD4BA55-222E-456E-987D-FA8DE8849289}" destId="{25E6B536-E90C-4070-8920-8A89AD408706}" srcOrd="0" destOrd="0" parTransId="{C32835EF-7F6A-42DB-8BC5-FDCBF3E539A2}" sibTransId="{40605BD1-301C-482B-AB42-7F7C22644E98}"/>
    <dgm:cxn modelId="{35CBBBF6-AB08-49F5-A3CC-D87575478EFB}" srcId="{65B528D6-16E3-4339-9C26-AC8DE6782361}" destId="{5CD4BA55-222E-456E-987D-FA8DE8849289}" srcOrd="4" destOrd="0" parTransId="{82087F6E-F3DB-4DE6-8DA8-AF915FC82716}" sibTransId="{B130C08D-7EBB-44A6-9A46-338407CEE63B}"/>
    <dgm:cxn modelId="{2D5556D9-9553-4C99-BEB6-4D0F9DF35EC3}" type="presParOf" srcId="{1CE2C925-ED39-49E9-B7B8-186E6AA8E5EB}" destId="{9B7881F3-FA13-4634-B26E-C7E208C4DDB0}" srcOrd="0" destOrd="0" presId="urn:microsoft.com/office/officeart/2018/2/layout/IconVerticalSolidList"/>
    <dgm:cxn modelId="{6CECD5C0-ED3F-4E19-AFBB-6F9D41A50999}" type="presParOf" srcId="{9B7881F3-FA13-4634-B26E-C7E208C4DDB0}" destId="{3C33D59F-C5D7-46D7-A643-E3090FFB1957}" srcOrd="0" destOrd="0" presId="urn:microsoft.com/office/officeart/2018/2/layout/IconVerticalSolidList"/>
    <dgm:cxn modelId="{016D861A-8514-4A6F-9728-E8B1980E7034}" type="presParOf" srcId="{9B7881F3-FA13-4634-B26E-C7E208C4DDB0}" destId="{2A7AD01A-31BF-4C97-8961-1199E2B9C75D}" srcOrd="1" destOrd="0" presId="urn:microsoft.com/office/officeart/2018/2/layout/IconVerticalSolidList"/>
    <dgm:cxn modelId="{44B300C8-8E35-43E0-9523-D152CF4081EB}" type="presParOf" srcId="{9B7881F3-FA13-4634-B26E-C7E208C4DDB0}" destId="{DE46A431-9217-4661-A6CF-50907FA33FCB}" srcOrd="2" destOrd="0" presId="urn:microsoft.com/office/officeart/2018/2/layout/IconVerticalSolidList"/>
    <dgm:cxn modelId="{9D5D95A1-0006-4E10-889C-16A7F6E519B3}" type="presParOf" srcId="{9B7881F3-FA13-4634-B26E-C7E208C4DDB0}" destId="{EE20860E-4F57-45AF-9412-55382E121EEB}" srcOrd="3" destOrd="0" presId="urn:microsoft.com/office/officeart/2018/2/layout/IconVerticalSolidList"/>
    <dgm:cxn modelId="{A6813DF1-1940-4869-AC77-729D1937A879}" type="presParOf" srcId="{9B7881F3-FA13-4634-B26E-C7E208C4DDB0}" destId="{C8791B3A-6A4F-4D7A-B533-5612343D89B1}" srcOrd="4" destOrd="0" presId="urn:microsoft.com/office/officeart/2018/2/layout/IconVerticalSolidList"/>
    <dgm:cxn modelId="{7F21962B-16F5-4614-B2C8-5C2240EDF67C}" type="presParOf" srcId="{1CE2C925-ED39-49E9-B7B8-186E6AA8E5EB}" destId="{B9F0B51F-F1B7-4A18-AEDF-8EED9881B62E}" srcOrd="1" destOrd="0" presId="urn:microsoft.com/office/officeart/2018/2/layout/IconVerticalSolidList"/>
    <dgm:cxn modelId="{0C92EC00-8AEB-4F81-B739-E1F9C7562B38}" type="presParOf" srcId="{1CE2C925-ED39-49E9-B7B8-186E6AA8E5EB}" destId="{F102C6B4-0D53-4E9C-8521-EB4895DC4157}" srcOrd="2" destOrd="0" presId="urn:microsoft.com/office/officeart/2018/2/layout/IconVerticalSolidList"/>
    <dgm:cxn modelId="{4C302027-A07D-46BC-8DA9-640783D9FA84}" type="presParOf" srcId="{F102C6B4-0D53-4E9C-8521-EB4895DC4157}" destId="{5BF2EAA6-F3FA-43DC-9B4D-5AF63FA3A06F}" srcOrd="0" destOrd="0" presId="urn:microsoft.com/office/officeart/2018/2/layout/IconVerticalSolidList"/>
    <dgm:cxn modelId="{C63BC98E-9257-4771-AE4A-CF54E779D9C1}" type="presParOf" srcId="{F102C6B4-0D53-4E9C-8521-EB4895DC4157}" destId="{440F2FD5-CAAE-4E7F-AD89-D5D48AA1DAF2}" srcOrd="1" destOrd="0" presId="urn:microsoft.com/office/officeart/2018/2/layout/IconVerticalSolidList"/>
    <dgm:cxn modelId="{E273AC6F-26FD-4366-95E9-D5E37D274675}" type="presParOf" srcId="{F102C6B4-0D53-4E9C-8521-EB4895DC4157}" destId="{6C218A81-279A-4141-89A1-DA6F9A7802B2}" srcOrd="2" destOrd="0" presId="urn:microsoft.com/office/officeart/2018/2/layout/IconVerticalSolidList"/>
    <dgm:cxn modelId="{46FE2A87-916F-4441-9810-B866161C4984}" type="presParOf" srcId="{F102C6B4-0D53-4E9C-8521-EB4895DC4157}" destId="{94CA5B5A-A8D4-4B9A-84CD-0AF642E69044}" srcOrd="3" destOrd="0" presId="urn:microsoft.com/office/officeart/2018/2/layout/IconVerticalSolidList"/>
    <dgm:cxn modelId="{25E1B5E4-687C-44FB-9D41-B1E170D3F8D6}" type="presParOf" srcId="{F102C6B4-0D53-4E9C-8521-EB4895DC4157}" destId="{9272DF66-4A79-4EDF-B6A9-4A51985D02B3}" srcOrd="4" destOrd="0" presId="urn:microsoft.com/office/officeart/2018/2/layout/IconVerticalSolidList"/>
    <dgm:cxn modelId="{82E078C1-D7F4-420D-8679-CC4FE945CF69}" type="presParOf" srcId="{1CE2C925-ED39-49E9-B7B8-186E6AA8E5EB}" destId="{FCB052FF-E2CA-43C5-94CD-498186EDDBF1}" srcOrd="3" destOrd="0" presId="urn:microsoft.com/office/officeart/2018/2/layout/IconVerticalSolidList"/>
    <dgm:cxn modelId="{FBE82456-36ED-4CA8-8710-4B3BE262F36D}" type="presParOf" srcId="{1CE2C925-ED39-49E9-B7B8-186E6AA8E5EB}" destId="{135EC7C5-A3B8-4F54-94C8-7213E3427C8E}" srcOrd="4" destOrd="0" presId="urn:microsoft.com/office/officeart/2018/2/layout/IconVerticalSolidList"/>
    <dgm:cxn modelId="{55FF7787-2ACD-4E3B-8EF8-09FC1E2B7C91}" type="presParOf" srcId="{135EC7C5-A3B8-4F54-94C8-7213E3427C8E}" destId="{6D233D4C-4892-4C46-BAEE-2DA7B58FF888}" srcOrd="0" destOrd="0" presId="urn:microsoft.com/office/officeart/2018/2/layout/IconVerticalSolidList"/>
    <dgm:cxn modelId="{EEC6F094-BEDB-4382-9324-879A84A0A6D2}" type="presParOf" srcId="{135EC7C5-A3B8-4F54-94C8-7213E3427C8E}" destId="{F6A7CC44-0D93-4C59-81CB-5AE994790FB7}" srcOrd="1" destOrd="0" presId="urn:microsoft.com/office/officeart/2018/2/layout/IconVerticalSolidList"/>
    <dgm:cxn modelId="{0A815959-BAE9-44EB-B267-5BBB80E9A738}" type="presParOf" srcId="{135EC7C5-A3B8-4F54-94C8-7213E3427C8E}" destId="{39F3DAA4-02D1-45AF-8C00-65C6A9A8C2F6}" srcOrd="2" destOrd="0" presId="urn:microsoft.com/office/officeart/2018/2/layout/IconVerticalSolidList"/>
    <dgm:cxn modelId="{FA9EF673-8696-4D59-9EEB-023478834BC2}" type="presParOf" srcId="{135EC7C5-A3B8-4F54-94C8-7213E3427C8E}" destId="{900B790D-50E6-4571-A4BC-18091C7D2517}" srcOrd="3" destOrd="0" presId="urn:microsoft.com/office/officeart/2018/2/layout/IconVerticalSolidList"/>
    <dgm:cxn modelId="{89B21605-0D2D-4E5C-AECB-53E01878ADB5}" type="presParOf" srcId="{135EC7C5-A3B8-4F54-94C8-7213E3427C8E}" destId="{03DA202C-4E7C-4923-94BA-0F7B8926E461}" srcOrd="4" destOrd="0" presId="urn:microsoft.com/office/officeart/2018/2/layout/IconVerticalSolidList"/>
    <dgm:cxn modelId="{811D4D77-C7DF-486C-81FF-1D3CC318E6F5}" type="presParOf" srcId="{1CE2C925-ED39-49E9-B7B8-186E6AA8E5EB}" destId="{DAF86FA8-4134-4A95-BE26-E2C63ADE24B4}" srcOrd="5" destOrd="0" presId="urn:microsoft.com/office/officeart/2018/2/layout/IconVerticalSolidList"/>
    <dgm:cxn modelId="{A4B27EB9-943A-492A-98F8-EEB805857DAC}" type="presParOf" srcId="{1CE2C925-ED39-49E9-B7B8-186E6AA8E5EB}" destId="{1FFF0E09-46AC-460F-8EA0-0D0EE3FEF4E7}" srcOrd="6" destOrd="0" presId="urn:microsoft.com/office/officeart/2018/2/layout/IconVerticalSolidList"/>
    <dgm:cxn modelId="{D0BCFB24-849E-4084-A3B4-49C6DA30F68C}" type="presParOf" srcId="{1FFF0E09-46AC-460F-8EA0-0D0EE3FEF4E7}" destId="{AE567CD1-304A-4BBB-A899-9A40A7ABA59B}" srcOrd="0" destOrd="0" presId="urn:microsoft.com/office/officeart/2018/2/layout/IconVerticalSolidList"/>
    <dgm:cxn modelId="{EE02B1C9-981D-4B84-9B5B-DAE8835A4F2B}" type="presParOf" srcId="{1FFF0E09-46AC-460F-8EA0-0D0EE3FEF4E7}" destId="{B9823530-0190-487F-A9B6-DAC63B4CD50B}" srcOrd="1" destOrd="0" presId="urn:microsoft.com/office/officeart/2018/2/layout/IconVerticalSolidList"/>
    <dgm:cxn modelId="{061A2462-7532-4A2E-9712-FE4C29935A6D}" type="presParOf" srcId="{1FFF0E09-46AC-460F-8EA0-0D0EE3FEF4E7}" destId="{6F9A7935-72B4-4B2F-92E8-299B1063E80D}" srcOrd="2" destOrd="0" presId="urn:microsoft.com/office/officeart/2018/2/layout/IconVerticalSolidList"/>
    <dgm:cxn modelId="{C066CDEA-1FDE-49CB-8908-B9E432ECFA04}" type="presParOf" srcId="{1FFF0E09-46AC-460F-8EA0-0D0EE3FEF4E7}" destId="{0827E453-E6C1-4D42-B16C-438ADEF95C75}" srcOrd="3" destOrd="0" presId="urn:microsoft.com/office/officeart/2018/2/layout/IconVerticalSolidList"/>
    <dgm:cxn modelId="{C2011EBE-85E5-4596-A82F-3A173BF86149}" type="presParOf" srcId="{1FFF0E09-46AC-460F-8EA0-0D0EE3FEF4E7}" destId="{DAEF1B21-516C-460A-8770-4502E6056CAD}" srcOrd="4" destOrd="0" presId="urn:microsoft.com/office/officeart/2018/2/layout/IconVerticalSolidList"/>
    <dgm:cxn modelId="{5B222E3E-797F-497A-8814-26AB20EA62D8}" type="presParOf" srcId="{1CE2C925-ED39-49E9-B7B8-186E6AA8E5EB}" destId="{B755029B-430E-4F4D-8484-B358A9E8EE07}" srcOrd="7" destOrd="0" presId="urn:microsoft.com/office/officeart/2018/2/layout/IconVerticalSolidList"/>
    <dgm:cxn modelId="{F95FA806-BE68-498B-B6E2-C745CADF098A}" type="presParOf" srcId="{1CE2C925-ED39-49E9-B7B8-186E6AA8E5EB}" destId="{1C47E52C-E8A4-4075-A741-670E0F4B894C}" srcOrd="8" destOrd="0" presId="urn:microsoft.com/office/officeart/2018/2/layout/IconVerticalSolidList"/>
    <dgm:cxn modelId="{C442E214-3827-4607-978A-029D81845CA4}" type="presParOf" srcId="{1C47E52C-E8A4-4075-A741-670E0F4B894C}" destId="{165247BF-01DC-4E01-A033-CFD301BF96D2}" srcOrd="0" destOrd="0" presId="urn:microsoft.com/office/officeart/2018/2/layout/IconVerticalSolidList"/>
    <dgm:cxn modelId="{6C5BEAE0-82A3-4302-8200-7A50520AF3B5}" type="presParOf" srcId="{1C47E52C-E8A4-4075-A741-670E0F4B894C}" destId="{D0D792EA-468D-4E5D-AD48-89FF00662E6C}" srcOrd="1" destOrd="0" presId="urn:microsoft.com/office/officeart/2018/2/layout/IconVerticalSolidList"/>
    <dgm:cxn modelId="{B766CC99-3876-47DC-B901-C766CE833D73}" type="presParOf" srcId="{1C47E52C-E8A4-4075-A741-670E0F4B894C}" destId="{A80E5434-1CED-4F01-A896-DB97C5DE7245}" srcOrd="2" destOrd="0" presId="urn:microsoft.com/office/officeart/2018/2/layout/IconVerticalSolidList"/>
    <dgm:cxn modelId="{17729C69-5CA3-4AA5-9A2C-9CDC07874C5B}" type="presParOf" srcId="{1C47E52C-E8A4-4075-A741-670E0F4B894C}" destId="{82EB9D51-0874-4BA4-A668-0B61F5075F38}" srcOrd="3" destOrd="0" presId="urn:microsoft.com/office/officeart/2018/2/layout/IconVerticalSolidList"/>
    <dgm:cxn modelId="{70EB3720-0622-42DA-B3F2-8BD0B2A5E0F8}" type="presParOf" srcId="{1C47E52C-E8A4-4075-A741-670E0F4B894C}" destId="{CA0448DC-746C-4896-BB60-0685400DDC6D}" srcOrd="4" destOrd="0" presId="urn:microsoft.com/office/officeart/2018/2/layout/IconVerticalSolidList"/>
    <dgm:cxn modelId="{D6FF9256-8768-49C1-B0FD-E9E92DC3D43E}" type="presParOf" srcId="{1CE2C925-ED39-49E9-B7B8-186E6AA8E5EB}" destId="{6AA9B8C8-AFA7-48A2-903A-C5C87533F341}" srcOrd="9" destOrd="0" presId="urn:microsoft.com/office/officeart/2018/2/layout/IconVerticalSolidList"/>
    <dgm:cxn modelId="{0395D49C-2E12-4E3E-A3DD-457D32F75E01}" type="presParOf" srcId="{1CE2C925-ED39-49E9-B7B8-186E6AA8E5EB}" destId="{DE4F3449-A84F-43D7-B41A-9BDC53DF6A5C}" srcOrd="10" destOrd="0" presId="urn:microsoft.com/office/officeart/2018/2/layout/IconVerticalSolidList"/>
    <dgm:cxn modelId="{E8A116B6-9AF8-4031-9292-7FE07A6B86F3}" type="presParOf" srcId="{DE4F3449-A84F-43D7-B41A-9BDC53DF6A5C}" destId="{B8B19C17-2E77-47B8-B1C4-8F68825590CE}" srcOrd="0" destOrd="0" presId="urn:microsoft.com/office/officeart/2018/2/layout/IconVerticalSolidList"/>
    <dgm:cxn modelId="{82E140CC-2D4E-4BC7-B868-747DC505B809}" type="presParOf" srcId="{DE4F3449-A84F-43D7-B41A-9BDC53DF6A5C}" destId="{F57F24BD-E618-4D17-A77B-26A4DE09C0B9}" srcOrd="1" destOrd="0" presId="urn:microsoft.com/office/officeart/2018/2/layout/IconVerticalSolidList"/>
    <dgm:cxn modelId="{2E5604B3-2B36-40B0-A090-FB0F1834B307}" type="presParOf" srcId="{DE4F3449-A84F-43D7-B41A-9BDC53DF6A5C}" destId="{CE41529F-38E3-4957-AD9F-7B2898444479}" srcOrd="2" destOrd="0" presId="urn:microsoft.com/office/officeart/2018/2/layout/IconVerticalSolidList"/>
    <dgm:cxn modelId="{EC06AA8A-3502-4002-AB12-662B53768C27}" type="presParOf" srcId="{DE4F3449-A84F-43D7-B41A-9BDC53DF6A5C}" destId="{0BB46D1E-DC33-42C4-855D-7C2C600AC5E1}" srcOrd="3" destOrd="0" presId="urn:microsoft.com/office/officeart/2018/2/layout/IconVerticalSolidList"/>
    <dgm:cxn modelId="{B4DFD4CF-D8DB-4D2A-A656-1A2D878B277C}" type="presParOf" srcId="{DE4F3449-A84F-43D7-B41A-9BDC53DF6A5C}" destId="{2339CBAB-2866-447F-A5D0-76D439A3AEA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56A01EB-959B-4DC6-8A5C-06497E7C1B4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B60555-BF37-4991-BB5D-7D5C004437D4}">
      <dgm:prSet/>
      <dgm:spPr/>
      <dgm:t>
        <a:bodyPr/>
        <a:lstStyle/>
        <a:p>
          <a:r>
            <a:rPr lang="en-US" dirty="0"/>
            <a:t>Clearly mark completed goals with date of completion</a:t>
          </a:r>
        </a:p>
      </dgm:t>
    </dgm:pt>
    <dgm:pt modelId="{F0219C1B-C0C6-4E91-AA58-B11CB6B044F0}" type="parTrans" cxnId="{BEAAD0BA-9BD3-403D-857E-C92D525A3648}">
      <dgm:prSet/>
      <dgm:spPr/>
      <dgm:t>
        <a:bodyPr/>
        <a:lstStyle/>
        <a:p>
          <a:endParaRPr lang="en-US"/>
        </a:p>
      </dgm:t>
    </dgm:pt>
    <dgm:pt modelId="{D5F86D58-50DB-4FF2-9A40-B472FF1C3954}" type="sibTrans" cxnId="{BEAAD0BA-9BD3-403D-857E-C92D525A3648}">
      <dgm:prSet/>
      <dgm:spPr/>
      <dgm:t>
        <a:bodyPr/>
        <a:lstStyle/>
        <a:p>
          <a:endParaRPr lang="en-US"/>
        </a:p>
      </dgm:t>
    </dgm:pt>
    <dgm:pt modelId="{924149BE-E33F-4648-BF60-259AB020B4E4}">
      <dgm:prSet/>
      <dgm:spPr/>
      <dgm:t>
        <a:bodyPr/>
        <a:lstStyle/>
        <a:p>
          <a:r>
            <a:rPr lang="en-US" dirty="0"/>
            <a:t>If a goal is due and incomplete</a:t>
          </a:r>
        </a:p>
      </dgm:t>
    </dgm:pt>
    <dgm:pt modelId="{57F66FF3-DE0C-4B0E-A267-33636A9D5E6E}" type="parTrans" cxnId="{B40629CE-6093-44B4-AA44-463745C885FF}">
      <dgm:prSet/>
      <dgm:spPr/>
      <dgm:t>
        <a:bodyPr/>
        <a:lstStyle/>
        <a:p>
          <a:endParaRPr lang="en-US"/>
        </a:p>
      </dgm:t>
    </dgm:pt>
    <dgm:pt modelId="{091EB0B0-320D-4EFE-B240-5C6F601A74D5}" type="sibTrans" cxnId="{B40629CE-6093-44B4-AA44-463745C885FF}">
      <dgm:prSet/>
      <dgm:spPr/>
      <dgm:t>
        <a:bodyPr/>
        <a:lstStyle/>
        <a:p>
          <a:endParaRPr lang="en-US"/>
        </a:p>
      </dgm:t>
    </dgm:pt>
    <dgm:pt modelId="{3155015A-E5F1-4DB6-809B-5EC21AB5819B}">
      <dgm:prSet/>
      <dgm:spPr/>
      <dgm:t>
        <a:bodyPr/>
        <a:lstStyle/>
        <a:p>
          <a:r>
            <a:rPr lang="en-US"/>
            <a:t>Reconsider if the action is proximal</a:t>
          </a:r>
        </a:p>
      </dgm:t>
    </dgm:pt>
    <dgm:pt modelId="{AC3C0F76-C101-4342-8566-0FE45563B133}" type="parTrans" cxnId="{958A59DA-9754-4BAA-B083-4B9FC9574E7B}">
      <dgm:prSet/>
      <dgm:spPr/>
      <dgm:t>
        <a:bodyPr/>
        <a:lstStyle/>
        <a:p>
          <a:endParaRPr lang="en-US"/>
        </a:p>
      </dgm:t>
    </dgm:pt>
    <dgm:pt modelId="{98C0CF1D-797E-49B1-8E63-49E2060C8120}" type="sibTrans" cxnId="{958A59DA-9754-4BAA-B083-4B9FC9574E7B}">
      <dgm:prSet/>
      <dgm:spPr/>
      <dgm:t>
        <a:bodyPr/>
        <a:lstStyle/>
        <a:p>
          <a:endParaRPr lang="en-US"/>
        </a:p>
      </dgm:t>
    </dgm:pt>
    <dgm:pt modelId="{3E3FB184-5107-47DC-88C0-899E1A30CBA1}">
      <dgm:prSet/>
      <dgm:spPr/>
      <dgm:t>
        <a:bodyPr/>
        <a:lstStyle/>
        <a:p>
          <a:r>
            <a:rPr lang="en-US"/>
            <a:t>Consider if there is a responsivity issue involved</a:t>
          </a:r>
        </a:p>
      </dgm:t>
    </dgm:pt>
    <dgm:pt modelId="{AB01F6CA-93D7-483B-BC5C-A04A6C473778}" type="parTrans" cxnId="{5C3CF92E-8924-4E10-B7BD-02A57768A342}">
      <dgm:prSet/>
      <dgm:spPr/>
      <dgm:t>
        <a:bodyPr/>
        <a:lstStyle/>
        <a:p>
          <a:endParaRPr lang="en-US"/>
        </a:p>
      </dgm:t>
    </dgm:pt>
    <dgm:pt modelId="{28DE2024-E9D7-4229-BE1C-2FC1F1B1717A}" type="sibTrans" cxnId="{5C3CF92E-8924-4E10-B7BD-02A57768A342}">
      <dgm:prSet/>
      <dgm:spPr/>
      <dgm:t>
        <a:bodyPr/>
        <a:lstStyle/>
        <a:p>
          <a:endParaRPr lang="en-US"/>
        </a:p>
      </dgm:t>
    </dgm:pt>
    <dgm:pt modelId="{9F086AF1-98AB-4561-B4CB-4F65F4E157C1}">
      <dgm:prSet/>
      <dgm:spPr/>
      <dgm:t>
        <a:bodyPr/>
        <a:lstStyle/>
        <a:p>
          <a:r>
            <a:rPr lang="en-US"/>
            <a:t>Consider adjusting completion date</a:t>
          </a:r>
        </a:p>
      </dgm:t>
    </dgm:pt>
    <dgm:pt modelId="{EAEA8A45-8C12-47B2-A95E-B0CD08DA00C5}" type="parTrans" cxnId="{34678F26-B638-4631-9CB1-60010648BA8B}">
      <dgm:prSet/>
      <dgm:spPr/>
      <dgm:t>
        <a:bodyPr/>
        <a:lstStyle/>
        <a:p>
          <a:endParaRPr lang="en-US"/>
        </a:p>
      </dgm:t>
    </dgm:pt>
    <dgm:pt modelId="{EAA460B2-4226-457E-9FFE-0C4353CB58C4}" type="sibTrans" cxnId="{34678F26-B638-4631-9CB1-60010648BA8B}">
      <dgm:prSet/>
      <dgm:spPr/>
      <dgm:t>
        <a:bodyPr/>
        <a:lstStyle/>
        <a:p>
          <a:endParaRPr lang="en-US"/>
        </a:p>
      </dgm:t>
    </dgm:pt>
    <dgm:pt modelId="{C9C88F3F-7D2E-457E-9FF8-C85002BF28D9}">
      <dgm:prSet/>
      <dgm:spPr/>
      <dgm:t>
        <a:bodyPr/>
        <a:lstStyle/>
        <a:p>
          <a:r>
            <a:rPr lang="en-US"/>
            <a:t>Add supports (roleplaying, problem solving, etc.) to the contact</a:t>
          </a:r>
        </a:p>
      </dgm:t>
    </dgm:pt>
    <dgm:pt modelId="{797FF06D-8259-4FF6-B0C8-E493436E316C}" type="parTrans" cxnId="{CD750F14-5581-4F7B-9E42-1503FF81E64B}">
      <dgm:prSet/>
      <dgm:spPr/>
      <dgm:t>
        <a:bodyPr/>
        <a:lstStyle/>
        <a:p>
          <a:endParaRPr lang="en-US"/>
        </a:p>
      </dgm:t>
    </dgm:pt>
    <dgm:pt modelId="{B8D9C07F-97F7-4853-AFA6-74547C34B89A}" type="sibTrans" cxnId="{CD750F14-5581-4F7B-9E42-1503FF81E64B}">
      <dgm:prSet/>
      <dgm:spPr/>
      <dgm:t>
        <a:bodyPr/>
        <a:lstStyle/>
        <a:p>
          <a:endParaRPr lang="en-US"/>
        </a:p>
      </dgm:t>
    </dgm:pt>
    <dgm:pt modelId="{2EF01175-F44C-4081-93DC-E3EC579D5AE0}">
      <dgm:prSet/>
      <dgm:spPr/>
      <dgm:t>
        <a:bodyPr/>
        <a:lstStyle/>
        <a:p>
          <a:r>
            <a:rPr lang="en-US" dirty="0"/>
            <a:t>Consider adding explicit incentives and consequences if it remains incomplete</a:t>
          </a:r>
        </a:p>
      </dgm:t>
    </dgm:pt>
    <dgm:pt modelId="{4585F67C-DC95-44B5-9EF3-F139472EC3A1}" type="parTrans" cxnId="{887CF3A6-AD68-4BEC-A307-5902D081175B}">
      <dgm:prSet/>
      <dgm:spPr/>
      <dgm:t>
        <a:bodyPr/>
        <a:lstStyle/>
        <a:p>
          <a:endParaRPr lang="en-US"/>
        </a:p>
      </dgm:t>
    </dgm:pt>
    <dgm:pt modelId="{838D3CC5-3770-48B3-A1FA-F19311BCD3B9}" type="sibTrans" cxnId="{887CF3A6-AD68-4BEC-A307-5902D081175B}">
      <dgm:prSet/>
      <dgm:spPr/>
      <dgm:t>
        <a:bodyPr/>
        <a:lstStyle/>
        <a:p>
          <a:endParaRPr lang="en-US"/>
        </a:p>
      </dgm:t>
    </dgm:pt>
    <dgm:pt modelId="{E2CD1203-F280-4FE4-8448-A729421504A8}">
      <dgm:prSet/>
      <dgm:spPr/>
      <dgm:t>
        <a:bodyPr/>
        <a:lstStyle/>
        <a:p>
          <a:r>
            <a:rPr lang="en-US" dirty="0"/>
            <a:t>Allows for both visual and verbal praise</a:t>
          </a:r>
        </a:p>
      </dgm:t>
    </dgm:pt>
    <dgm:pt modelId="{29F7E907-5E3C-48DB-902E-73D6DBC0E9A7}" type="parTrans" cxnId="{8C7E816A-B660-4DC1-B73C-1FCA549827C0}">
      <dgm:prSet/>
      <dgm:spPr/>
      <dgm:t>
        <a:bodyPr/>
        <a:lstStyle/>
        <a:p>
          <a:endParaRPr lang="en-US"/>
        </a:p>
      </dgm:t>
    </dgm:pt>
    <dgm:pt modelId="{A0439EC1-38D9-4155-9B5B-AFA934C59E6D}" type="sibTrans" cxnId="{8C7E816A-B660-4DC1-B73C-1FCA549827C0}">
      <dgm:prSet/>
      <dgm:spPr/>
      <dgm:t>
        <a:bodyPr/>
        <a:lstStyle/>
        <a:p>
          <a:endParaRPr lang="en-US"/>
        </a:p>
      </dgm:t>
    </dgm:pt>
    <dgm:pt modelId="{4ECC19BB-D648-41AF-837F-81A93CF0528F}">
      <dgm:prSet/>
      <dgm:spPr/>
      <dgm:t>
        <a:bodyPr/>
        <a:lstStyle/>
        <a:p>
          <a:r>
            <a:rPr lang="en-US" dirty="0"/>
            <a:t>Use the case plan to prepare the client for the focus/structure of the meeting</a:t>
          </a:r>
        </a:p>
      </dgm:t>
    </dgm:pt>
    <dgm:pt modelId="{E2172E19-BF9C-4372-ACA9-F8C82ED05D65}" type="parTrans" cxnId="{264726F2-63CC-4E0C-9146-AE373D81A2FB}">
      <dgm:prSet/>
      <dgm:spPr/>
      <dgm:t>
        <a:bodyPr/>
        <a:lstStyle/>
        <a:p>
          <a:endParaRPr lang="en-US"/>
        </a:p>
      </dgm:t>
    </dgm:pt>
    <dgm:pt modelId="{758A1687-6031-4FBE-81CA-FE52F457BFC2}" type="sibTrans" cxnId="{264726F2-63CC-4E0C-9146-AE373D81A2FB}">
      <dgm:prSet/>
      <dgm:spPr/>
      <dgm:t>
        <a:bodyPr/>
        <a:lstStyle/>
        <a:p>
          <a:endParaRPr lang="en-US"/>
        </a:p>
      </dgm:t>
    </dgm:pt>
    <dgm:pt modelId="{026485AF-84CE-4EBE-B5B1-9F1F351552F4}">
      <dgm:prSet/>
      <dgm:spPr/>
      <dgm:t>
        <a:bodyPr/>
        <a:lstStyle/>
        <a:p>
          <a:r>
            <a:rPr lang="en-US" dirty="0"/>
            <a:t>Helps to keep both case manager and client on track</a:t>
          </a:r>
        </a:p>
      </dgm:t>
    </dgm:pt>
    <dgm:pt modelId="{4FF208C4-F18F-4FED-8231-236D4376E420}" type="parTrans" cxnId="{3D585149-1207-4A97-98CA-E3519B0910F8}">
      <dgm:prSet/>
      <dgm:spPr/>
      <dgm:t>
        <a:bodyPr/>
        <a:lstStyle/>
        <a:p>
          <a:endParaRPr lang="en-US"/>
        </a:p>
      </dgm:t>
    </dgm:pt>
    <dgm:pt modelId="{592BD270-311A-4BE6-8C71-D393507600EE}" type="sibTrans" cxnId="{3D585149-1207-4A97-98CA-E3519B0910F8}">
      <dgm:prSet/>
      <dgm:spPr/>
      <dgm:t>
        <a:bodyPr/>
        <a:lstStyle/>
        <a:p>
          <a:endParaRPr lang="en-US"/>
        </a:p>
      </dgm:t>
    </dgm:pt>
    <dgm:pt modelId="{F9143729-2B79-4668-9B32-847FF7B437A2}">
      <dgm:prSet/>
      <dgm:spPr/>
      <dgm:t>
        <a:bodyPr/>
        <a:lstStyle/>
        <a:p>
          <a:r>
            <a:rPr lang="en-US" dirty="0"/>
            <a:t>Include intended case manager interventions for next session and follow through</a:t>
          </a:r>
        </a:p>
      </dgm:t>
    </dgm:pt>
    <dgm:pt modelId="{03D7BAF6-76D1-425D-9E1E-CE87D607775B}" type="parTrans" cxnId="{F7CA72CE-76C2-4DD2-A1C0-C708EF091C8F}">
      <dgm:prSet/>
      <dgm:spPr/>
      <dgm:t>
        <a:bodyPr/>
        <a:lstStyle/>
        <a:p>
          <a:endParaRPr lang="en-US"/>
        </a:p>
      </dgm:t>
    </dgm:pt>
    <dgm:pt modelId="{C7628F23-B7E2-45C3-97E4-742E76FE5324}" type="sibTrans" cxnId="{F7CA72CE-76C2-4DD2-A1C0-C708EF091C8F}">
      <dgm:prSet/>
      <dgm:spPr/>
      <dgm:t>
        <a:bodyPr/>
        <a:lstStyle/>
        <a:p>
          <a:endParaRPr lang="en-US"/>
        </a:p>
      </dgm:t>
    </dgm:pt>
    <dgm:pt modelId="{AFC26758-EADE-4062-91CE-9883CC888D38}">
      <dgm:prSet/>
      <dgm:spPr/>
      <dgm:t>
        <a:bodyPr/>
        <a:lstStyle/>
        <a:p>
          <a:r>
            <a:rPr lang="en-US" dirty="0"/>
            <a:t>Occasionally review completed items to make sure the target behavior has been maintained</a:t>
          </a:r>
        </a:p>
      </dgm:t>
    </dgm:pt>
    <dgm:pt modelId="{47255BDD-41E1-4112-BA15-3B1C70D7A1D2}" type="parTrans" cxnId="{73000F5B-9A48-43CD-918E-1B557D5DF1AE}">
      <dgm:prSet/>
      <dgm:spPr/>
      <dgm:t>
        <a:bodyPr/>
        <a:lstStyle/>
        <a:p>
          <a:endParaRPr lang="en-US"/>
        </a:p>
      </dgm:t>
    </dgm:pt>
    <dgm:pt modelId="{DE748FCF-938D-4D33-B80E-C4552C0E6465}" type="sibTrans" cxnId="{73000F5B-9A48-43CD-918E-1B557D5DF1AE}">
      <dgm:prSet/>
      <dgm:spPr/>
      <dgm:t>
        <a:bodyPr/>
        <a:lstStyle/>
        <a:p>
          <a:endParaRPr lang="en-US"/>
        </a:p>
      </dgm:t>
    </dgm:pt>
    <dgm:pt modelId="{14C7AB05-7E64-426C-B384-0831A7048DF2}" type="pres">
      <dgm:prSet presAssocID="{756A01EB-959B-4DC6-8A5C-06497E7C1B4C}" presName="linear" presStyleCnt="0">
        <dgm:presLayoutVars>
          <dgm:animLvl val="lvl"/>
          <dgm:resizeHandles val="exact"/>
        </dgm:presLayoutVars>
      </dgm:prSet>
      <dgm:spPr/>
    </dgm:pt>
    <dgm:pt modelId="{31DCF865-61E5-4E15-AA61-32DE0886B36F}" type="pres">
      <dgm:prSet presAssocID="{38B60555-BF37-4991-BB5D-7D5C004437D4}" presName="parentText" presStyleLbl="node1" presStyleIdx="0" presStyleCnt="3" custLinFactNeighborY="1542">
        <dgm:presLayoutVars>
          <dgm:chMax val="0"/>
          <dgm:bulletEnabled val="1"/>
        </dgm:presLayoutVars>
      </dgm:prSet>
      <dgm:spPr/>
    </dgm:pt>
    <dgm:pt modelId="{BC29F00E-6316-44DE-98D4-82ADFF128361}" type="pres">
      <dgm:prSet presAssocID="{38B60555-BF37-4991-BB5D-7D5C004437D4}" presName="childText" presStyleLbl="revTx" presStyleIdx="0" presStyleCnt="3">
        <dgm:presLayoutVars>
          <dgm:bulletEnabled val="1"/>
        </dgm:presLayoutVars>
      </dgm:prSet>
      <dgm:spPr/>
    </dgm:pt>
    <dgm:pt modelId="{89976CA8-A17F-4340-B9BE-3F4F600EC505}" type="pres">
      <dgm:prSet presAssocID="{924149BE-E33F-4648-BF60-259AB020B4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2D9766-747C-4C16-8C5D-CFB3B4B49E14}" type="pres">
      <dgm:prSet presAssocID="{924149BE-E33F-4648-BF60-259AB020B4E4}" presName="childText" presStyleLbl="revTx" presStyleIdx="1" presStyleCnt="3">
        <dgm:presLayoutVars>
          <dgm:bulletEnabled val="1"/>
        </dgm:presLayoutVars>
      </dgm:prSet>
      <dgm:spPr/>
    </dgm:pt>
    <dgm:pt modelId="{00B20F18-D509-4DA8-ABA0-52F2F808523D}" type="pres">
      <dgm:prSet presAssocID="{4ECC19BB-D648-41AF-837F-81A93CF0528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3C53D18-A885-4E80-AC3F-754084387D8D}" type="pres">
      <dgm:prSet presAssocID="{4ECC19BB-D648-41AF-837F-81A93CF0528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D750F14-5581-4F7B-9E42-1503FF81E64B}" srcId="{924149BE-E33F-4648-BF60-259AB020B4E4}" destId="{C9C88F3F-7D2E-457E-9FF8-C85002BF28D9}" srcOrd="3" destOrd="0" parTransId="{797FF06D-8259-4FF6-B0C8-E493436E316C}" sibTransId="{B8D9C07F-97F7-4853-AFA6-74547C34B89A}"/>
    <dgm:cxn modelId="{C0FBCE18-C518-4A57-B1F7-713511B7D948}" type="presOf" srcId="{026485AF-84CE-4EBE-B5B1-9F1F351552F4}" destId="{13C53D18-A885-4E80-AC3F-754084387D8D}" srcOrd="0" destOrd="0" presId="urn:microsoft.com/office/officeart/2005/8/layout/vList2"/>
    <dgm:cxn modelId="{34678F26-B638-4631-9CB1-60010648BA8B}" srcId="{924149BE-E33F-4648-BF60-259AB020B4E4}" destId="{9F086AF1-98AB-4561-B4CB-4F65F4E157C1}" srcOrd="2" destOrd="0" parTransId="{EAEA8A45-8C12-47B2-A95E-B0CD08DA00C5}" sibTransId="{EAA460B2-4226-457E-9FFE-0C4353CB58C4}"/>
    <dgm:cxn modelId="{5C3CF92E-8924-4E10-B7BD-02A57768A342}" srcId="{924149BE-E33F-4648-BF60-259AB020B4E4}" destId="{3E3FB184-5107-47DC-88C0-899E1A30CBA1}" srcOrd="1" destOrd="0" parTransId="{AB01F6CA-93D7-483B-BC5C-A04A6C473778}" sibTransId="{28DE2024-E9D7-4229-BE1C-2FC1F1B1717A}"/>
    <dgm:cxn modelId="{73000F5B-9A48-43CD-918E-1B557D5DF1AE}" srcId="{38B60555-BF37-4991-BB5D-7D5C004437D4}" destId="{AFC26758-EADE-4062-91CE-9883CC888D38}" srcOrd="1" destOrd="0" parTransId="{47255BDD-41E1-4112-BA15-3B1C70D7A1D2}" sibTransId="{DE748FCF-938D-4D33-B80E-C4552C0E6465}"/>
    <dgm:cxn modelId="{22711A64-A6D9-4F95-A5D8-9236A4BC5A3E}" type="presOf" srcId="{3155015A-E5F1-4DB6-809B-5EC21AB5819B}" destId="{EE2D9766-747C-4C16-8C5D-CFB3B4B49E14}" srcOrd="0" destOrd="0" presId="urn:microsoft.com/office/officeart/2005/8/layout/vList2"/>
    <dgm:cxn modelId="{3D585149-1207-4A97-98CA-E3519B0910F8}" srcId="{4ECC19BB-D648-41AF-837F-81A93CF0528F}" destId="{026485AF-84CE-4EBE-B5B1-9F1F351552F4}" srcOrd="0" destOrd="0" parTransId="{4FF208C4-F18F-4FED-8231-236D4376E420}" sibTransId="{592BD270-311A-4BE6-8C71-D393507600EE}"/>
    <dgm:cxn modelId="{8C7E816A-B660-4DC1-B73C-1FCA549827C0}" srcId="{38B60555-BF37-4991-BB5D-7D5C004437D4}" destId="{E2CD1203-F280-4FE4-8448-A729421504A8}" srcOrd="0" destOrd="0" parTransId="{29F7E907-5E3C-48DB-902E-73D6DBC0E9A7}" sibTransId="{A0439EC1-38D9-4155-9B5B-AFA934C59E6D}"/>
    <dgm:cxn modelId="{805EFC4A-396D-473D-BC79-58306983AB45}" type="presOf" srcId="{9F086AF1-98AB-4561-B4CB-4F65F4E157C1}" destId="{EE2D9766-747C-4C16-8C5D-CFB3B4B49E14}" srcOrd="0" destOrd="2" presId="urn:microsoft.com/office/officeart/2005/8/layout/vList2"/>
    <dgm:cxn modelId="{0755FD6D-04C1-4A19-B305-7CF3B6CA59BD}" type="presOf" srcId="{4ECC19BB-D648-41AF-837F-81A93CF0528F}" destId="{00B20F18-D509-4DA8-ABA0-52F2F808523D}" srcOrd="0" destOrd="0" presId="urn:microsoft.com/office/officeart/2005/8/layout/vList2"/>
    <dgm:cxn modelId="{2EF91775-90C7-4956-8423-547599F44AEF}" type="presOf" srcId="{AFC26758-EADE-4062-91CE-9883CC888D38}" destId="{BC29F00E-6316-44DE-98D4-82ADFF128361}" srcOrd="0" destOrd="1" presId="urn:microsoft.com/office/officeart/2005/8/layout/vList2"/>
    <dgm:cxn modelId="{46B1BA7B-9920-40B7-B535-FEC1DC728E19}" type="presOf" srcId="{3E3FB184-5107-47DC-88C0-899E1A30CBA1}" destId="{EE2D9766-747C-4C16-8C5D-CFB3B4B49E14}" srcOrd="0" destOrd="1" presId="urn:microsoft.com/office/officeart/2005/8/layout/vList2"/>
    <dgm:cxn modelId="{A1BDF17F-C4E3-4014-B6CE-DACD61CCECFC}" type="presOf" srcId="{2EF01175-F44C-4081-93DC-E3EC579D5AE0}" destId="{EE2D9766-747C-4C16-8C5D-CFB3B4B49E14}" srcOrd="0" destOrd="4" presId="urn:microsoft.com/office/officeart/2005/8/layout/vList2"/>
    <dgm:cxn modelId="{832DCD87-1F7E-4991-A591-4057CED0CD0A}" type="presOf" srcId="{F9143729-2B79-4668-9B32-847FF7B437A2}" destId="{13C53D18-A885-4E80-AC3F-754084387D8D}" srcOrd="0" destOrd="1" presId="urn:microsoft.com/office/officeart/2005/8/layout/vList2"/>
    <dgm:cxn modelId="{AB5FD797-5463-49C0-83B6-44AB5FD8B32C}" type="presOf" srcId="{924149BE-E33F-4648-BF60-259AB020B4E4}" destId="{89976CA8-A17F-4340-B9BE-3F4F600EC505}" srcOrd="0" destOrd="0" presId="urn:microsoft.com/office/officeart/2005/8/layout/vList2"/>
    <dgm:cxn modelId="{E2590FA0-C060-41D6-BFE3-F8A37CA330CE}" type="presOf" srcId="{C9C88F3F-7D2E-457E-9FF8-C85002BF28D9}" destId="{EE2D9766-747C-4C16-8C5D-CFB3B4B49E14}" srcOrd="0" destOrd="3" presId="urn:microsoft.com/office/officeart/2005/8/layout/vList2"/>
    <dgm:cxn modelId="{887CF3A6-AD68-4BEC-A307-5902D081175B}" srcId="{924149BE-E33F-4648-BF60-259AB020B4E4}" destId="{2EF01175-F44C-4081-93DC-E3EC579D5AE0}" srcOrd="4" destOrd="0" parTransId="{4585F67C-DC95-44B5-9EF3-F139472EC3A1}" sibTransId="{838D3CC5-3770-48B3-A1FA-F19311BCD3B9}"/>
    <dgm:cxn modelId="{BEAAD0BA-9BD3-403D-857E-C92D525A3648}" srcId="{756A01EB-959B-4DC6-8A5C-06497E7C1B4C}" destId="{38B60555-BF37-4991-BB5D-7D5C004437D4}" srcOrd="0" destOrd="0" parTransId="{F0219C1B-C0C6-4E91-AA58-B11CB6B044F0}" sibTransId="{D5F86D58-50DB-4FF2-9A40-B472FF1C3954}"/>
    <dgm:cxn modelId="{372117C8-8C3F-4B27-9210-37DA5A84BCD5}" type="presOf" srcId="{38B60555-BF37-4991-BB5D-7D5C004437D4}" destId="{31DCF865-61E5-4E15-AA61-32DE0886B36F}" srcOrd="0" destOrd="0" presId="urn:microsoft.com/office/officeart/2005/8/layout/vList2"/>
    <dgm:cxn modelId="{B40629CE-6093-44B4-AA44-463745C885FF}" srcId="{756A01EB-959B-4DC6-8A5C-06497E7C1B4C}" destId="{924149BE-E33F-4648-BF60-259AB020B4E4}" srcOrd="1" destOrd="0" parTransId="{57F66FF3-DE0C-4B0E-A267-33636A9D5E6E}" sibTransId="{091EB0B0-320D-4EFE-B240-5C6F601A74D5}"/>
    <dgm:cxn modelId="{F7CA72CE-76C2-4DD2-A1C0-C708EF091C8F}" srcId="{4ECC19BB-D648-41AF-837F-81A93CF0528F}" destId="{F9143729-2B79-4668-9B32-847FF7B437A2}" srcOrd="1" destOrd="0" parTransId="{03D7BAF6-76D1-425D-9E1E-CE87D607775B}" sibTransId="{C7628F23-B7E2-45C3-97E4-742E76FE5324}"/>
    <dgm:cxn modelId="{958A59DA-9754-4BAA-B083-4B9FC9574E7B}" srcId="{924149BE-E33F-4648-BF60-259AB020B4E4}" destId="{3155015A-E5F1-4DB6-809B-5EC21AB5819B}" srcOrd="0" destOrd="0" parTransId="{AC3C0F76-C101-4342-8566-0FE45563B133}" sibTransId="{98C0CF1D-797E-49B1-8E63-49E2060C8120}"/>
    <dgm:cxn modelId="{693143EA-97BE-4FCA-AEBD-67E3625CFEFC}" type="presOf" srcId="{E2CD1203-F280-4FE4-8448-A729421504A8}" destId="{BC29F00E-6316-44DE-98D4-82ADFF128361}" srcOrd="0" destOrd="0" presId="urn:microsoft.com/office/officeart/2005/8/layout/vList2"/>
    <dgm:cxn modelId="{566B68EA-7AC2-43C7-BD46-50CDE113429F}" type="presOf" srcId="{756A01EB-959B-4DC6-8A5C-06497E7C1B4C}" destId="{14C7AB05-7E64-426C-B384-0831A7048DF2}" srcOrd="0" destOrd="0" presId="urn:microsoft.com/office/officeart/2005/8/layout/vList2"/>
    <dgm:cxn modelId="{264726F2-63CC-4E0C-9146-AE373D81A2FB}" srcId="{756A01EB-959B-4DC6-8A5C-06497E7C1B4C}" destId="{4ECC19BB-D648-41AF-837F-81A93CF0528F}" srcOrd="2" destOrd="0" parTransId="{E2172E19-BF9C-4372-ACA9-F8C82ED05D65}" sibTransId="{758A1687-6031-4FBE-81CA-FE52F457BFC2}"/>
    <dgm:cxn modelId="{7DD289B9-BE18-4403-8696-F7ADD119916F}" type="presParOf" srcId="{14C7AB05-7E64-426C-B384-0831A7048DF2}" destId="{31DCF865-61E5-4E15-AA61-32DE0886B36F}" srcOrd="0" destOrd="0" presId="urn:microsoft.com/office/officeart/2005/8/layout/vList2"/>
    <dgm:cxn modelId="{34F63BD4-16F4-4116-AB3A-DB906F48D1B7}" type="presParOf" srcId="{14C7AB05-7E64-426C-B384-0831A7048DF2}" destId="{BC29F00E-6316-44DE-98D4-82ADFF128361}" srcOrd="1" destOrd="0" presId="urn:microsoft.com/office/officeart/2005/8/layout/vList2"/>
    <dgm:cxn modelId="{DF52A981-56F5-4A2A-8703-C8A3A5FDC027}" type="presParOf" srcId="{14C7AB05-7E64-426C-B384-0831A7048DF2}" destId="{89976CA8-A17F-4340-B9BE-3F4F600EC505}" srcOrd="2" destOrd="0" presId="urn:microsoft.com/office/officeart/2005/8/layout/vList2"/>
    <dgm:cxn modelId="{2681149D-D132-431D-97D5-CD31FF72A8B9}" type="presParOf" srcId="{14C7AB05-7E64-426C-B384-0831A7048DF2}" destId="{EE2D9766-747C-4C16-8C5D-CFB3B4B49E14}" srcOrd="3" destOrd="0" presId="urn:microsoft.com/office/officeart/2005/8/layout/vList2"/>
    <dgm:cxn modelId="{4ACAFCD2-3A32-40A8-9E03-4462EBC77987}" type="presParOf" srcId="{14C7AB05-7E64-426C-B384-0831A7048DF2}" destId="{00B20F18-D509-4DA8-ABA0-52F2F808523D}" srcOrd="4" destOrd="0" presId="urn:microsoft.com/office/officeart/2005/8/layout/vList2"/>
    <dgm:cxn modelId="{6003A06D-115F-4EBC-90B5-847D5B5906AD}" type="presParOf" srcId="{14C7AB05-7E64-426C-B384-0831A7048DF2}" destId="{13C53D18-A885-4E80-AC3F-754084387D8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56A01EB-959B-4DC6-8A5C-06497E7C1B4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B60555-BF37-4991-BB5D-7D5C004437D4}">
      <dgm:prSet/>
      <dgm:spPr/>
      <dgm:t>
        <a:bodyPr/>
        <a:lstStyle/>
        <a:p>
          <a:r>
            <a:rPr lang="en-US" dirty="0"/>
            <a:t>Check-Off Case Manager Intervention </a:t>
          </a:r>
        </a:p>
      </dgm:t>
    </dgm:pt>
    <dgm:pt modelId="{F0219C1B-C0C6-4E91-AA58-B11CB6B044F0}" type="parTrans" cxnId="{BEAAD0BA-9BD3-403D-857E-C92D525A3648}">
      <dgm:prSet/>
      <dgm:spPr/>
      <dgm:t>
        <a:bodyPr/>
        <a:lstStyle/>
        <a:p>
          <a:endParaRPr lang="en-US"/>
        </a:p>
      </dgm:t>
    </dgm:pt>
    <dgm:pt modelId="{D5F86D58-50DB-4FF2-9A40-B472FF1C3954}" type="sibTrans" cxnId="{BEAAD0BA-9BD3-403D-857E-C92D525A3648}">
      <dgm:prSet/>
      <dgm:spPr/>
      <dgm:t>
        <a:bodyPr/>
        <a:lstStyle/>
        <a:p>
          <a:endParaRPr lang="en-US"/>
        </a:p>
      </dgm:t>
    </dgm:pt>
    <dgm:pt modelId="{924149BE-E33F-4648-BF60-259AB020B4E4}">
      <dgm:prSet/>
      <dgm:spPr/>
      <dgm:t>
        <a:bodyPr/>
        <a:lstStyle/>
        <a:p>
          <a:r>
            <a:rPr lang="en-US" dirty="0"/>
            <a:t>Agree on next steps</a:t>
          </a:r>
        </a:p>
      </dgm:t>
    </dgm:pt>
    <dgm:pt modelId="{57F66FF3-DE0C-4B0E-A267-33636A9D5E6E}" type="parTrans" cxnId="{B40629CE-6093-44B4-AA44-463745C885FF}">
      <dgm:prSet/>
      <dgm:spPr/>
      <dgm:t>
        <a:bodyPr/>
        <a:lstStyle/>
        <a:p>
          <a:endParaRPr lang="en-US"/>
        </a:p>
      </dgm:t>
    </dgm:pt>
    <dgm:pt modelId="{091EB0B0-320D-4EFE-B240-5C6F601A74D5}" type="sibTrans" cxnId="{B40629CE-6093-44B4-AA44-463745C885FF}">
      <dgm:prSet/>
      <dgm:spPr/>
      <dgm:t>
        <a:bodyPr/>
        <a:lstStyle/>
        <a:p>
          <a:endParaRPr lang="en-US"/>
        </a:p>
      </dgm:t>
    </dgm:pt>
    <dgm:pt modelId="{3155015A-E5F1-4DB6-809B-5EC21AB5819B}">
      <dgm:prSet/>
      <dgm:spPr/>
      <dgm:t>
        <a:bodyPr/>
        <a:lstStyle/>
        <a:p>
          <a:r>
            <a:rPr lang="en-US" dirty="0"/>
            <a:t>Review and adapt the next steps of the case plan</a:t>
          </a:r>
        </a:p>
      </dgm:t>
    </dgm:pt>
    <dgm:pt modelId="{AC3C0F76-C101-4342-8566-0FE45563B133}" type="parTrans" cxnId="{958A59DA-9754-4BAA-B083-4B9FC9574E7B}">
      <dgm:prSet/>
      <dgm:spPr/>
      <dgm:t>
        <a:bodyPr/>
        <a:lstStyle/>
        <a:p>
          <a:endParaRPr lang="en-US"/>
        </a:p>
      </dgm:t>
    </dgm:pt>
    <dgm:pt modelId="{98C0CF1D-797E-49B1-8E63-49E2060C8120}" type="sibTrans" cxnId="{958A59DA-9754-4BAA-B083-4B9FC9574E7B}">
      <dgm:prSet/>
      <dgm:spPr/>
      <dgm:t>
        <a:bodyPr/>
        <a:lstStyle/>
        <a:p>
          <a:endParaRPr lang="en-US"/>
        </a:p>
      </dgm:t>
    </dgm:pt>
    <dgm:pt modelId="{E2CD1203-F280-4FE4-8448-A729421504A8}">
      <dgm:prSet/>
      <dgm:spPr/>
      <dgm:t>
        <a:bodyPr/>
        <a:lstStyle/>
        <a:p>
          <a:r>
            <a:rPr lang="en-US" dirty="0"/>
            <a:t>Closes every session with some progress</a:t>
          </a:r>
        </a:p>
      </dgm:t>
    </dgm:pt>
    <dgm:pt modelId="{29F7E907-5E3C-48DB-902E-73D6DBC0E9A7}" type="parTrans" cxnId="{8C7E816A-B660-4DC1-B73C-1FCA549827C0}">
      <dgm:prSet/>
      <dgm:spPr/>
      <dgm:t>
        <a:bodyPr/>
        <a:lstStyle/>
        <a:p>
          <a:endParaRPr lang="en-US"/>
        </a:p>
      </dgm:t>
    </dgm:pt>
    <dgm:pt modelId="{A0439EC1-38D9-4155-9B5B-AFA934C59E6D}" type="sibTrans" cxnId="{8C7E816A-B660-4DC1-B73C-1FCA549827C0}">
      <dgm:prSet/>
      <dgm:spPr/>
      <dgm:t>
        <a:bodyPr/>
        <a:lstStyle/>
        <a:p>
          <a:endParaRPr lang="en-US"/>
        </a:p>
      </dgm:t>
    </dgm:pt>
    <dgm:pt modelId="{2066E056-B831-4B13-8CFE-80837A1741CA}">
      <dgm:prSet/>
      <dgm:spPr/>
      <dgm:t>
        <a:bodyPr/>
        <a:lstStyle/>
        <a:p>
          <a:r>
            <a:rPr lang="en-US" dirty="0"/>
            <a:t>Always assign the client an action to perform between sessions</a:t>
          </a:r>
        </a:p>
      </dgm:t>
    </dgm:pt>
    <dgm:pt modelId="{F128FA7A-961B-4214-83D3-00429D1A6286}" type="parTrans" cxnId="{0E0EDA73-50FA-4E33-853E-829428825D16}">
      <dgm:prSet/>
      <dgm:spPr/>
      <dgm:t>
        <a:bodyPr/>
        <a:lstStyle/>
        <a:p>
          <a:endParaRPr lang="en-US"/>
        </a:p>
      </dgm:t>
    </dgm:pt>
    <dgm:pt modelId="{9D222CE1-B1BA-42CC-940B-DDFF85648842}" type="sibTrans" cxnId="{0E0EDA73-50FA-4E33-853E-829428825D16}">
      <dgm:prSet/>
      <dgm:spPr/>
      <dgm:t>
        <a:bodyPr/>
        <a:lstStyle/>
        <a:p>
          <a:endParaRPr lang="en-US"/>
        </a:p>
      </dgm:t>
    </dgm:pt>
    <dgm:pt modelId="{FD3AFB00-6F0F-42BF-ADA0-8CEF5ACBBE51}">
      <dgm:prSet/>
      <dgm:spPr/>
      <dgm:t>
        <a:bodyPr/>
        <a:lstStyle/>
        <a:p>
          <a:r>
            <a:rPr lang="en-US" dirty="0"/>
            <a:t>“Commitment”</a:t>
          </a:r>
        </a:p>
      </dgm:t>
    </dgm:pt>
    <dgm:pt modelId="{407939A0-B202-484C-AD3B-FD9C113B481D}" type="parTrans" cxnId="{2955CE2D-D5D3-45DC-8F7D-6181A9C77806}">
      <dgm:prSet/>
      <dgm:spPr/>
      <dgm:t>
        <a:bodyPr/>
        <a:lstStyle/>
        <a:p>
          <a:endParaRPr lang="en-US"/>
        </a:p>
      </dgm:t>
    </dgm:pt>
    <dgm:pt modelId="{4AD4CB52-3DD6-42CD-A458-126B4292FB6C}" type="sibTrans" cxnId="{2955CE2D-D5D3-45DC-8F7D-6181A9C77806}">
      <dgm:prSet/>
      <dgm:spPr/>
      <dgm:t>
        <a:bodyPr/>
        <a:lstStyle/>
        <a:p>
          <a:endParaRPr lang="en-US"/>
        </a:p>
      </dgm:t>
    </dgm:pt>
    <dgm:pt modelId="{D4040509-BA82-4980-8DA7-A1592D7FE483}">
      <dgm:prSet/>
      <dgm:spPr/>
      <dgm:t>
        <a:bodyPr/>
        <a:lstStyle/>
        <a:p>
          <a:r>
            <a:rPr lang="en-US" dirty="0"/>
            <a:t>Look ahead</a:t>
          </a:r>
        </a:p>
      </dgm:t>
    </dgm:pt>
    <dgm:pt modelId="{388271A6-726A-4102-81C5-A4CD791AC419}" type="parTrans" cxnId="{248C52AD-B2AC-4BC9-BB64-E418C46639ED}">
      <dgm:prSet/>
      <dgm:spPr/>
      <dgm:t>
        <a:bodyPr/>
        <a:lstStyle/>
        <a:p>
          <a:endParaRPr lang="en-US"/>
        </a:p>
      </dgm:t>
    </dgm:pt>
    <dgm:pt modelId="{929D6A6F-A1D2-4BD6-AE58-A60782B21101}" type="sibTrans" cxnId="{248C52AD-B2AC-4BC9-BB64-E418C46639ED}">
      <dgm:prSet/>
      <dgm:spPr/>
      <dgm:t>
        <a:bodyPr/>
        <a:lstStyle/>
        <a:p>
          <a:endParaRPr lang="en-US"/>
        </a:p>
      </dgm:t>
    </dgm:pt>
    <dgm:pt modelId="{AE35118D-F50D-4404-90CF-EECC143FF97B}">
      <dgm:prSet/>
      <dgm:spPr/>
      <dgm:t>
        <a:bodyPr/>
        <a:lstStyle/>
        <a:p>
          <a:r>
            <a:rPr lang="en-US" dirty="0"/>
            <a:t>Review upcoming deadlines and adjust if necessary</a:t>
          </a:r>
        </a:p>
      </dgm:t>
    </dgm:pt>
    <dgm:pt modelId="{4311821D-5C00-4C16-AF1E-6BD23E0CA2FB}" type="parTrans" cxnId="{04719426-5846-4B0D-9329-3AFE20243F2E}">
      <dgm:prSet/>
      <dgm:spPr/>
      <dgm:t>
        <a:bodyPr/>
        <a:lstStyle/>
        <a:p>
          <a:endParaRPr lang="en-US"/>
        </a:p>
      </dgm:t>
    </dgm:pt>
    <dgm:pt modelId="{EF4F4891-AAA2-458D-80DF-39A827A67D87}" type="sibTrans" cxnId="{04719426-5846-4B0D-9329-3AFE20243F2E}">
      <dgm:prSet/>
      <dgm:spPr/>
      <dgm:t>
        <a:bodyPr/>
        <a:lstStyle/>
        <a:p>
          <a:endParaRPr lang="en-US"/>
        </a:p>
      </dgm:t>
    </dgm:pt>
    <dgm:pt modelId="{0C709CF7-4D2E-45F5-8240-12FBC5046BB1}">
      <dgm:prSet/>
      <dgm:spPr/>
      <dgm:t>
        <a:bodyPr/>
        <a:lstStyle/>
        <a:p>
          <a:r>
            <a:rPr lang="en-US" dirty="0"/>
            <a:t>Give the client a clear signal when switching change targets</a:t>
          </a:r>
        </a:p>
      </dgm:t>
    </dgm:pt>
    <dgm:pt modelId="{FDBFFDD0-EBE5-4AF1-9097-BAA4776F5480}" type="parTrans" cxnId="{778AFA58-24F1-4204-9DCA-5BC4F991BCCC}">
      <dgm:prSet/>
      <dgm:spPr/>
      <dgm:t>
        <a:bodyPr/>
        <a:lstStyle/>
        <a:p>
          <a:endParaRPr lang="en-US"/>
        </a:p>
      </dgm:t>
    </dgm:pt>
    <dgm:pt modelId="{F775BA8E-8923-4EA8-B0B1-FD93EC0EB826}" type="sibTrans" cxnId="{778AFA58-24F1-4204-9DCA-5BC4F991BCCC}">
      <dgm:prSet/>
      <dgm:spPr/>
      <dgm:t>
        <a:bodyPr/>
        <a:lstStyle/>
        <a:p>
          <a:endParaRPr lang="en-US"/>
        </a:p>
      </dgm:t>
    </dgm:pt>
    <dgm:pt modelId="{2A4E9C6B-464B-4DF5-A527-CD22B2C89470}">
      <dgm:prSet/>
      <dgm:spPr/>
      <dgm:t>
        <a:bodyPr/>
        <a:lstStyle/>
        <a:p>
          <a:r>
            <a:rPr lang="en-US" dirty="0"/>
            <a:t>Indicate what intervention will be planned for next session</a:t>
          </a:r>
        </a:p>
      </dgm:t>
    </dgm:pt>
    <dgm:pt modelId="{B091F77D-8A3C-4C81-BB68-EAAF9B831072}" type="parTrans" cxnId="{919FDD99-4E3D-4D5A-8431-E6D9799B1BEB}">
      <dgm:prSet/>
      <dgm:spPr/>
      <dgm:t>
        <a:bodyPr/>
        <a:lstStyle/>
        <a:p>
          <a:endParaRPr lang="en-US"/>
        </a:p>
      </dgm:t>
    </dgm:pt>
    <dgm:pt modelId="{47DDFF5D-8DF2-458F-8268-DB83F16036ED}" type="sibTrans" cxnId="{919FDD99-4E3D-4D5A-8431-E6D9799B1BEB}">
      <dgm:prSet/>
      <dgm:spPr/>
      <dgm:t>
        <a:bodyPr/>
        <a:lstStyle/>
        <a:p>
          <a:endParaRPr lang="en-US"/>
        </a:p>
      </dgm:t>
    </dgm:pt>
    <dgm:pt modelId="{90AE8766-E6E0-452F-B82C-1109292D6BC8}">
      <dgm:prSet/>
      <dgm:spPr/>
      <dgm:t>
        <a:bodyPr/>
        <a:lstStyle/>
        <a:p>
          <a:r>
            <a:rPr lang="en-US" dirty="0"/>
            <a:t>Link upcoming goals with distal goal and remind client of purpose, benefits, and progress</a:t>
          </a:r>
        </a:p>
      </dgm:t>
    </dgm:pt>
    <dgm:pt modelId="{C1302E3E-67F8-4B96-83CA-3FEEAB4035C5}" type="parTrans" cxnId="{3386B0D4-3242-4F24-A743-5DCC6D8A9AA7}">
      <dgm:prSet/>
      <dgm:spPr/>
    </dgm:pt>
    <dgm:pt modelId="{B5D21AE8-F17F-42F8-8696-58CC6C6AA334}" type="sibTrans" cxnId="{3386B0D4-3242-4F24-A743-5DCC6D8A9AA7}">
      <dgm:prSet/>
      <dgm:spPr/>
    </dgm:pt>
    <dgm:pt modelId="{14C7AB05-7E64-426C-B384-0831A7048DF2}" type="pres">
      <dgm:prSet presAssocID="{756A01EB-959B-4DC6-8A5C-06497E7C1B4C}" presName="linear" presStyleCnt="0">
        <dgm:presLayoutVars>
          <dgm:animLvl val="lvl"/>
          <dgm:resizeHandles val="exact"/>
        </dgm:presLayoutVars>
      </dgm:prSet>
      <dgm:spPr/>
    </dgm:pt>
    <dgm:pt modelId="{31DCF865-61E5-4E15-AA61-32DE0886B36F}" type="pres">
      <dgm:prSet presAssocID="{38B60555-BF37-4991-BB5D-7D5C004437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29F00E-6316-44DE-98D4-82ADFF128361}" type="pres">
      <dgm:prSet presAssocID="{38B60555-BF37-4991-BB5D-7D5C004437D4}" presName="childText" presStyleLbl="revTx" presStyleIdx="0" presStyleCnt="3">
        <dgm:presLayoutVars>
          <dgm:bulletEnabled val="1"/>
        </dgm:presLayoutVars>
      </dgm:prSet>
      <dgm:spPr/>
    </dgm:pt>
    <dgm:pt modelId="{BF784200-0C97-4EEA-A6C0-16A1CD9802F5}" type="pres">
      <dgm:prSet presAssocID="{D4040509-BA82-4980-8DA7-A1592D7FE4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948936-D0C2-40BE-9158-99A098FB639D}" type="pres">
      <dgm:prSet presAssocID="{D4040509-BA82-4980-8DA7-A1592D7FE483}" presName="childText" presStyleLbl="revTx" presStyleIdx="1" presStyleCnt="3">
        <dgm:presLayoutVars>
          <dgm:bulletEnabled val="1"/>
        </dgm:presLayoutVars>
      </dgm:prSet>
      <dgm:spPr/>
    </dgm:pt>
    <dgm:pt modelId="{89976CA8-A17F-4340-B9BE-3F4F600EC505}" type="pres">
      <dgm:prSet presAssocID="{924149BE-E33F-4648-BF60-259AB020B4E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E2D9766-747C-4C16-8C5D-CFB3B4B49E14}" type="pres">
      <dgm:prSet presAssocID="{924149BE-E33F-4648-BF60-259AB020B4E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4719426-5846-4B0D-9329-3AFE20243F2E}" srcId="{D4040509-BA82-4980-8DA7-A1592D7FE483}" destId="{AE35118D-F50D-4404-90CF-EECC143FF97B}" srcOrd="0" destOrd="0" parTransId="{4311821D-5C00-4C16-AF1E-6BD23E0CA2FB}" sibTransId="{EF4F4891-AAA2-458D-80DF-39A827A67D87}"/>
    <dgm:cxn modelId="{2955CE2D-D5D3-45DC-8F7D-6181A9C77806}" srcId="{2066E056-B831-4B13-8CFE-80837A1741CA}" destId="{FD3AFB00-6F0F-42BF-ADA0-8CEF5ACBBE51}" srcOrd="0" destOrd="0" parTransId="{407939A0-B202-484C-AD3B-FD9C113B481D}" sibTransId="{4AD4CB52-3DD6-42CD-A458-126B4292FB6C}"/>
    <dgm:cxn modelId="{86F1053B-4008-4BC2-B1D0-F47783172EDC}" type="presOf" srcId="{2A4E9C6B-464B-4DF5-A527-CD22B2C89470}" destId="{EE2D9766-747C-4C16-8C5D-CFB3B4B49E14}" srcOrd="0" destOrd="3" presId="urn:microsoft.com/office/officeart/2005/8/layout/vList2"/>
    <dgm:cxn modelId="{22711A64-A6D9-4F95-A5D8-9236A4BC5A3E}" type="presOf" srcId="{3155015A-E5F1-4DB6-809B-5EC21AB5819B}" destId="{EE2D9766-747C-4C16-8C5D-CFB3B4B49E14}" srcOrd="0" destOrd="0" presId="urn:microsoft.com/office/officeart/2005/8/layout/vList2"/>
    <dgm:cxn modelId="{8C7E816A-B660-4DC1-B73C-1FCA549827C0}" srcId="{38B60555-BF37-4991-BB5D-7D5C004437D4}" destId="{E2CD1203-F280-4FE4-8448-A729421504A8}" srcOrd="0" destOrd="0" parTransId="{29F7E907-5E3C-48DB-902E-73D6DBC0E9A7}" sibTransId="{A0439EC1-38D9-4155-9B5B-AFA934C59E6D}"/>
    <dgm:cxn modelId="{A32EC070-7B92-4A3C-A790-54E6B3EFDA1A}" type="presOf" srcId="{FD3AFB00-6F0F-42BF-ADA0-8CEF5ACBBE51}" destId="{EE2D9766-747C-4C16-8C5D-CFB3B4B49E14}" srcOrd="0" destOrd="2" presId="urn:microsoft.com/office/officeart/2005/8/layout/vList2"/>
    <dgm:cxn modelId="{0E0EDA73-50FA-4E33-853E-829428825D16}" srcId="{924149BE-E33F-4648-BF60-259AB020B4E4}" destId="{2066E056-B831-4B13-8CFE-80837A1741CA}" srcOrd="1" destOrd="0" parTransId="{F128FA7A-961B-4214-83D3-00429D1A6286}" sibTransId="{9D222CE1-B1BA-42CC-940B-DDFF85648842}"/>
    <dgm:cxn modelId="{778AFA58-24F1-4204-9DCA-5BC4F991BCCC}" srcId="{D4040509-BA82-4980-8DA7-A1592D7FE483}" destId="{0C709CF7-4D2E-45F5-8240-12FBC5046BB1}" srcOrd="2" destOrd="0" parTransId="{FDBFFDD0-EBE5-4AF1-9097-BAA4776F5480}" sibTransId="{F775BA8E-8923-4EA8-B0B1-FD93EC0EB826}"/>
    <dgm:cxn modelId="{E676617F-27BF-4594-9455-F34CC8C194E4}" type="presOf" srcId="{AE35118D-F50D-4404-90CF-EECC143FF97B}" destId="{CF948936-D0C2-40BE-9158-99A098FB639D}" srcOrd="0" destOrd="0" presId="urn:microsoft.com/office/officeart/2005/8/layout/vList2"/>
    <dgm:cxn modelId="{58A61785-ECEF-46E0-A6D2-2FD52267E976}" type="presOf" srcId="{90AE8766-E6E0-452F-B82C-1109292D6BC8}" destId="{CF948936-D0C2-40BE-9158-99A098FB639D}" srcOrd="0" destOrd="1" presId="urn:microsoft.com/office/officeart/2005/8/layout/vList2"/>
    <dgm:cxn modelId="{AB5FD797-5463-49C0-83B6-44AB5FD8B32C}" type="presOf" srcId="{924149BE-E33F-4648-BF60-259AB020B4E4}" destId="{89976CA8-A17F-4340-B9BE-3F4F600EC505}" srcOrd="0" destOrd="0" presId="urn:microsoft.com/office/officeart/2005/8/layout/vList2"/>
    <dgm:cxn modelId="{919FDD99-4E3D-4D5A-8431-E6D9799B1BEB}" srcId="{924149BE-E33F-4648-BF60-259AB020B4E4}" destId="{2A4E9C6B-464B-4DF5-A527-CD22B2C89470}" srcOrd="2" destOrd="0" parTransId="{B091F77D-8A3C-4C81-BB68-EAAF9B831072}" sibTransId="{47DDFF5D-8DF2-458F-8268-DB83F16036ED}"/>
    <dgm:cxn modelId="{248C52AD-B2AC-4BC9-BB64-E418C46639ED}" srcId="{756A01EB-959B-4DC6-8A5C-06497E7C1B4C}" destId="{D4040509-BA82-4980-8DA7-A1592D7FE483}" srcOrd="1" destOrd="0" parTransId="{388271A6-726A-4102-81C5-A4CD791AC419}" sibTransId="{929D6A6F-A1D2-4BD6-AE58-A60782B21101}"/>
    <dgm:cxn modelId="{BEAAD0BA-9BD3-403D-857E-C92D525A3648}" srcId="{756A01EB-959B-4DC6-8A5C-06497E7C1B4C}" destId="{38B60555-BF37-4991-BB5D-7D5C004437D4}" srcOrd="0" destOrd="0" parTransId="{F0219C1B-C0C6-4E91-AA58-B11CB6B044F0}" sibTransId="{D5F86D58-50DB-4FF2-9A40-B472FF1C3954}"/>
    <dgm:cxn modelId="{372117C8-8C3F-4B27-9210-37DA5A84BCD5}" type="presOf" srcId="{38B60555-BF37-4991-BB5D-7D5C004437D4}" destId="{31DCF865-61E5-4E15-AA61-32DE0886B36F}" srcOrd="0" destOrd="0" presId="urn:microsoft.com/office/officeart/2005/8/layout/vList2"/>
    <dgm:cxn modelId="{B40629CE-6093-44B4-AA44-463745C885FF}" srcId="{756A01EB-959B-4DC6-8A5C-06497E7C1B4C}" destId="{924149BE-E33F-4648-BF60-259AB020B4E4}" srcOrd="2" destOrd="0" parTransId="{57F66FF3-DE0C-4B0E-A267-33636A9D5E6E}" sibTransId="{091EB0B0-320D-4EFE-B240-5C6F601A74D5}"/>
    <dgm:cxn modelId="{6FDFE1CF-7885-4D33-A6B9-052160679859}" type="presOf" srcId="{0C709CF7-4D2E-45F5-8240-12FBC5046BB1}" destId="{CF948936-D0C2-40BE-9158-99A098FB639D}" srcOrd="0" destOrd="2" presId="urn:microsoft.com/office/officeart/2005/8/layout/vList2"/>
    <dgm:cxn modelId="{3386B0D4-3242-4F24-A743-5DCC6D8A9AA7}" srcId="{D4040509-BA82-4980-8DA7-A1592D7FE483}" destId="{90AE8766-E6E0-452F-B82C-1109292D6BC8}" srcOrd="1" destOrd="0" parTransId="{C1302E3E-67F8-4B96-83CA-3FEEAB4035C5}" sibTransId="{B5D21AE8-F17F-42F8-8696-58CC6C6AA334}"/>
    <dgm:cxn modelId="{958A59DA-9754-4BAA-B083-4B9FC9574E7B}" srcId="{924149BE-E33F-4648-BF60-259AB020B4E4}" destId="{3155015A-E5F1-4DB6-809B-5EC21AB5819B}" srcOrd="0" destOrd="0" parTransId="{AC3C0F76-C101-4342-8566-0FE45563B133}" sibTransId="{98C0CF1D-797E-49B1-8E63-49E2060C8120}"/>
    <dgm:cxn modelId="{23F3ACE3-2809-4280-9029-855F0B51E9A7}" type="presOf" srcId="{D4040509-BA82-4980-8DA7-A1592D7FE483}" destId="{BF784200-0C97-4EEA-A6C0-16A1CD9802F5}" srcOrd="0" destOrd="0" presId="urn:microsoft.com/office/officeart/2005/8/layout/vList2"/>
    <dgm:cxn modelId="{693143EA-97BE-4FCA-AEBD-67E3625CFEFC}" type="presOf" srcId="{E2CD1203-F280-4FE4-8448-A729421504A8}" destId="{BC29F00E-6316-44DE-98D4-82ADFF128361}" srcOrd="0" destOrd="0" presId="urn:microsoft.com/office/officeart/2005/8/layout/vList2"/>
    <dgm:cxn modelId="{566B68EA-7AC2-43C7-BD46-50CDE113429F}" type="presOf" srcId="{756A01EB-959B-4DC6-8A5C-06497E7C1B4C}" destId="{14C7AB05-7E64-426C-B384-0831A7048DF2}" srcOrd="0" destOrd="0" presId="urn:microsoft.com/office/officeart/2005/8/layout/vList2"/>
    <dgm:cxn modelId="{7A5D8BFE-0098-4F70-9A14-FC4543A264E7}" type="presOf" srcId="{2066E056-B831-4B13-8CFE-80837A1741CA}" destId="{EE2D9766-747C-4C16-8C5D-CFB3B4B49E14}" srcOrd="0" destOrd="1" presId="urn:microsoft.com/office/officeart/2005/8/layout/vList2"/>
    <dgm:cxn modelId="{7DD289B9-BE18-4403-8696-F7ADD119916F}" type="presParOf" srcId="{14C7AB05-7E64-426C-B384-0831A7048DF2}" destId="{31DCF865-61E5-4E15-AA61-32DE0886B36F}" srcOrd="0" destOrd="0" presId="urn:microsoft.com/office/officeart/2005/8/layout/vList2"/>
    <dgm:cxn modelId="{34F63BD4-16F4-4116-AB3A-DB906F48D1B7}" type="presParOf" srcId="{14C7AB05-7E64-426C-B384-0831A7048DF2}" destId="{BC29F00E-6316-44DE-98D4-82ADFF128361}" srcOrd="1" destOrd="0" presId="urn:microsoft.com/office/officeart/2005/8/layout/vList2"/>
    <dgm:cxn modelId="{F3B885FA-4106-4872-A683-7BAE4BBD8763}" type="presParOf" srcId="{14C7AB05-7E64-426C-B384-0831A7048DF2}" destId="{BF784200-0C97-4EEA-A6C0-16A1CD9802F5}" srcOrd="2" destOrd="0" presId="urn:microsoft.com/office/officeart/2005/8/layout/vList2"/>
    <dgm:cxn modelId="{A6BD2D20-CA32-41F4-8C66-B62D2F7CF846}" type="presParOf" srcId="{14C7AB05-7E64-426C-B384-0831A7048DF2}" destId="{CF948936-D0C2-40BE-9158-99A098FB639D}" srcOrd="3" destOrd="0" presId="urn:microsoft.com/office/officeart/2005/8/layout/vList2"/>
    <dgm:cxn modelId="{DF52A981-56F5-4A2A-8703-C8A3A5FDC027}" type="presParOf" srcId="{14C7AB05-7E64-426C-B384-0831A7048DF2}" destId="{89976CA8-A17F-4340-B9BE-3F4F600EC505}" srcOrd="4" destOrd="0" presId="urn:microsoft.com/office/officeart/2005/8/layout/vList2"/>
    <dgm:cxn modelId="{2681149D-D132-431D-97D5-CD31FF72A8B9}" type="presParOf" srcId="{14C7AB05-7E64-426C-B384-0831A7048DF2}" destId="{EE2D9766-747C-4C16-8C5D-CFB3B4B49E1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9D9D8-D638-4B0D-BE24-79AEFFCCDFE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A37940-00FB-45CD-9F00-D523F27E7E4A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Prognostic</a:t>
          </a:r>
        </a:p>
      </dgm:t>
    </dgm:pt>
    <dgm:pt modelId="{4BBA1DFC-6574-4DAF-8656-4484BAD0375C}" type="parTrans" cxnId="{4885255B-6AE1-4764-B61B-0E7F050C9F55}">
      <dgm:prSet/>
      <dgm:spPr/>
      <dgm:t>
        <a:bodyPr/>
        <a:lstStyle/>
        <a:p>
          <a:endParaRPr lang="en-US"/>
        </a:p>
      </dgm:t>
    </dgm:pt>
    <dgm:pt modelId="{740348DC-E2D3-4630-BFE0-2054577FE56E}" type="sibTrans" cxnId="{4885255B-6AE1-4764-B61B-0E7F050C9F55}">
      <dgm:prSet/>
      <dgm:spPr/>
      <dgm:t>
        <a:bodyPr/>
        <a:lstStyle/>
        <a:p>
          <a:endParaRPr lang="en-US"/>
        </a:p>
      </dgm:t>
    </dgm:pt>
    <dgm:pt modelId="{182B0690-F81B-4961-B45C-3B8291B840FD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Correlation</a:t>
          </a:r>
        </a:p>
      </dgm:t>
    </dgm:pt>
    <dgm:pt modelId="{2A0D7DC6-DACF-4B08-8CF5-96314BB9307F}" type="parTrans" cxnId="{18172B51-2C42-4CAB-B53E-CC51903982FE}">
      <dgm:prSet/>
      <dgm:spPr/>
      <dgm:t>
        <a:bodyPr/>
        <a:lstStyle/>
        <a:p>
          <a:endParaRPr lang="en-US"/>
        </a:p>
      </dgm:t>
    </dgm:pt>
    <dgm:pt modelId="{EE565EF1-4778-4C91-9D36-FBF261716A7A}" type="sibTrans" cxnId="{18172B51-2C42-4CAB-B53E-CC51903982FE}">
      <dgm:prSet/>
      <dgm:spPr/>
      <dgm:t>
        <a:bodyPr/>
        <a:lstStyle/>
        <a:p>
          <a:endParaRPr lang="en-US"/>
        </a:p>
      </dgm:t>
    </dgm:pt>
    <dgm:pt modelId="{0A49338F-C345-4267-9BD7-05E5A706A21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Causation</a:t>
          </a:r>
        </a:p>
      </dgm:t>
    </dgm:pt>
    <dgm:pt modelId="{D1DC2B4C-026A-4709-AF9C-CEABE7450303}" type="parTrans" cxnId="{0A1BE304-6BAE-4AEE-9EC0-38EE79D30CF3}">
      <dgm:prSet/>
      <dgm:spPr/>
      <dgm:t>
        <a:bodyPr/>
        <a:lstStyle/>
        <a:p>
          <a:endParaRPr lang="en-US"/>
        </a:p>
      </dgm:t>
    </dgm:pt>
    <dgm:pt modelId="{B3B07491-2799-4326-AA16-F57D2F6846CD}" type="sibTrans" cxnId="{0A1BE304-6BAE-4AEE-9EC0-38EE79D30CF3}">
      <dgm:prSet/>
      <dgm:spPr/>
      <dgm:t>
        <a:bodyPr/>
        <a:lstStyle/>
        <a:p>
          <a:endParaRPr lang="en-US"/>
        </a:p>
      </dgm:t>
    </dgm:pt>
    <dgm:pt modelId="{714D1A3A-A3F1-467C-B8ED-F992AB78376A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Classification</a:t>
          </a:r>
        </a:p>
      </dgm:t>
    </dgm:pt>
    <dgm:pt modelId="{F1650944-DBD4-4826-B377-F00DFE7284DC}" type="parTrans" cxnId="{9A113C3B-FA56-4810-9235-9386DEA9FB5F}">
      <dgm:prSet/>
      <dgm:spPr/>
      <dgm:t>
        <a:bodyPr/>
        <a:lstStyle/>
        <a:p>
          <a:endParaRPr lang="en-US"/>
        </a:p>
      </dgm:t>
    </dgm:pt>
    <dgm:pt modelId="{71C4CB22-F3E9-48A9-973B-266D1ACC4214}" type="sibTrans" cxnId="{9A113C3B-FA56-4810-9235-9386DEA9FB5F}">
      <dgm:prSet/>
      <dgm:spPr/>
      <dgm:t>
        <a:bodyPr/>
        <a:lstStyle/>
        <a:p>
          <a:endParaRPr lang="en-US"/>
        </a:p>
      </dgm:t>
    </dgm:pt>
    <dgm:pt modelId="{56BC79B5-C589-472F-B64D-25D359CD4AC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Arrest</a:t>
          </a:r>
        </a:p>
      </dgm:t>
    </dgm:pt>
    <dgm:pt modelId="{0DEDA083-950B-4C4B-A977-86467B5569FE}" type="parTrans" cxnId="{0A9B5465-4D61-459C-9052-F700D29DF317}">
      <dgm:prSet/>
      <dgm:spPr/>
      <dgm:t>
        <a:bodyPr/>
        <a:lstStyle/>
        <a:p>
          <a:endParaRPr lang="en-US"/>
        </a:p>
      </dgm:t>
    </dgm:pt>
    <dgm:pt modelId="{0D6D4C69-B101-4529-B920-C85DCE09BFF4}" type="sibTrans" cxnId="{0A9B5465-4D61-459C-9052-F700D29DF317}">
      <dgm:prSet/>
      <dgm:spPr/>
      <dgm:t>
        <a:bodyPr/>
        <a:lstStyle/>
        <a:p>
          <a:endParaRPr lang="en-US"/>
        </a:p>
      </dgm:t>
    </dgm:pt>
    <dgm:pt modelId="{384E5479-EDAD-44F0-985E-008AB62038C0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Diagnostic</a:t>
          </a:r>
        </a:p>
      </dgm:t>
    </dgm:pt>
    <dgm:pt modelId="{D197BFB4-8527-407D-ADBC-0F7BEE594360}" type="parTrans" cxnId="{870C4BDC-E668-4134-B00D-76F65B4E69FC}">
      <dgm:prSet/>
      <dgm:spPr/>
      <dgm:t>
        <a:bodyPr/>
        <a:lstStyle/>
        <a:p>
          <a:endParaRPr lang="en-US"/>
        </a:p>
      </dgm:t>
    </dgm:pt>
    <dgm:pt modelId="{AEE57781-45F1-42D4-B08F-539B6C85B19D}" type="sibTrans" cxnId="{870C4BDC-E668-4134-B00D-76F65B4E69FC}">
      <dgm:prSet/>
      <dgm:spPr/>
      <dgm:t>
        <a:bodyPr/>
        <a:lstStyle/>
        <a:p>
          <a:endParaRPr lang="en-US"/>
        </a:p>
      </dgm:t>
    </dgm:pt>
    <dgm:pt modelId="{F295EA8E-7D0D-4D2B-8BF5-B6772A1AB8CA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Prediction</a:t>
          </a:r>
        </a:p>
      </dgm:t>
    </dgm:pt>
    <dgm:pt modelId="{64B79C0E-2F2F-4E47-A92E-5E98CE81433B}" type="parTrans" cxnId="{D5C7EC9C-05A3-416A-BC05-3D6BEF313ED8}">
      <dgm:prSet/>
      <dgm:spPr/>
      <dgm:t>
        <a:bodyPr/>
        <a:lstStyle/>
        <a:p>
          <a:endParaRPr lang="en-US"/>
        </a:p>
      </dgm:t>
    </dgm:pt>
    <dgm:pt modelId="{32B3059E-132B-4873-9CC7-07072FADBCCE}" type="sibTrans" cxnId="{D5C7EC9C-05A3-416A-BC05-3D6BEF313ED8}">
      <dgm:prSet/>
      <dgm:spPr/>
      <dgm:t>
        <a:bodyPr/>
        <a:lstStyle/>
        <a:p>
          <a:endParaRPr lang="en-US"/>
        </a:p>
      </dgm:t>
    </dgm:pt>
    <dgm:pt modelId="{EFC80848-4DC7-4C56-B862-96927D84D1AC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Criminal Behavior</a:t>
          </a:r>
        </a:p>
      </dgm:t>
    </dgm:pt>
    <dgm:pt modelId="{F133A172-ED19-4847-8C70-E6981189D61B}" type="parTrans" cxnId="{9E6F6AF3-3B86-49C7-9B77-0C29714630D2}">
      <dgm:prSet/>
      <dgm:spPr/>
      <dgm:t>
        <a:bodyPr/>
        <a:lstStyle/>
        <a:p>
          <a:endParaRPr lang="en-US"/>
        </a:p>
      </dgm:t>
    </dgm:pt>
    <dgm:pt modelId="{DDBEA958-B94C-4BBF-89B2-C00E5FED8B41}" type="sibTrans" cxnId="{9E6F6AF3-3B86-49C7-9B77-0C29714630D2}">
      <dgm:prSet/>
      <dgm:spPr/>
      <dgm:t>
        <a:bodyPr/>
        <a:lstStyle/>
        <a:p>
          <a:endParaRPr lang="en-US"/>
        </a:p>
      </dgm:t>
    </dgm:pt>
    <dgm:pt modelId="{31ACE9A9-E527-4727-A983-32F07B80D28C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Specific Timeframe</a:t>
          </a:r>
        </a:p>
      </dgm:t>
    </dgm:pt>
    <dgm:pt modelId="{CEA95171-CD13-4CF6-B022-2EB1748A8BFA}" type="parTrans" cxnId="{6CFD29D8-F21A-443C-BE72-EF1C589752C3}">
      <dgm:prSet/>
      <dgm:spPr/>
      <dgm:t>
        <a:bodyPr/>
        <a:lstStyle/>
        <a:p>
          <a:endParaRPr lang="en-US"/>
        </a:p>
      </dgm:t>
    </dgm:pt>
    <dgm:pt modelId="{15103291-3CC7-44A0-B3CF-F56729CF15FB}" type="sibTrans" cxnId="{6CFD29D8-F21A-443C-BE72-EF1C589752C3}">
      <dgm:prSet/>
      <dgm:spPr/>
      <dgm:t>
        <a:bodyPr/>
        <a:lstStyle/>
        <a:p>
          <a:endParaRPr lang="en-US"/>
        </a:p>
      </dgm:t>
    </dgm:pt>
    <dgm:pt modelId="{1F9B8765-0C20-4874-B0C7-6878763755F3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All Future Behavior</a:t>
          </a:r>
        </a:p>
      </dgm:t>
    </dgm:pt>
    <dgm:pt modelId="{F42B5725-6564-4973-B085-DE38D3C70E6D}" type="parTrans" cxnId="{6815995F-CD30-48E1-BF60-DE7A04E4B4AB}">
      <dgm:prSet/>
      <dgm:spPr/>
      <dgm:t>
        <a:bodyPr/>
        <a:lstStyle/>
        <a:p>
          <a:endParaRPr lang="en-US"/>
        </a:p>
      </dgm:t>
    </dgm:pt>
    <dgm:pt modelId="{2B14F4DF-7B69-4CE9-AAA4-1DBB3248EC80}" type="sibTrans" cxnId="{6815995F-CD30-48E1-BF60-DE7A04E4B4AB}">
      <dgm:prSet/>
      <dgm:spPr/>
      <dgm:t>
        <a:bodyPr/>
        <a:lstStyle/>
        <a:p>
          <a:endParaRPr lang="en-US"/>
        </a:p>
      </dgm:t>
    </dgm:pt>
    <dgm:pt modelId="{D09EA043-1BE2-4464-AD6C-05F0CF27F9AA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Risk</a:t>
          </a:r>
        </a:p>
      </dgm:t>
    </dgm:pt>
    <dgm:pt modelId="{7C35AA99-E1F3-45EF-8F72-46DAE9BA327D}" type="parTrans" cxnId="{4C7F1548-E3A5-46B1-B76E-9BE0FB7DF298}">
      <dgm:prSet/>
      <dgm:spPr/>
      <dgm:t>
        <a:bodyPr/>
        <a:lstStyle/>
        <a:p>
          <a:endParaRPr lang="en-US"/>
        </a:p>
      </dgm:t>
    </dgm:pt>
    <dgm:pt modelId="{33317FEC-88FF-4093-87B6-8D3F856F56B4}" type="sibTrans" cxnId="{4C7F1548-E3A5-46B1-B76E-9BE0FB7DF298}">
      <dgm:prSet/>
      <dgm:spPr/>
      <dgm:t>
        <a:bodyPr/>
        <a:lstStyle/>
        <a:p>
          <a:endParaRPr lang="en-US"/>
        </a:p>
      </dgm:t>
    </dgm:pt>
    <dgm:pt modelId="{612D0B52-DC79-457E-92E9-81E625357030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Stakes</a:t>
          </a:r>
        </a:p>
      </dgm:t>
    </dgm:pt>
    <dgm:pt modelId="{0A32D7BA-865A-49BC-B576-E0EE016CE5B1}" type="parTrans" cxnId="{9BFCB61A-B109-410A-82DA-2BD57F662E8F}">
      <dgm:prSet/>
      <dgm:spPr/>
      <dgm:t>
        <a:bodyPr/>
        <a:lstStyle/>
        <a:p>
          <a:endParaRPr lang="en-US"/>
        </a:p>
      </dgm:t>
    </dgm:pt>
    <dgm:pt modelId="{6E844C4C-2916-40A0-8C06-37EF69539C13}" type="sibTrans" cxnId="{9BFCB61A-B109-410A-82DA-2BD57F662E8F}">
      <dgm:prSet/>
      <dgm:spPr/>
      <dgm:t>
        <a:bodyPr/>
        <a:lstStyle/>
        <a:p>
          <a:endParaRPr lang="en-US"/>
        </a:p>
      </dgm:t>
    </dgm:pt>
    <dgm:pt modelId="{EB6E670C-E188-44AD-A1D8-36490F1BEB1D}" type="pres">
      <dgm:prSet presAssocID="{39D9D9D8-D638-4B0D-BE24-79AEFFCCDFE7}" presName="diagram" presStyleCnt="0">
        <dgm:presLayoutVars>
          <dgm:dir/>
          <dgm:resizeHandles val="exact"/>
        </dgm:presLayoutVars>
      </dgm:prSet>
      <dgm:spPr/>
    </dgm:pt>
    <dgm:pt modelId="{95BEF8DA-287D-4A51-B558-D5A84E36E768}" type="pres">
      <dgm:prSet presAssocID="{D09EA043-1BE2-4464-AD6C-05F0CF27F9AA}" presName="node" presStyleLbl="node1" presStyleIdx="0" presStyleCnt="12">
        <dgm:presLayoutVars>
          <dgm:bulletEnabled val="1"/>
        </dgm:presLayoutVars>
      </dgm:prSet>
      <dgm:spPr/>
    </dgm:pt>
    <dgm:pt modelId="{C3D1F21C-5EAC-4868-B329-981C8E9D86AD}" type="pres">
      <dgm:prSet presAssocID="{33317FEC-88FF-4093-87B6-8D3F856F56B4}" presName="sibTrans" presStyleCnt="0"/>
      <dgm:spPr/>
    </dgm:pt>
    <dgm:pt modelId="{8E465290-89C0-49D5-9D8D-DA9F85D38333}" type="pres">
      <dgm:prSet presAssocID="{612D0B52-DC79-457E-92E9-81E625357030}" presName="node" presStyleLbl="node1" presStyleIdx="1" presStyleCnt="12">
        <dgm:presLayoutVars>
          <dgm:bulletEnabled val="1"/>
        </dgm:presLayoutVars>
      </dgm:prSet>
      <dgm:spPr/>
    </dgm:pt>
    <dgm:pt modelId="{C82735BC-570C-456C-AEF6-21F363C28E7B}" type="pres">
      <dgm:prSet presAssocID="{6E844C4C-2916-40A0-8C06-37EF69539C13}" presName="sibTrans" presStyleCnt="0"/>
      <dgm:spPr/>
    </dgm:pt>
    <dgm:pt modelId="{2A2CD2BD-E279-451F-BDE5-1D75DEBC4C43}" type="pres">
      <dgm:prSet presAssocID="{22A37940-00FB-45CD-9F00-D523F27E7E4A}" presName="node" presStyleLbl="node1" presStyleIdx="2" presStyleCnt="12">
        <dgm:presLayoutVars>
          <dgm:bulletEnabled val="1"/>
        </dgm:presLayoutVars>
      </dgm:prSet>
      <dgm:spPr/>
    </dgm:pt>
    <dgm:pt modelId="{C915025D-A89B-4839-A06C-68E6A30201E1}" type="pres">
      <dgm:prSet presAssocID="{740348DC-E2D3-4630-BFE0-2054577FE56E}" presName="sibTrans" presStyleCnt="0"/>
      <dgm:spPr/>
    </dgm:pt>
    <dgm:pt modelId="{22911A6F-2195-40DD-AC9C-3F1B9C7AACF0}" type="pres">
      <dgm:prSet presAssocID="{384E5479-EDAD-44F0-985E-008AB62038C0}" presName="node" presStyleLbl="node1" presStyleIdx="3" presStyleCnt="12">
        <dgm:presLayoutVars>
          <dgm:bulletEnabled val="1"/>
        </dgm:presLayoutVars>
      </dgm:prSet>
      <dgm:spPr/>
    </dgm:pt>
    <dgm:pt modelId="{7A7605C5-7365-4A7B-8A01-C059BB54936C}" type="pres">
      <dgm:prSet presAssocID="{AEE57781-45F1-42D4-B08F-539B6C85B19D}" presName="sibTrans" presStyleCnt="0"/>
      <dgm:spPr/>
    </dgm:pt>
    <dgm:pt modelId="{72040F97-5751-49BE-8553-7F0ADD44CF4E}" type="pres">
      <dgm:prSet presAssocID="{182B0690-F81B-4961-B45C-3B8291B840FD}" presName="node" presStyleLbl="node1" presStyleIdx="4" presStyleCnt="12">
        <dgm:presLayoutVars>
          <dgm:bulletEnabled val="1"/>
        </dgm:presLayoutVars>
      </dgm:prSet>
      <dgm:spPr/>
    </dgm:pt>
    <dgm:pt modelId="{BC5F1F9C-7F9E-46A2-AF45-61B5F121608B}" type="pres">
      <dgm:prSet presAssocID="{EE565EF1-4778-4C91-9D36-FBF261716A7A}" presName="sibTrans" presStyleCnt="0"/>
      <dgm:spPr/>
    </dgm:pt>
    <dgm:pt modelId="{7808E29B-0176-4ED0-B66E-A67AC0873B33}" type="pres">
      <dgm:prSet presAssocID="{0A49338F-C345-4267-9BD7-05E5A706A21E}" presName="node" presStyleLbl="node1" presStyleIdx="5" presStyleCnt="12">
        <dgm:presLayoutVars>
          <dgm:bulletEnabled val="1"/>
        </dgm:presLayoutVars>
      </dgm:prSet>
      <dgm:spPr/>
    </dgm:pt>
    <dgm:pt modelId="{D71FB406-7E87-4BDB-9328-2B37B20DD215}" type="pres">
      <dgm:prSet presAssocID="{B3B07491-2799-4326-AA16-F57D2F6846CD}" presName="sibTrans" presStyleCnt="0"/>
      <dgm:spPr/>
    </dgm:pt>
    <dgm:pt modelId="{EB717A10-D7CE-413D-80CD-586B94068E21}" type="pres">
      <dgm:prSet presAssocID="{714D1A3A-A3F1-467C-B8ED-F992AB78376A}" presName="node" presStyleLbl="node1" presStyleIdx="6" presStyleCnt="12">
        <dgm:presLayoutVars>
          <dgm:bulletEnabled val="1"/>
        </dgm:presLayoutVars>
      </dgm:prSet>
      <dgm:spPr/>
    </dgm:pt>
    <dgm:pt modelId="{B051A693-33F8-4898-A5A8-5DD1D285AD13}" type="pres">
      <dgm:prSet presAssocID="{71C4CB22-F3E9-48A9-973B-266D1ACC4214}" presName="sibTrans" presStyleCnt="0"/>
      <dgm:spPr/>
    </dgm:pt>
    <dgm:pt modelId="{463A3916-1812-4B42-AC0A-8730AAA0B830}" type="pres">
      <dgm:prSet presAssocID="{F295EA8E-7D0D-4D2B-8BF5-B6772A1AB8CA}" presName="node" presStyleLbl="node1" presStyleIdx="7" presStyleCnt="12">
        <dgm:presLayoutVars>
          <dgm:bulletEnabled val="1"/>
        </dgm:presLayoutVars>
      </dgm:prSet>
      <dgm:spPr/>
    </dgm:pt>
    <dgm:pt modelId="{8BC68805-37A5-4245-A4EB-82BB67837AD9}" type="pres">
      <dgm:prSet presAssocID="{32B3059E-132B-4873-9CC7-07072FADBCCE}" presName="sibTrans" presStyleCnt="0"/>
      <dgm:spPr/>
    </dgm:pt>
    <dgm:pt modelId="{80E2B116-2C4E-48BA-9173-62A7BBB803DE}" type="pres">
      <dgm:prSet presAssocID="{56BC79B5-C589-472F-B64D-25D359CD4ACB}" presName="node" presStyleLbl="node1" presStyleIdx="8" presStyleCnt="12">
        <dgm:presLayoutVars>
          <dgm:bulletEnabled val="1"/>
        </dgm:presLayoutVars>
      </dgm:prSet>
      <dgm:spPr/>
    </dgm:pt>
    <dgm:pt modelId="{B37B0E37-5678-42CB-9297-3699527DC0D3}" type="pres">
      <dgm:prSet presAssocID="{0D6D4C69-B101-4529-B920-C85DCE09BFF4}" presName="sibTrans" presStyleCnt="0"/>
      <dgm:spPr/>
    </dgm:pt>
    <dgm:pt modelId="{AD33A62B-40E8-4C95-B326-E394DD95DD05}" type="pres">
      <dgm:prSet presAssocID="{EFC80848-4DC7-4C56-B862-96927D84D1AC}" presName="node" presStyleLbl="node1" presStyleIdx="9" presStyleCnt="12">
        <dgm:presLayoutVars>
          <dgm:bulletEnabled val="1"/>
        </dgm:presLayoutVars>
      </dgm:prSet>
      <dgm:spPr/>
    </dgm:pt>
    <dgm:pt modelId="{2C9CA9C1-3698-441A-B75F-FB952F5AD514}" type="pres">
      <dgm:prSet presAssocID="{DDBEA958-B94C-4BBF-89B2-C00E5FED8B41}" presName="sibTrans" presStyleCnt="0"/>
      <dgm:spPr/>
    </dgm:pt>
    <dgm:pt modelId="{2FE47736-562B-4B32-B130-9837BAD3C738}" type="pres">
      <dgm:prSet presAssocID="{31ACE9A9-E527-4727-A983-32F07B80D28C}" presName="node" presStyleLbl="node1" presStyleIdx="10" presStyleCnt="12">
        <dgm:presLayoutVars>
          <dgm:bulletEnabled val="1"/>
        </dgm:presLayoutVars>
      </dgm:prSet>
      <dgm:spPr/>
    </dgm:pt>
    <dgm:pt modelId="{C04557DE-3070-4230-B66B-B17A62E175B9}" type="pres">
      <dgm:prSet presAssocID="{15103291-3CC7-44A0-B3CF-F56729CF15FB}" presName="sibTrans" presStyleCnt="0"/>
      <dgm:spPr/>
    </dgm:pt>
    <dgm:pt modelId="{98B0CD97-3457-4D05-90E8-40DAE3B2524A}" type="pres">
      <dgm:prSet presAssocID="{1F9B8765-0C20-4874-B0C7-6878763755F3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A1BE304-6BAE-4AEE-9EC0-38EE79D30CF3}" srcId="{39D9D9D8-D638-4B0D-BE24-79AEFFCCDFE7}" destId="{0A49338F-C345-4267-9BD7-05E5A706A21E}" srcOrd="5" destOrd="0" parTransId="{D1DC2B4C-026A-4709-AF9C-CEABE7450303}" sibTransId="{B3B07491-2799-4326-AA16-F57D2F6846CD}"/>
    <dgm:cxn modelId="{9BFCB61A-B109-410A-82DA-2BD57F662E8F}" srcId="{39D9D9D8-D638-4B0D-BE24-79AEFFCCDFE7}" destId="{612D0B52-DC79-457E-92E9-81E625357030}" srcOrd="1" destOrd="0" parTransId="{0A32D7BA-865A-49BC-B576-E0EE016CE5B1}" sibTransId="{6E844C4C-2916-40A0-8C06-37EF69539C13}"/>
    <dgm:cxn modelId="{ABB1CD1A-0CE3-43F9-BF8E-4BDB32450D56}" type="presOf" srcId="{56BC79B5-C589-472F-B64D-25D359CD4ACB}" destId="{80E2B116-2C4E-48BA-9173-62A7BBB803DE}" srcOrd="0" destOrd="0" presId="urn:microsoft.com/office/officeart/2005/8/layout/default"/>
    <dgm:cxn modelId="{BB605B20-12C3-4134-81C1-EEA65DA902D3}" type="presOf" srcId="{714D1A3A-A3F1-467C-B8ED-F992AB78376A}" destId="{EB717A10-D7CE-413D-80CD-586B94068E21}" srcOrd="0" destOrd="0" presId="urn:microsoft.com/office/officeart/2005/8/layout/default"/>
    <dgm:cxn modelId="{0FC74C24-4339-4B0D-A2C5-FD8E9979A68F}" type="presOf" srcId="{1F9B8765-0C20-4874-B0C7-6878763755F3}" destId="{98B0CD97-3457-4D05-90E8-40DAE3B2524A}" srcOrd="0" destOrd="0" presId="urn:microsoft.com/office/officeart/2005/8/layout/default"/>
    <dgm:cxn modelId="{F0349B37-6EFE-4039-A75F-CCFA1C98B574}" type="presOf" srcId="{22A37940-00FB-45CD-9F00-D523F27E7E4A}" destId="{2A2CD2BD-E279-451F-BDE5-1D75DEBC4C43}" srcOrd="0" destOrd="0" presId="urn:microsoft.com/office/officeart/2005/8/layout/default"/>
    <dgm:cxn modelId="{9A113C3B-FA56-4810-9235-9386DEA9FB5F}" srcId="{39D9D9D8-D638-4B0D-BE24-79AEFFCCDFE7}" destId="{714D1A3A-A3F1-467C-B8ED-F992AB78376A}" srcOrd="6" destOrd="0" parTransId="{F1650944-DBD4-4826-B377-F00DFE7284DC}" sibTransId="{71C4CB22-F3E9-48A9-973B-266D1ACC4214}"/>
    <dgm:cxn modelId="{4885255B-6AE1-4764-B61B-0E7F050C9F55}" srcId="{39D9D9D8-D638-4B0D-BE24-79AEFFCCDFE7}" destId="{22A37940-00FB-45CD-9F00-D523F27E7E4A}" srcOrd="2" destOrd="0" parTransId="{4BBA1DFC-6574-4DAF-8656-4484BAD0375C}" sibTransId="{740348DC-E2D3-4630-BFE0-2054577FE56E}"/>
    <dgm:cxn modelId="{6815995F-CD30-48E1-BF60-DE7A04E4B4AB}" srcId="{39D9D9D8-D638-4B0D-BE24-79AEFFCCDFE7}" destId="{1F9B8765-0C20-4874-B0C7-6878763755F3}" srcOrd="11" destOrd="0" parTransId="{F42B5725-6564-4973-B085-DE38D3C70E6D}" sibTransId="{2B14F4DF-7B69-4CE9-AAA4-1DBB3248EC80}"/>
    <dgm:cxn modelId="{EE348F60-F3BE-4281-8B28-CDF2D469FD38}" type="presOf" srcId="{182B0690-F81B-4961-B45C-3B8291B840FD}" destId="{72040F97-5751-49BE-8553-7F0ADD44CF4E}" srcOrd="0" destOrd="0" presId="urn:microsoft.com/office/officeart/2005/8/layout/default"/>
    <dgm:cxn modelId="{0A9B5465-4D61-459C-9052-F700D29DF317}" srcId="{39D9D9D8-D638-4B0D-BE24-79AEFFCCDFE7}" destId="{56BC79B5-C589-472F-B64D-25D359CD4ACB}" srcOrd="8" destOrd="0" parTransId="{0DEDA083-950B-4C4B-A977-86467B5569FE}" sibTransId="{0D6D4C69-B101-4529-B920-C85DCE09BFF4}"/>
    <dgm:cxn modelId="{4C7F1548-E3A5-46B1-B76E-9BE0FB7DF298}" srcId="{39D9D9D8-D638-4B0D-BE24-79AEFFCCDFE7}" destId="{D09EA043-1BE2-4464-AD6C-05F0CF27F9AA}" srcOrd="0" destOrd="0" parTransId="{7C35AA99-E1F3-45EF-8F72-46DAE9BA327D}" sibTransId="{33317FEC-88FF-4093-87B6-8D3F856F56B4}"/>
    <dgm:cxn modelId="{18172B51-2C42-4CAB-B53E-CC51903982FE}" srcId="{39D9D9D8-D638-4B0D-BE24-79AEFFCCDFE7}" destId="{182B0690-F81B-4961-B45C-3B8291B840FD}" srcOrd="4" destOrd="0" parTransId="{2A0D7DC6-DACF-4B08-8CF5-96314BB9307F}" sibTransId="{EE565EF1-4778-4C91-9D36-FBF261716A7A}"/>
    <dgm:cxn modelId="{A093E471-E580-4236-9C93-D9FD0CB566B5}" type="presOf" srcId="{31ACE9A9-E527-4727-A983-32F07B80D28C}" destId="{2FE47736-562B-4B32-B130-9837BAD3C738}" srcOrd="0" destOrd="0" presId="urn:microsoft.com/office/officeart/2005/8/layout/default"/>
    <dgm:cxn modelId="{D5C7EC9C-05A3-416A-BC05-3D6BEF313ED8}" srcId="{39D9D9D8-D638-4B0D-BE24-79AEFFCCDFE7}" destId="{F295EA8E-7D0D-4D2B-8BF5-B6772A1AB8CA}" srcOrd="7" destOrd="0" parTransId="{64B79C0E-2F2F-4E47-A92E-5E98CE81433B}" sibTransId="{32B3059E-132B-4873-9CC7-07072FADBCCE}"/>
    <dgm:cxn modelId="{C49359A0-A986-41D2-912D-35EC0569C7EF}" type="presOf" srcId="{384E5479-EDAD-44F0-985E-008AB62038C0}" destId="{22911A6F-2195-40DD-AC9C-3F1B9C7AACF0}" srcOrd="0" destOrd="0" presId="urn:microsoft.com/office/officeart/2005/8/layout/default"/>
    <dgm:cxn modelId="{2C1AC2A6-DF0F-45EC-8F82-BD8B35A3AF09}" type="presOf" srcId="{D09EA043-1BE2-4464-AD6C-05F0CF27F9AA}" destId="{95BEF8DA-287D-4A51-B558-D5A84E36E768}" srcOrd="0" destOrd="0" presId="urn:microsoft.com/office/officeart/2005/8/layout/default"/>
    <dgm:cxn modelId="{E2A307B0-5E7B-467C-A595-1FE104EAF60C}" type="presOf" srcId="{39D9D9D8-D638-4B0D-BE24-79AEFFCCDFE7}" destId="{EB6E670C-E188-44AD-A1D8-36490F1BEB1D}" srcOrd="0" destOrd="0" presId="urn:microsoft.com/office/officeart/2005/8/layout/default"/>
    <dgm:cxn modelId="{8632E1B2-9B9D-430C-A430-684CD84DF773}" type="presOf" srcId="{F295EA8E-7D0D-4D2B-8BF5-B6772A1AB8CA}" destId="{463A3916-1812-4B42-AC0A-8730AAA0B830}" srcOrd="0" destOrd="0" presId="urn:microsoft.com/office/officeart/2005/8/layout/default"/>
    <dgm:cxn modelId="{6CFD29D8-F21A-443C-BE72-EF1C589752C3}" srcId="{39D9D9D8-D638-4B0D-BE24-79AEFFCCDFE7}" destId="{31ACE9A9-E527-4727-A983-32F07B80D28C}" srcOrd="10" destOrd="0" parTransId="{CEA95171-CD13-4CF6-B022-2EB1748A8BFA}" sibTransId="{15103291-3CC7-44A0-B3CF-F56729CF15FB}"/>
    <dgm:cxn modelId="{870C4BDC-E668-4134-B00D-76F65B4E69FC}" srcId="{39D9D9D8-D638-4B0D-BE24-79AEFFCCDFE7}" destId="{384E5479-EDAD-44F0-985E-008AB62038C0}" srcOrd="3" destOrd="0" parTransId="{D197BFB4-8527-407D-ADBC-0F7BEE594360}" sibTransId="{AEE57781-45F1-42D4-B08F-539B6C85B19D}"/>
    <dgm:cxn modelId="{52C884E3-30CF-428E-9225-94B0A1BCFAA6}" type="presOf" srcId="{0A49338F-C345-4267-9BD7-05E5A706A21E}" destId="{7808E29B-0176-4ED0-B66E-A67AC0873B33}" srcOrd="0" destOrd="0" presId="urn:microsoft.com/office/officeart/2005/8/layout/default"/>
    <dgm:cxn modelId="{23C6CCEF-64A3-4D67-9D67-E8F9CB8FD76F}" type="presOf" srcId="{612D0B52-DC79-457E-92E9-81E625357030}" destId="{8E465290-89C0-49D5-9D8D-DA9F85D38333}" srcOrd="0" destOrd="0" presId="urn:microsoft.com/office/officeart/2005/8/layout/default"/>
    <dgm:cxn modelId="{9E6F6AF3-3B86-49C7-9B77-0C29714630D2}" srcId="{39D9D9D8-D638-4B0D-BE24-79AEFFCCDFE7}" destId="{EFC80848-4DC7-4C56-B862-96927D84D1AC}" srcOrd="9" destOrd="0" parTransId="{F133A172-ED19-4847-8C70-E6981189D61B}" sibTransId="{DDBEA958-B94C-4BBF-89B2-C00E5FED8B41}"/>
    <dgm:cxn modelId="{4F0309FB-2381-441F-A227-CCA765A9E12D}" type="presOf" srcId="{EFC80848-4DC7-4C56-B862-96927D84D1AC}" destId="{AD33A62B-40E8-4C95-B326-E394DD95DD05}" srcOrd="0" destOrd="0" presId="urn:microsoft.com/office/officeart/2005/8/layout/default"/>
    <dgm:cxn modelId="{DE5D4DA1-5BDA-4CAC-B075-0524E29CD468}" type="presParOf" srcId="{EB6E670C-E188-44AD-A1D8-36490F1BEB1D}" destId="{95BEF8DA-287D-4A51-B558-D5A84E36E768}" srcOrd="0" destOrd="0" presId="urn:microsoft.com/office/officeart/2005/8/layout/default"/>
    <dgm:cxn modelId="{1C19DA9E-6504-41A3-B8A8-DB3626111D94}" type="presParOf" srcId="{EB6E670C-E188-44AD-A1D8-36490F1BEB1D}" destId="{C3D1F21C-5EAC-4868-B329-981C8E9D86AD}" srcOrd="1" destOrd="0" presId="urn:microsoft.com/office/officeart/2005/8/layout/default"/>
    <dgm:cxn modelId="{1E601F57-8FB0-4D75-8572-D01F84DF0959}" type="presParOf" srcId="{EB6E670C-E188-44AD-A1D8-36490F1BEB1D}" destId="{8E465290-89C0-49D5-9D8D-DA9F85D38333}" srcOrd="2" destOrd="0" presId="urn:microsoft.com/office/officeart/2005/8/layout/default"/>
    <dgm:cxn modelId="{4FE0A4F6-E972-4986-9E0B-0E9489E39F81}" type="presParOf" srcId="{EB6E670C-E188-44AD-A1D8-36490F1BEB1D}" destId="{C82735BC-570C-456C-AEF6-21F363C28E7B}" srcOrd="3" destOrd="0" presId="urn:microsoft.com/office/officeart/2005/8/layout/default"/>
    <dgm:cxn modelId="{1551789C-A3FB-4B5F-99D4-57AC8FFA72F3}" type="presParOf" srcId="{EB6E670C-E188-44AD-A1D8-36490F1BEB1D}" destId="{2A2CD2BD-E279-451F-BDE5-1D75DEBC4C43}" srcOrd="4" destOrd="0" presId="urn:microsoft.com/office/officeart/2005/8/layout/default"/>
    <dgm:cxn modelId="{4E4825ED-971C-4293-A00F-4A55FFB10CC9}" type="presParOf" srcId="{EB6E670C-E188-44AD-A1D8-36490F1BEB1D}" destId="{C915025D-A89B-4839-A06C-68E6A30201E1}" srcOrd="5" destOrd="0" presId="urn:microsoft.com/office/officeart/2005/8/layout/default"/>
    <dgm:cxn modelId="{7B0ECD0E-A030-4C63-9FEA-9D9C523F7118}" type="presParOf" srcId="{EB6E670C-E188-44AD-A1D8-36490F1BEB1D}" destId="{22911A6F-2195-40DD-AC9C-3F1B9C7AACF0}" srcOrd="6" destOrd="0" presId="urn:microsoft.com/office/officeart/2005/8/layout/default"/>
    <dgm:cxn modelId="{958584A1-9901-46F6-965F-57FA08474803}" type="presParOf" srcId="{EB6E670C-E188-44AD-A1D8-36490F1BEB1D}" destId="{7A7605C5-7365-4A7B-8A01-C059BB54936C}" srcOrd="7" destOrd="0" presId="urn:microsoft.com/office/officeart/2005/8/layout/default"/>
    <dgm:cxn modelId="{4B9442FB-6546-4FAC-AA29-9641D2743448}" type="presParOf" srcId="{EB6E670C-E188-44AD-A1D8-36490F1BEB1D}" destId="{72040F97-5751-49BE-8553-7F0ADD44CF4E}" srcOrd="8" destOrd="0" presId="urn:microsoft.com/office/officeart/2005/8/layout/default"/>
    <dgm:cxn modelId="{79BDD341-7A43-4CB8-81CC-8523E8F94F0A}" type="presParOf" srcId="{EB6E670C-E188-44AD-A1D8-36490F1BEB1D}" destId="{BC5F1F9C-7F9E-46A2-AF45-61B5F121608B}" srcOrd="9" destOrd="0" presId="urn:microsoft.com/office/officeart/2005/8/layout/default"/>
    <dgm:cxn modelId="{B6631F2A-8444-41EB-A6F2-56659A0901C2}" type="presParOf" srcId="{EB6E670C-E188-44AD-A1D8-36490F1BEB1D}" destId="{7808E29B-0176-4ED0-B66E-A67AC0873B33}" srcOrd="10" destOrd="0" presId="urn:microsoft.com/office/officeart/2005/8/layout/default"/>
    <dgm:cxn modelId="{BEA38C49-9356-448C-AA60-DAB1B59E28A1}" type="presParOf" srcId="{EB6E670C-E188-44AD-A1D8-36490F1BEB1D}" destId="{D71FB406-7E87-4BDB-9328-2B37B20DD215}" srcOrd="11" destOrd="0" presId="urn:microsoft.com/office/officeart/2005/8/layout/default"/>
    <dgm:cxn modelId="{6EA62F92-7AB2-4C26-9789-2354402392D4}" type="presParOf" srcId="{EB6E670C-E188-44AD-A1D8-36490F1BEB1D}" destId="{EB717A10-D7CE-413D-80CD-586B94068E21}" srcOrd="12" destOrd="0" presId="urn:microsoft.com/office/officeart/2005/8/layout/default"/>
    <dgm:cxn modelId="{A938CEB1-1DBD-4FD6-8ABA-9F3A4B38A1D6}" type="presParOf" srcId="{EB6E670C-E188-44AD-A1D8-36490F1BEB1D}" destId="{B051A693-33F8-4898-A5A8-5DD1D285AD13}" srcOrd="13" destOrd="0" presId="urn:microsoft.com/office/officeart/2005/8/layout/default"/>
    <dgm:cxn modelId="{A27BD630-BDD0-4F48-9C83-16AC1DC18F25}" type="presParOf" srcId="{EB6E670C-E188-44AD-A1D8-36490F1BEB1D}" destId="{463A3916-1812-4B42-AC0A-8730AAA0B830}" srcOrd="14" destOrd="0" presId="urn:microsoft.com/office/officeart/2005/8/layout/default"/>
    <dgm:cxn modelId="{8C146433-DE32-4D19-A75B-EAAD3274F5AC}" type="presParOf" srcId="{EB6E670C-E188-44AD-A1D8-36490F1BEB1D}" destId="{8BC68805-37A5-4245-A4EB-82BB67837AD9}" srcOrd="15" destOrd="0" presId="urn:microsoft.com/office/officeart/2005/8/layout/default"/>
    <dgm:cxn modelId="{19C5A448-B874-4755-9AA5-DF95E275D418}" type="presParOf" srcId="{EB6E670C-E188-44AD-A1D8-36490F1BEB1D}" destId="{80E2B116-2C4E-48BA-9173-62A7BBB803DE}" srcOrd="16" destOrd="0" presId="urn:microsoft.com/office/officeart/2005/8/layout/default"/>
    <dgm:cxn modelId="{5770CED4-9ABB-4C51-873E-523A7B17F136}" type="presParOf" srcId="{EB6E670C-E188-44AD-A1D8-36490F1BEB1D}" destId="{B37B0E37-5678-42CB-9297-3699527DC0D3}" srcOrd="17" destOrd="0" presId="urn:microsoft.com/office/officeart/2005/8/layout/default"/>
    <dgm:cxn modelId="{80A327A1-506D-4691-847D-B1F6F4B45DFE}" type="presParOf" srcId="{EB6E670C-E188-44AD-A1D8-36490F1BEB1D}" destId="{AD33A62B-40E8-4C95-B326-E394DD95DD05}" srcOrd="18" destOrd="0" presId="urn:microsoft.com/office/officeart/2005/8/layout/default"/>
    <dgm:cxn modelId="{6FFE42C5-2453-4433-8C9F-02396A701943}" type="presParOf" srcId="{EB6E670C-E188-44AD-A1D8-36490F1BEB1D}" destId="{2C9CA9C1-3698-441A-B75F-FB952F5AD514}" srcOrd="19" destOrd="0" presId="urn:microsoft.com/office/officeart/2005/8/layout/default"/>
    <dgm:cxn modelId="{788FC466-154C-4B61-ADA5-8E66A06850B3}" type="presParOf" srcId="{EB6E670C-E188-44AD-A1D8-36490F1BEB1D}" destId="{2FE47736-562B-4B32-B130-9837BAD3C738}" srcOrd="20" destOrd="0" presId="urn:microsoft.com/office/officeart/2005/8/layout/default"/>
    <dgm:cxn modelId="{897FFA75-732D-45B1-A69E-D64234D84CAD}" type="presParOf" srcId="{EB6E670C-E188-44AD-A1D8-36490F1BEB1D}" destId="{C04557DE-3070-4230-B66B-B17A62E175B9}" srcOrd="21" destOrd="0" presId="urn:microsoft.com/office/officeart/2005/8/layout/default"/>
    <dgm:cxn modelId="{A98F2C28-8379-424E-8811-8C277AA5F298}" type="presParOf" srcId="{EB6E670C-E188-44AD-A1D8-36490F1BEB1D}" destId="{98B0CD97-3457-4D05-90E8-40DAE3B2524A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9A6B0B-7372-40BA-9A5B-5F2319D60877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7DF4C4-4662-4E70-AB21-9D1EAD84BF95}">
      <dgm:prSet phldrT="[Text]"/>
      <dgm:spPr/>
      <dgm:t>
        <a:bodyPr/>
        <a:lstStyle/>
        <a:p>
          <a:r>
            <a:rPr lang="en-US" dirty="0"/>
            <a:t>[Name] has been </a:t>
          </a:r>
          <a:r>
            <a:rPr lang="en-US" b="1" i="1" dirty="0"/>
            <a:t>assessed</a:t>
          </a:r>
          <a:r>
            <a:rPr lang="en-US" dirty="0"/>
            <a:t> as having </a:t>
          </a:r>
          <a:r>
            <a:rPr lang="en-US" b="1" i="1" dirty="0"/>
            <a:t>similar traits to groups </a:t>
          </a:r>
          <a:r>
            <a:rPr lang="en-US" dirty="0"/>
            <a:t>that </a:t>
          </a:r>
          <a:r>
            <a:rPr lang="en-US" b="1" i="1" dirty="0"/>
            <a:t>recidivate</a:t>
          </a:r>
          <a:r>
            <a:rPr lang="en-US" dirty="0"/>
            <a:t> at a high level.</a:t>
          </a:r>
        </a:p>
      </dgm:t>
    </dgm:pt>
    <dgm:pt modelId="{E09AEBCC-4896-430C-A1BC-D510287A38BB}" type="parTrans" cxnId="{CCAA0B7A-A1DA-444F-9CAC-C476504750D8}">
      <dgm:prSet/>
      <dgm:spPr/>
      <dgm:t>
        <a:bodyPr/>
        <a:lstStyle/>
        <a:p>
          <a:endParaRPr lang="en-US"/>
        </a:p>
      </dgm:t>
    </dgm:pt>
    <dgm:pt modelId="{B3CEBDED-6DB7-4255-8325-8FD3CFA96F1B}" type="sibTrans" cxnId="{CCAA0B7A-A1DA-444F-9CAC-C476504750D8}">
      <dgm:prSet/>
      <dgm:spPr/>
      <dgm:t>
        <a:bodyPr/>
        <a:lstStyle/>
        <a:p>
          <a:endParaRPr lang="en-US"/>
        </a:p>
      </dgm:t>
    </dgm:pt>
    <dgm:pt modelId="{03BAED43-CE0E-4D56-9C26-097E5E8AD56C}">
      <dgm:prSet phldrT="[Text]"/>
      <dgm:spPr/>
      <dgm:t>
        <a:bodyPr anchor="ctr"/>
        <a:lstStyle/>
        <a:p>
          <a:pPr algn="l"/>
          <a:r>
            <a:rPr lang="en-US" dirty="0"/>
            <a:t>[Name] is high risk</a:t>
          </a:r>
        </a:p>
      </dgm:t>
    </dgm:pt>
    <dgm:pt modelId="{8EF2BCFE-D738-4ED0-98C1-0907D03432A9}" type="parTrans" cxnId="{785696CA-8085-4664-B0F9-B86D0F1FA926}">
      <dgm:prSet/>
      <dgm:spPr/>
      <dgm:t>
        <a:bodyPr/>
        <a:lstStyle/>
        <a:p>
          <a:endParaRPr lang="en-US"/>
        </a:p>
      </dgm:t>
    </dgm:pt>
    <dgm:pt modelId="{13329820-2428-4F93-ACFE-BAEF722FFD39}" type="sibTrans" cxnId="{785696CA-8085-4664-B0F9-B86D0F1FA926}">
      <dgm:prSet/>
      <dgm:spPr/>
      <dgm:t>
        <a:bodyPr/>
        <a:lstStyle/>
        <a:p>
          <a:endParaRPr lang="en-US"/>
        </a:p>
      </dgm:t>
    </dgm:pt>
    <dgm:pt modelId="{A8AA52F0-93F5-410C-9949-61C684ED6356}" type="pres">
      <dgm:prSet presAssocID="{419A6B0B-7372-40BA-9A5B-5F2319D60877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CE624DCF-DFC3-4E0A-BE39-58D726AA2B71}" type="pres">
      <dgm:prSet presAssocID="{419A6B0B-7372-40BA-9A5B-5F2319D60877}" presName="Background" presStyleLbl="bgImgPlace1" presStyleIdx="0" presStyleCnt="1"/>
      <dgm:spPr/>
    </dgm:pt>
    <dgm:pt modelId="{18305C97-8FBF-41A1-91F7-FF0485587DDF}" type="pres">
      <dgm:prSet presAssocID="{419A6B0B-7372-40BA-9A5B-5F2319D60877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4C8C713-97DC-4E8B-B240-A821F60134C1}" type="pres">
      <dgm:prSet presAssocID="{419A6B0B-7372-40BA-9A5B-5F2319D60877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175FD6A-1F2C-42F1-87A6-920603A6D4E1}" type="pres">
      <dgm:prSet presAssocID="{419A6B0B-7372-40BA-9A5B-5F2319D60877}" presName="Plus" presStyleLbl="alignNode1" presStyleIdx="0" presStyleCnt="2"/>
      <dgm:spPr/>
    </dgm:pt>
    <dgm:pt modelId="{0343DBA9-26C6-4910-9252-B3B4B381F885}" type="pres">
      <dgm:prSet presAssocID="{419A6B0B-7372-40BA-9A5B-5F2319D60877}" presName="Minus" presStyleLbl="alignNode1" presStyleIdx="1" presStyleCnt="2"/>
      <dgm:spPr/>
    </dgm:pt>
    <dgm:pt modelId="{B71B9424-A6C5-457F-B3BF-D0252C8D4AA1}" type="pres">
      <dgm:prSet presAssocID="{419A6B0B-7372-40BA-9A5B-5F2319D60877}" presName="Divider" presStyleLbl="parChTrans1D1" presStyleIdx="0" presStyleCnt="1"/>
      <dgm:spPr/>
    </dgm:pt>
  </dgm:ptLst>
  <dgm:cxnLst>
    <dgm:cxn modelId="{F73F941E-544F-4C7B-97E3-DFCE69CCB580}" type="presOf" srcId="{03BAED43-CE0E-4D56-9C26-097E5E8AD56C}" destId="{34C8C713-97DC-4E8B-B240-A821F60134C1}" srcOrd="0" destOrd="0" presId="urn:microsoft.com/office/officeart/2009/3/layout/PlusandMinus"/>
    <dgm:cxn modelId="{3E55BE60-FFAE-4FA2-B61A-96C9A9041E42}" type="presOf" srcId="{067DF4C4-4662-4E70-AB21-9D1EAD84BF95}" destId="{18305C97-8FBF-41A1-91F7-FF0485587DDF}" srcOrd="0" destOrd="0" presId="urn:microsoft.com/office/officeart/2009/3/layout/PlusandMinus"/>
    <dgm:cxn modelId="{CCAA0B7A-A1DA-444F-9CAC-C476504750D8}" srcId="{419A6B0B-7372-40BA-9A5B-5F2319D60877}" destId="{067DF4C4-4662-4E70-AB21-9D1EAD84BF95}" srcOrd="0" destOrd="0" parTransId="{E09AEBCC-4896-430C-A1BC-D510287A38BB}" sibTransId="{B3CEBDED-6DB7-4255-8325-8FD3CFA96F1B}"/>
    <dgm:cxn modelId="{02237190-4A9D-447A-A001-EC64966A3745}" type="presOf" srcId="{419A6B0B-7372-40BA-9A5B-5F2319D60877}" destId="{A8AA52F0-93F5-410C-9949-61C684ED6356}" srcOrd="0" destOrd="0" presId="urn:microsoft.com/office/officeart/2009/3/layout/PlusandMinus"/>
    <dgm:cxn modelId="{785696CA-8085-4664-B0F9-B86D0F1FA926}" srcId="{419A6B0B-7372-40BA-9A5B-5F2319D60877}" destId="{03BAED43-CE0E-4D56-9C26-097E5E8AD56C}" srcOrd="1" destOrd="0" parTransId="{8EF2BCFE-D738-4ED0-98C1-0907D03432A9}" sibTransId="{13329820-2428-4F93-ACFE-BAEF722FFD39}"/>
    <dgm:cxn modelId="{FED9F9FA-D78D-4862-B439-A570B3B4B556}" type="presParOf" srcId="{A8AA52F0-93F5-410C-9949-61C684ED6356}" destId="{CE624DCF-DFC3-4E0A-BE39-58D726AA2B71}" srcOrd="0" destOrd="0" presId="urn:microsoft.com/office/officeart/2009/3/layout/PlusandMinus"/>
    <dgm:cxn modelId="{A1A18CD0-F637-4FEA-8B36-44FF6A18EF1D}" type="presParOf" srcId="{A8AA52F0-93F5-410C-9949-61C684ED6356}" destId="{18305C97-8FBF-41A1-91F7-FF0485587DDF}" srcOrd="1" destOrd="0" presId="urn:microsoft.com/office/officeart/2009/3/layout/PlusandMinus"/>
    <dgm:cxn modelId="{39DC2535-F82B-40EC-B60C-776B5A510C98}" type="presParOf" srcId="{A8AA52F0-93F5-410C-9949-61C684ED6356}" destId="{34C8C713-97DC-4E8B-B240-A821F60134C1}" srcOrd="2" destOrd="0" presId="urn:microsoft.com/office/officeart/2009/3/layout/PlusandMinus"/>
    <dgm:cxn modelId="{B1A4EDCC-E34F-4954-B9E2-7B1773BFD55E}" type="presParOf" srcId="{A8AA52F0-93F5-410C-9949-61C684ED6356}" destId="{8175FD6A-1F2C-42F1-87A6-920603A6D4E1}" srcOrd="3" destOrd="0" presId="urn:microsoft.com/office/officeart/2009/3/layout/PlusandMinus"/>
    <dgm:cxn modelId="{79D88F0B-EE8C-4E0E-B360-AC43CDB1BD65}" type="presParOf" srcId="{A8AA52F0-93F5-410C-9949-61C684ED6356}" destId="{0343DBA9-26C6-4910-9252-B3B4B381F885}" srcOrd="4" destOrd="0" presId="urn:microsoft.com/office/officeart/2009/3/layout/PlusandMinus"/>
    <dgm:cxn modelId="{D22ACC38-903E-4BD9-BA46-98D8A94D9441}" type="presParOf" srcId="{A8AA52F0-93F5-410C-9949-61C684ED6356}" destId="{B71B9424-A6C5-457F-B3BF-D0252C8D4AA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BB314B-7766-4640-BC4C-63FB5E3925F4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2730E9-2942-4DFF-8B6A-1D09FAC2A025}">
      <dgm:prSet phldrT="[Text]"/>
      <dgm:spPr/>
      <dgm:t>
        <a:bodyPr/>
        <a:lstStyle/>
        <a:p>
          <a:r>
            <a:rPr lang="en-US" dirty="0"/>
            <a:t>Case Plan</a:t>
          </a:r>
        </a:p>
      </dgm:t>
    </dgm:pt>
    <dgm:pt modelId="{F9958D62-9112-45D5-8F9F-9B588B9EA93D}" type="parTrans" cxnId="{C4CC07EE-B320-4601-84F4-66D69B028FAE}">
      <dgm:prSet/>
      <dgm:spPr/>
      <dgm:t>
        <a:bodyPr/>
        <a:lstStyle/>
        <a:p>
          <a:endParaRPr lang="en-US"/>
        </a:p>
      </dgm:t>
    </dgm:pt>
    <dgm:pt modelId="{B1147D06-D73C-4D9C-BF23-C582BA3F1027}" type="sibTrans" cxnId="{C4CC07EE-B320-4601-84F4-66D69B028FAE}">
      <dgm:prSet/>
      <dgm:spPr/>
      <dgm:t>
        <a:bodyPr/>
        <a:lstStyle/>
        <a:p>
          <a:endParaRPr lang="en-US"/>
        </a:p>
      </dgm:t>
    </dgm:pt>
    <dgm:pt modelId="{7185DEA6-8CFD-4642-90E4-078F828B4A40}">
      <dgm:prSet phldrT="[Text]"/>
      <dgm:spPr/>
      <dgm:t>
        <a:bodyPr/>
        <a:lstStyle/>
        <a:p>
          <a:r>
            <a:rPr lang="en-US" b="1" dirty="0"/>
            <a:t>Requirements</a:t>
          </a:r>
        </a:p>
      </dgm:t>
    </dgm:pt>
    <dgm:pt modelId="{8076C3F9-017E-4688-9008-BD5E1C0B494F}" type="parTrans" cxnId="{F64FF2D9-C532-40D1-9E3D-C0CB8D0E0C71}">
      <dgm:prSet/>
      <dgm:spPr/>
      <dgm:t>
        <a:bodyPr/>
        <a:lstStyle/>
        <a:p>
          <a:endParaRPr lang="en-US"/>
        </a:p>
      </dgm:t>
    </dgm:pt>
    <dgm:pt modelId="{B9AE348E-E59B-4EA3-93A4-9AA48EF0C3BA}" type="sibTrans" cxnId="{F64FF2D9-C532-40D1-9E3D-C0CB8D0E0C71}">
      <dgm:prSet/>
      <dgm:spPr/>
      <dgm:t>
        <a:bodyPr/>
        <a:lstStyle/>
        <a:p>
          <a:endParaRPr lang="en-US"/>
        </a:p>
      </dgm:t>
    </dgm:pt>
    <dgm:pt modelId="{5EA0D367-2E23-4778-9511-EB207F0D9CC6}">
      <dgm:prSet phldrT="[Text]"/>
      <dgm:spPr/>
      <dgm:t>
        <a:bodyPr/>
        <a:lstStyle/>
        <a:p>
          <a:r>
            <a:rPr lang="en-US" dirty="0"/>
            <a:t>Goals</a:t>
          </a:r>
        </a:p>
      </dgm:t>
    </dgm:pt>
    <dgm:pt modelId="{B4ED465B-C6BE-4890-9BEA-DEBD11822099}" type="parTrans" cxnId="{E8268BAF-B3E1-4DE1-9F9B-C3B02D290045}">
      <dgm:prSet/>
      <dgm:spPr/>
      <dgm:t>
        <a:bodyPr/>
        <a:lstStyle/>
        <a:p>
          <a:endParaRPr lang="en-US"/>
        </a:p>
      </dgm:t>
    </dgm:pt>
    <dgm:pt modelId="{C19BB4C5-FCD3-4B67-AD6E-020AB2A34825}" type="sibTrans" cxnId="{E8268BAF-B3E1-4DE1-9F9B-C3B02D290045}">
      <dgm:prSet/>
      <dgm:spPr/>
      <dgm:t>
        <a:bodyPr/>
        <a:lstStyle/>
        <a:p>
          <a:endParaRPr lang="en-US"/>
        </a:p>
      </dgm:t>
    </dgm:pt>
    <dgm:pt modelId="{8CDA9669-4EDD-4656-AC7D-8ECE24847012}">
      <dgm:prSet phldrT="[Text]"/>
      <dgm:spPr/>
      <dgm:t>
        <a:bodyPr/>
        <a:lstStyle/>
        <a:p>
          <a:r>
            <a:rPr lang="en-US" dirty="0"/>
            <a:t>Responsibility</a:t>
          </a:r>
        </a:p>
      </dgm:t>
    </dgm:pt>
    <dgm:pt modelId="{B2C7C2B3-EC91-4B30-A811-07C7E0651888}" type="parTrans" cxnId="{55CE57BC-43CA-4C0B-A01C-FB20F0467A67}">
      <dgm:prSet/>
      <dgm:spPr/>
      <dgm:t>
        <a:bodyPr/>
        <a:lstStyle/>
        <a:p>
          <a:endParaRPr lang="en-US"/>
        </a:p>
      </dgm:t>
    </dgm:pt>
    <dgm:pt modelId="{FB73AFF6-2A4F-45E6-BF3D-33438BE8BC8D}" type="sibTrans" cxnId="{55CE57BC-43CA-4C0B-A01C-FB20F0467A67}">
      <dgm:prSet/>
      <dgm:spPr/>
      <dgm:t>
        <a:bodyPr/>
        <a:lstStyle/>
        <a:p>
          <a:endParaRPr lang="en-US"/>
        </a:p>
      </dgm:t>
    </dgm:pt>
    <dgm:pt modelId="{DC90C011-220D-41DF-AB9A-70234926E5F5}">
      <dgm:prSet phldrT="[Text]"/>
      <dgm:spPr/>
      <dgm:t>
        <a:bodyPr/>
        <a:lstStyle/>
        <a:p>
          <a:r>
            <a:rPr lang="en-US" dirty="0"/>
            <a:t>Accountability</a:t>
          </a:r>
        </a:p>
      </dgm:t>
    </dgm:pt>
    <dgm:pt modelId="{BAEA513F-9984-4C0A-84B6-10018CA18651}" type="parTrans" cxnId="{6310B32C-C2AB-48E4-88F3-49D8C75BACCC}">
      <dgm:prSet/>
      <dgm:spPr/>
      <dgm:t>
        <a:bodyPr/>
        <a:lstStyle/>
        <a:p>
          <a:endParaRPr lang="en-US"/>
        </a:p>
      </dgm:t>
    </dgm:pt>
    <dgm:pt modelId="{0E872239-A28A-40FD-99AE-46B6F46F7091}" type="sibTrans" cxnId="{6310B32C-C2AB-48E4-88F3-49D8C75BACCC}">
      <dgm:prSet/>
      <dgm:spPr/>
      <dgm:t>
        <a:bodyPr/>
        <a:lstStyle/>
        <a:p>
          <a:endParaRPr lang="en-US"/>
        </a:p>
      </dgm:t>
    </dgm:pt>
    <dgm:pt modelId="{4494C8E6-92F0-4610-8736-44D14DC75043}">
      <dgm:prSet phldrT="[Text]"/>
      <dgm:spPr/>
      <dgm:t>
        <a:bodyPr/>
        <a:lstStyle/>
        <a:p>
          <a:r>
            <a:rPr lang="en-US" dirty="0"/>
            <a:t>Strengths</a:t>
          </a:r>
        </a:p>
      </dgm:t>
    </dgm:pt>
    <dgm:pt modelId="{02AFFE3E-77E7-4C58-9516-D4FD1D4724E7}" type="parTrans" cxnId="{217B5EE6-C3C7-4868-AD70-D0BD9FF2F005}">
      <dgm:prSet/>
      <dgm:spPr/>
      <dgm:t>
        <a:bodyPr/>
        <a:lstStyle/>
        <a:p>
          <a:endParaRPr lang="en-US"/>
        </a:p>
      </dgm:t>
    </dgm:pt>
    <dgm:pt modelId="{CCD59158-DBAB-4804-A484-38B553FDF622}" type="sibTrans" cxnId="{217B5EE6-C3C7-4868-AD70-D0BD9FF2F005}">
      <dgm:prSet/>
      <dgm:spPr/>
      <dgm:t>
        <a:bodyPr/>
        <a:lstStyle/>
        <a:p>
          <a:endParaRPr lang="en-US"/>
        </a:p>
      </dgm:t>
    </dgm:pt>
    <dgm:pt modelId="{B6BB9387-7677-43D4-B510-8E40AA0E0D02}">
      <dgm:prSet phldrT="[Text]"/>
      <dgm:spPr/>
      <dgm:t>
        <a:bodyPr/>
        <a:lstStyle/>
        <a:p>
          <a:r>
            <a:rPr lang="en-US" b="1" dirty="0"/>
            <a:t>Needs</a:t>
          </a:r>
        </a:p>
      </dgm:t>
    </dgm:pt>
    <dgm:pt modelId="{568B90EF-D374-4124-82E9-10E11ABD3307}" type="parTrans" cxnId="{AA1F05AB-02B3-4F9D-AE6B-F27D60E76346}">
      <dgm:prSet/>
      <dgm:spPr/>
      <dgm:t>
        <a:bodyPr/>
        <a:lstStyle/>
        <a:p>
          <a:endParaRPr lang="en-US"/>
        </a:p>
      </dgm:t>
    </dgm:pt>
    <dgm:pt modelId="{A63F272D-D84E-43CE-A41B-0340A74CF0B9}" type="sibTrans" cxnId="{AA1F05AB-02B3-4F9D-AE6B-F27D60E76346}">
      <dgm:prSet/>
      <dgm:spPr/>
      <dgm:t>
        <a:bodyPr/>
        <a:lstStyle/>
        <a:p>
          <a:endParaRPr lang="en-US"/>
        </a:p>
      </dgm:t>
    </dgm:pt>
    <dgm:pt modelId="{7421585B-339C-4B21-9532-F49BD22821D4}">
      <dgm:prSet phldrT="[Text]"/>
      <dgm:spPr/>
      <dgm:t>
        <a:bodyPr/>
        <a:lstStyle/>
        <a:p>
          <a:r>
            <a:rPr lang="en-US" dirty="0"/>
            <a:t>Supports</a:t>
          </a:r>
        </a:p>
      </dgm:t>
    </dgm:pt>
    <dgm:pt modelId="{28164BC6-FA17-4DC1-A439-B030F6DCD26C}" type="parTrans" cxnId="{8B20551C-ECD7-4DBE-9145-0DC5D9582086}">
      <dgm:prSet/>
      <dgm:spPr/>
      <dgm:t>
        <a:bodyPr/>
        <a:lstStyle/>
        <a:p>
          <a:endParaRPr lang="en-US"/>
        </a:p>
      </dgm:t>
    </dgm:pt>
    <dgm:pt modelId="{CAE12539-718F-48DD-B7A7-661F0A80DF10}" type="sibTrans" cxnId="{8B20551C-ECD7-4DBE-9145-0DC5D9582086}">
      <dgm:prSet/>
      <dgm:spPr/>
      <dgm:t>
        <a:bodyPr/>
        <a:lstStyle/>
        <a:p>
          <a:endParaRPr lang="en-US"/>
        </a:p>
      </dgm:t>
    </dgm:pt>
    <dgm:pt modelId="{496FAF25-D576-4B09-BE93-682C1A40FACB}">
      <dgm:prSet phldrT="[Text]"/>
      <dgm:spPr/>
      <dgm:t>
        <a:bodyPr/>
        <a:lstStyle/>
        <a:p>
          <a:r>
            <a:rPr lang="en-US" dirty="0"/>
            <a:t>Triggers</a:t>
          </a:r>
        </a:p>
      </dgm:t>
    </dgm:pt>
    <dgm:pt modelId="{301EE835-240A-42B8-A3E8-47F4DCEDEAC3}" type="parTrans" cxnId="{7AE5CADC-B03C-4F6C-B0AD-A5ABE1C03090}">
      <dgm:prSet/>
      <dgm:spPr/>
      <dgm:t>
        <a:bodyPr/>
        <a:lstStyle/>
        <a:p>
          <a:endParaRPr lang="en-US"/>
        </a:p>
      </dgm:t>
    </dgm:pt>
    <dgm:pt modelId="{8C64713A-30CD-45E7-972D-CEC240CBCB72}" type="sibTrans" cxnId="{7AE5CADC-B03C-4F6C-B0AD-A5ABE1C03090}">
      <dgm:prSet/>
      <dgm:spPr/>
      <dgm:t>
        <a:bodyPr/>
        <a:lstStyle/>
        <a:p>
          <a:endParaRPr lang="en-US"/>
        </a:p>
      </dgm:t>
    </dgm:pt>
    <dgm:pt modelId="{3DAF6AD7-91CA-4E82-87C2-E6D16B20C32B}" type="pres">
      <dgm:prSet presAssocID="{D8BB314B-7766-4640-BC4C-63FB5E3925F4}" presName="composite" presStyleCnt="0">
        <dgm:presLayoutVars>
          <dgm:chMax val="1"/>
          <dgm:dir/>
          <dgm:resizeHandles val="exact"/>
        </dgm:presLayoutVars>
      </dgm:prSet>
      <dgm:spPr/>
    </dgm:pt>
    <dgm:pt modelId="{A88E19A4-2A9D-4E84-886B-D6F7E254E1F8}" type="pres">
      <dgm:prSet presAssocID="{D8BB314B-7766-4640-BC4C-63FB5E3925F4}" presName="radial" presStyleCnt="0">
        <dgm:presLayoutVars>
          <dgm:animLvl val="ctr"/>
        </dgm:presLayoutVars>
      </dgm:prSet>
      <dgm:spPr/>
    </dgm:pt>
    <dgm:pt modelId="{B7A61749-A7F6-46BA-8DAA-6AE8CAB647D1}" type="pres">
      <dgm:prSet presAssocID="{3E2730E9-2942-4DFF-8B6A-1D09FAC2A025}" presName="centerShape" presStyleLbl="vennNode1" presStyleIdx="0" presStyleCnt="9"/>
      <dgm:spPr/>
    </dgm:pt>
    <dgm:pt modelId="{86E887EA-810F-4D40-AE77-7F77C668AFD7}" type="pres">
      <dgm:prSet presAssocID="{7185DEA6-8CFD-4642-90E4-078F828B4A40}" presName="node" presStyleLbl="vennNode1" presStyleIdx="1" presStyleCnt="9" custScaleX="146693" custScaleY="143357">
        <dgm:presLayoutVars>
          <dgm:bulletEnabled val="1"/>
        </dgm:presLayoutVars>
      </dgm:prSet>
      <dgm:spPr/>
    </dgm:pt>
    <dgm:pt modelId="{3132DAAF-8FEF-49D8-92C6-F13EE4E8DED3}" type="pres">
      <dgm:prSet presAssocID="{5EA0D367-2E23-4778-9511-EB207F0D9CC6}" presName="node" presStyleLbl="vennNode1" presStyleIdx="2" presStyleCnt="9">
        <dgm:presLayoutVars>
          <dgm:bulletEnabled val="1"/>
        </dgm:presLayoutVars>
      </dgm:prSet>
      <dgm:spPr/>
    </dgm:pt>
    <dgm:pt modelId="{9971997B-A3F1-4ED6-92E2-4E9D0EEBFDC1}" type="pres">
      <dgm:prSet presAssocID="{8CDA9669-4EDD-4656-AC7D-8ECE24847012}" presName="node" presStyleLbl="vennNode1" presStyleIdx="3" presStyleCnt="9">
        <dgm:presLayoutVars>
          <dgm:bulletEnabled val="1"/>
        </dgm:presLayoutVars>
      </dgm:prSet>
      <dgm:spPr/>
    </dgm:pt>
    <dgm:pt modelId="{09CB57F8-5544-4C28-87C0-9D7F84856506}" type="pres">
      <dgm:prSet presAssocID="{DC90C011-220D-41DF-AB9A-70234926E5F5}" presName="node" presStyleLbl="vennNode1" presStyleIdx="4" presStyleCnt="9">
        <dgm:presLayoutVars>
          <dgm:bulletEnabled val="1"/>
        </dgm:presLayoutVars>
      </dgm:prSet>
      <dgm:spPr/>
    </dgm:pt>
    <dgm:pt modelId="{259A8353-56AC-4B70-8449-E6734B026F14}" type="pres">
      <dgm:prSet presAssocID="{4494C8E6-92F0-4610-8736-44D14DC75043}" presName="node" presStyleLbl="vennNode1" presStyleIdx="5" presStyleCnt="9">
        <dgm:presLayoutVars>
          <dgm:bulletEnabled val="1"/>
        </dgm:presLayoutVars>
      </dgm:prSet>
      <dgm:spPr/>
    </dgm:pt>
    <dgm:pt modelId="{C74F7AD5-C1DC-4CBE-A31B-B57ED10E195C}" type="pres">
      <dgm:prSet presAssocID="{B6BB9387-7677-43D4-B510-8E40AA0E0D02}" presName="node" presStyleLbl="vennNode1" presStyleIdx="6" presStyleCnt="9" custScaleX="146463" custScaleY="154689">
        <dgm:presLayoutVars>
          <dgm:bulletEnabled val="1"/>
        </dgm:presLayoutVars>
      </dgm:prSet>
      <dgm:spPr/>
    </dgm:pt>
    <dgm:pt modelId="{F891D9AA-D12B-46D3-B816-A0FFFAAD3FDE}" type="pres">
      <dgm:prSet presAssocID="{496FAF25-D576-4B09-BE93-682C1A40FACB}" presName="node" presStyleLbl="vennNode1" presStyleIdx="7" presStyleCnt="9">
        <dgm:presLayoutVars>
          <dgm:bulletEnabled val="1"/>
        </dgm:presLayoutVars>
      </dgm:prSet>
      <dgm:spPr/>
    </dgm:pt>
    <dgm:pt modelId="{93D5F6B8-1553-488F-96B8-E6ECD582A83F}" type="pres">
      <dgm:prSet presAssocID="{7421585B-339C-4B21-9532-F49BD22821D4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8B20551C-ECD7-4DBE-9145-0DC5D9582086}" srcId="{3E2730E9-2942-4DFF-8B6A-1D09FAC2A025}" destId="{7421585B-339C-4B21-9532-F49BD22821D4}" srcOrd="7" destOrd="0" parTransId="{28164BC6-FA17-4DC1-A439-B030F6DCD26C}" sibTransId="{CAE12539-718F-48DD-B7A7-661F0A80DF10}"/>
    <dgm:cxn modelId="{8834C221-A135-425D-A691-0349D226C161}" type="presOf" srcId="{7421585B-339C-4B21-9532-F49BD22821D4}" destId="{93D5F6B8-1553-488F-96B8-E6ECD582A83F}" srcOrd="0" destOrd="0" presId="urn:microsoft.com/office/officeart/2005/8/layout/radial3"/>
    <dgm:cxn modelId="{ABC14622-713F-4CD4-A904-4D925C4FDAB7}" type="presOf" srcId="{7185DEA6-8CFD-4642-90E4-078F828B4A40}" destId="{86E887EA-810F-4D40-AE77-7F77C668AFD7}" srcOrd="0" destOrd="0" presId="urn:microsoft.com/office/officeart/2005/8/layout/radial3"/>
    <dgm:cxn modelId="{6310B32C-C2AB-48E4-88F3-49D8C75BACCC}" srcId="{3E2730E9-2942-4DFF-8B6A-1D09FAC2A025}" destId="{DC90C011-220D-41DF-AB9A-70234926E5F5}" srcOrd="3" destOrd="0" parTransId="{BAEA513F-9984-4C0A-84B6-10018CA18651}" sibTransId="{0E872239-A28A-40FD-99AE-46B6F46F7091}"/>
    <dgm:cxn modelId="{0AD66232-66F9-407B-ACD5-B1493C679F39}" type="presOf" srcId="{B6BB9387-7677-43D4-B510-8E40AA0E0D02}" destId="{C74F7AD5-C1DC-4CBE-A31B-B57ED10E195C}" srcOrd="0" destOrd="0" presId="urn:microsoft.com/office/officeart/2005/8/layout/radial3"/>
    <dgm:cxn modelId="{6A8E494B-5396-498E-9CB1-F2EDCEEEC0BC}" type="presOf" srcId="{4494C8E6-92F0-4610-8736-44D14DC75043}" destId="{259A8353-56AC-4B70-8449-E6734B026F14}" srcOrd="0" destOrd="0" presId="urn:microsoft.com/office/officeart/2005/8/layout/radial3"/>
    <dgm:cxn modelId="{0FF3B74B-462A-4C31-A057-FF761CA8DEFF}" type="presOf" srcId="{3E2730E9-2942-4DFF-8B6A-1D09FAC2A025}" destId="{B7A61749-A7F6-46BA-8DAA-6AE8CAB647D1}" srcOrd="0" destOrd="0" presId="urn:microsoft.com/office/officeart/2005/8/layout/radial3"/>
    <dgm:cxn modelId="{26E83F7E-60D5-4C16-BA17-C9BCC3E013EE}" type="presOf" srcId="{8CDA9669-4EDD-4656-AC7D-8ECE24847012}" destId="{9971997B-A3F1-4ED6-92E2-4E9D0EEBFDC1}" srcOrd="0" destOrd="0" presId="urn:microsoft.com/office/officeart/2005/8/layout/radial3"/>
    <dgm:cxn modelId="{4044CE87-F473-4A12-B0BE-208E229FAEA7}" type="presOf" srcId="{DC90C011-220D-41DF-AB9A-70234926E5F5}" destId="{09CB57F8-5544-4C28-87C0-9D7F84856506}" srcOrd="0" destOrd="0" presId="urn:microsoft.com/office/officeart/2005/8/layout/radial3"/>
    <dgm:cxn modelId="{9B3969A9-5B75-4586-9188-A59EB3497D11}" type="presOf" srcId="{5EA0D367-2E23-4778-9511-EB207F0D9CC6}" destId="{3132DAAF-8FEF-49D8-92C6-F13EE4E8DED3}" srcOrd="0" destOrd="0" presId="urn:microsoft.com/office/officeart/2005/8/layout/radial3"/>
    <dgm:cxn modelId="{AA1F05AB-02B3-4F9D-AE6B-F27D60E76346}" srcId="{3E2730E9-2942-4DFF-8B6A-1D09FAC2A025}" destId="{B6BB9387-7677-43D4-B510-8E40AA0E0D02}" srcOrd="5" destOrd="0" parTransId="{568B90EF-D374-4124-82E9-10E11ABD3307}" sibTransId="{A63F272D-D84E-43CE-A41B-0340A74CF0B9}"/>
    <dgm:cxn modelId="{E8268BAF-B3E1-4DE1-9F9B-C3B02D290045}" srcId="{3E2730E9-2942-4DFF-8B6A-1D09FAC2A025}" destId="{5EA0D367-2E23-4778-9511-EB207F0D9CC6}" srcOrd="1" destOrd="0" parTransId="{B4ED465B-C6BE-4890-9BEA-DEBD11822099}" sibTransId="{C19BB4C5-FCD3-4B67-AD6E-020AB2A34825}"/>
    <dgm:cxn modelId="{55CE57BC-43CA-4C0B-A01C-FB20F0467A67}" srcId="{3E2730E9-2942-4DFF-8B6A-1D09FAC2A025}" destId="{8CDA9669-4EDD-4656-AC7D-8ECE24847012}" srcOrd="2" destOrd="0" parTransId="{B2C7C2B3-EC91-4B30-A811-07C7E0651888}" sibTransId="{FB73AFF6-2A4F-45E6-BF3D-33438BE8BC8D}"/>
    <dgm:cxn modelId="{F64FF2D9-C532-40D1-9E3D-C0CB8D0E0C71}" srcId="{3E2730E9-2942-4DFF-8B6A-1D09FAC2A025}" destId="{7185DEA6-8CFD-4642-90E4-078F828B4A40}" srcOrd="0" destOrd="0" parTransId="{8076C3F9-017E-4688-9008-BD5E1C0B494F}" sibTransId="{B9AE348E-E59B-4EA3-93A4-9AA48EF0C3BA}"/>
    <dgm:cxn modelId="{7AE5CADC-B03C-4F6C-B0AD-A5ABE1C03090}" srcId="{3E2730E9-2942-4DFF-8B6A-1D09FAC2A025}" destId="{496FAF25-D576-4B09-BE93-682C1A40FACB}" srcOrd="6" destOrd="0" parTransId="{301EE835-240A-42B8-A3E8-47F4DCEDEAC3}" sibTransId="{8C64713A-30CD-45E7-972D-CEC240CBCB72}"/>
    <dgm:cxn modelId="{2ADD1ADF-D714-4B52-9BC4-3A7187950AA6}" type="presOf" srcId="{496FAF25-D576-4B09-BE93-682C1A40FACB}" destId="{F891D9AA-D12B-46D3-B816-A0FFFAAD3FDE}" srcOrd="0" destOrd="0" presId="urn:microsoft.com/office/officeart/2005/8/layout/radial3"/>
    <dgm:cxn modelId="{217B5EE6-C3C7-4868-AD70-D0BD9FF2F005}" srcId="{3E2730E9-2942-4DFF-8B6A-1D09FAC2A025}" destId="{4494C8E6-92F0-4610-8736-44D14DC75043}" srcOrd="4" destOrd="0" parTransId="{02AFFE3E-77E7-4C58-9516-D4FD1D4724E7}" sibTransId="{CCD59158-DBAB-4804-A484-38B553FDF622}"/>
    <dgm:cxn modelId="{C4CC07EE-B320-4601-84F4-66D69B028FAE}" srcId="{D8BB314B-7766-4640-BC4C-63FB5E3925F4}" destId="{3E2730E9-2942-4DFF-8B6A-1D09FAC2A025}" srcOrd="0" destOrd="0" parTransId="{F9958D62-9112-45D5-8F9F-9B588B9EA93D}" sibTransId="{B1147D06-D73C-4D9C-BF23-C582BA3F1027}"/>
    <dgm:cxn modelId="{580184FB-84F6-4C1C-B5A1-4E62A2F38DEF}" type="presOf" srcId="{D8BB314B-7766-4640-BC4C-63FB5E3925F4}" destId="{3DAF6AD7-91CA-4E82-87C2-E6D16B20C32B}" srcOrd="0" destOrd="0" presId="urn:microsoft.com/office/officeart/2005/8/layout/radial3"/>
    <dgm:cxn modelId="{9204A570-8CB1-48B5-9073-7141C3959BB4}" type="presParOf" srcId="{3DAF6AD7-91CA-4E82-87C2-E6D16B20C32B}" destId="{A88E19A4-2A9D-4E84-886B-D6F7E254E1F8}" srcOrd="0" destOrd="0" presId="urn:microsoft.com/office/officeart/2005/8/layout/radial3"/>
    <dgm:cxn modelId="{3B1B44D4-8E18-4DC8-9B0F-203A765C5D80}" type="presParOf" srcId="{A88E19A4-2A9D-4E84-886B-D6F7E254E1F8}" destId="{B7A61749-A7F6-46BA-8DAA-6AE8CAB647D1}" srcOrd="0" destOrd="0" presId="urn:microsoft.com/office/officeart/2005/8/layout/radial3"/>
    <dgm:cxn modelId="{2988FD06-1B5A-47C7-BC26-E67B7B2D90D3}" type="presParOf" srcId="{A88E19A4-2A9D-4E84-886B-D6F7E254E1F8}" destId="{86E887EA-810F-4D40-AE77-7F77C668AFD7}" srcOrd="1" destOrd="0" presId="urn:microsoft.com/office/officeart/2005/8/layout/radial3"/>
    <dgm:cxn modelId="{B0A0DBB0-DDD9-4D1A-8612-B8D3B32C2A6C}" type="presParOf" srcId="{A88E19A4-2A9D-4E84-886B-D6F7E254E1F8}" destId="{3132DAAF-8FEF-49D8-92C6-F13EE4E8DED3}" srcOrd="2" destOrd="0" presId="urn:microsoft.com/office/officeart/2005/8/layout/radial3"/>
    <dgm:cxn modelId="{C8BDBC8E-227B-40A3-B0CC-76CF29A5B23B}" type="presParOf" srcId="{A88E19A4-2A9D-4E84-886B-D6F7E254E1F8}" destId="{9971997B-A3F1-4ED6-92E2-4E9D0EEBFDC1}" srcOrd="3" destOrd="0" presId="urn:microsoft.com/office/officeart/2005/8/layout/radial3"/>
    <dgm:cxn modelId="{AE4EAE4D-83B4-4ED5-B5E6-E04E6E5D431A}" type="presParOf" srcId="{A88E19A4-2A9D-4E84-886B-D6F7E254E1F8}" destId="{09CB57F8-5544-4C28-87C0-9D7F84856506}" srcOrd="4" destOrd="0" presId="urn:microsoft.com/office/officeart/2005/8/layout/radial3"/>
    <dgm:cxn modelId="{0A14A4CD-80E0-4FC8-B22F-CF7B05915330}" type="presParOf" srcId="{A88E19A4-2A9D-4E84-886B-D6F7E254E1F8}" destId="{259A8353-56AC-4B70-8449-E6734B026F14}" srcOrd="5" destOrd="0" presId="urn:microsoft.com/office/officeart/2005/8/layout/radial3"/>
    <dgm:cxn modelId="{3CAC86E2-5B9A-4883-B0E2-0BBE22F7B50D}" type="presParOf" srcId="{A88E19A4-2A9D-4E84-886B-D6F7E254E1F8}" destId="{C74F7AD5-C1DC-4CBE-A31B-B57ED10E195C}" srcOrd="6" destOrd="0" presId="urn:microsoft.com/office/officeart/2005/8/layout/radial3"/>
    <dgm:cxn modelId="{64B2832D-0C93-4023-A3CB-0ED395564ABF}" type="presParOf" srcId="{A88E19A4-2A9D-4E84-886B-D6F7E254E1F8}" destId="{F891D9AA-D12B-46D3-B816-A0FFFAAD3FDE}" srcOrd="7" destOrd="0" presId="urn:microsoft.com/office/officeart/2005/8/layout/radial3"/>
    <dgm:cxn modelId="{EE3F231D-01FC-43C6-9842-060E4535943C}" type="presParOf" srcId="{A88E19A4-2A9D-4E84-886B-D6F7E254E1F8}" destId="{93D5F6B8-1553-488F-96B8-E6ECD582A83F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D3955D-23E8-4B44-9E8D-7A8F12FE0CE8}" type="doc">
      <dgm:prSet loTypeId="urn:microsoft.com/office/officeart/2005/8/layout/hProcess10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8D4996-20B7-4DFC-BB17-31F23179C9EC}">
      <dgm:prSet phldrT="[Text]"/>
      <dgm:spPr/>
      <dgm:t>
        <a:bodyPr/>
        <a:lstStyle/>
        <a:p>
          <a:r>
            <a:rPr lang="en-US" dirty="0"/>
            <a:t>Barriers</a:t>
          </a:r>
        </a:p>
      </dgm:t>
    </dgm:pt>
    <dgm:pt modelId="{03FAC0E8-CA53-45A9-8628-C700100E785F}" type="parTrans" cxnId="{7B3CED99-10A2-437F-84AF-812EE9B1ED25}">
      <dgm:prSet/>
      <dgm:spPr/>
      <dgm:t>
        <a:bodyPr/>
        <a:lstStyle/>
        <a:p>
          <a:endParaRPr lang="en-US"/>
        </a:p>
      </dgm:t>
    </dgm:pt>
    <dgm:pt modelId="{1437C0B5-3E9B-4C0E-A45C-36B60B4BF061}" type="sibTrans" cxnId="{7B3CED99-10A2-437F-84AF-812EE9B1ED25}">
      <dgm:prSet/>
      <dgm:spPr/>
      <dgm:t>
        <a:bodyPr/>
        <a:lstStyle/>
        <a:p>
          <a:endParaRPr lang="en-US"/>
        </a:p>
      </dgm:t>
    </dgm:pt>
    <dgm:pt modelId="{DF8665B6-48C2-48EA-A5DC-7304645A945C}">
      <dgm:prSet phldrT="[Text]"/>
      <dgm:spPr/>
      <dgm:t>
        <a:bodyPr/>
        <a:lstStyle/>
        <a:p>
          <a:r>
            <a:rPr lang="en-US" dirty="0"/>
            <a:t>Severe Mental Health</a:t>
          </a:r>
        </a:p>
      </dgm:t>
    </dgm:pt>
    <dgm:pt modelId="{30C1ED65-B8D1-4CFB-931A-13E24A444411}" type="parTrans" cxnId="{A08CD70F-75F8-4DFF-AC53-1F231751C620}">
      <dgm:prSet/>
      <dgm:spPr/>
      <dgm:t>
        <a:bodyPr/>
        <a:lstStyle/>
        <a:p>
          <a:endParaRPr lang="en-US"/>
        </a:p>
      </dgm:t>
    </dgm:pt>
    <dgm:pt modelId="{61E6B100-52CE-4EAD-B572-5DBDED09BFC8}" type="sibTrans" cxnId="{A08CD70F-75F8-4DFF-AC53-1F231751C620}">
      <dgm:prSet/>
      <dgm:spPr/>
      <dgm:t>
        <a:bodyPr/>
        <a:lstStyle/>
        <a:p>
          <a:endParaRPr lang="en-US"/>
        </a:p>
      </dgm:t>
    </dgm:pt>
    <dgm:pt modelId="{A56098F4-EB61-48F4-9EF9-8D2CF32ABA31}">
      <dgm:prSet phldrT="[Text]"/>
      <dgm:spPr/>
      <dgm:t>
        <a:bodyPr/>
        <a:lstStyle/>
        <a:p>
          <a:r>
            <a:rPr lang="en-US" dirty="0"/>
            <a:t>Substance Dependance</a:t>
          </a:r>
        </a:p>
      </dgm:t>
    </dgm:pt>
    <dgm:pt modelId="{274D723F-DCC9-4A95-AE92-574820C51769}" type="parTrans" cxnId="{8E735988-7FE0-4749-99BF-5AB1A4676D07}">
      <dgm:prSet/>
      <dgm:spPr/>
      <dgm:t>
        <a:bodyPr/>
        <a:lstStyle/>
        <a:p>
          <a:endParaRPr lang="en-US"/>
        </a:p>
      </dgm:t>
    </dgm:pt>
    <dgm:pt modelId="{EA293336-5BDA-4E77-B838-BB8B818BACF7}" type="sibTrans" cxnId="{8E735988-7FE0-4749-99BF-5AB1A4676D07}">
      <dgm:prSet/>
      <dgm:spPr/>
      <dgm:t>
        <a:bodyPr/>
        <a:lstStyle/>
        <a:p>
          <a:endParaRPr lang="en-US"/>
        </a:p>
      </dgm:t>
    </dgm:pt>
    <dgm:pt modelId="{D983D8F6-69A3-44F0-AC25-E963F9C6138C}">
      <dgm:prSet phldrT="[Text]"/>
      <dgm:spPr/>
      <dgm:t>
        <a:bodyPr/>
        <a:lstStyle/>
        <a:p>
          <a:r>
            <a:rPr lang="en-US" dirty="0"/>
            <a:t>Challenges</a:t>
          </a:r>
        </a:p>
      </dgm:t>
    </dgm:pt>
    <dgm:pt modelId="{7ADD19D0-5A86-4695-97A9-B1A459C2DE7D}" type="parTrans" cxnId="{3A863779-1B58-4566-B0FF-8E4C152EA45B}">
      <dgm:prSet/>
      <dgm:spPr/>
      <dgm:t>
        <a:bodyPr/>
        <a:lstStyle/>
        <a:p>
          <a:endParaRPr lang="en-US"/>
        </a:p>
      </dgm:t>
    </dgm:pt>
    <dgm:pt modelId="{4180326F-D79D-4CDB-8642-4CFF6A1CCC3E}" type="sibTrans" cxnId="{3A863779-1B58-4566-B0FF-8E4C152EA45B}">
      <dgm:prSet/>
      <dgm:spPr/>
      <dgm:t>
        <a:bodyPr/>
        <a:lstStyle/>
        <a:p>
          <a:endParaRPr lang="en-US"/>
        </a:p>
      </dgm:t>
    </dgm:pt>
    <dgm:pt modelId="{98FC4534-6ABA-49B1-9C77-EF44D70851F9}">
      <dgm:prSet phldrT="[Text]"/>
      <dgm:spPr/>
      <dgm:t>
        <a:bodyPr/>
        <a:lstStyle/>
        <a:p>
          <a:r>
            <a:rPr lang="en-US" dirty="0"/>
            <a:t>Moderate Mental Health</a:t>
          </a:r>
        </a:p>
      </dgm:t>
    </dgm:pt>
    <dgm:pt modelId="{2DAC2AD2-BA75-4AB0-8155-370A29C2E6B7}" type="parTrans" cxnId="{433FBD14-2C98-47A0-90DA-F2951C97A7EA}">
      <dgm:prSet/>
      <dgm:spPr/>
      <dgm:t>
        <a:bodyPr/>
        <a:lstStyle/>
        <a:p>
          <a:endParaRPr lang="en-US"/>
        </a:p>
      </dgm:t>
    </dgm:pt>
    <dgm:pt modelId="{8011C39F-9527-43E3-BC3F-7871ECB08A18}" type="sibTrans" cxnId="{433FBD14-2C98-47A0-90DA-F2951C97A7EA}">
      <dgm:prSet/>
      <dgm:spPr/>
      <dgm:t>
        <a:bodyPr/>
        <a:lstStyle/>
        <a:p>
          <a:endParaRPr lang="en-US"/>
        </a:p>
      </dgm:t>
    </dgm:pt>
    <dgm:pt modelId="{3815835E-2029-46B3-9BE3-7B2B7C3BFB18}">
      <dgm:prSet phldrT="[Text]"/>
      <dgm:spPr/>
      <dgm:t>
        <a:bodyPr/>
        <a:lstStyle/>
        <a:p>
          <a:r>
            <a:rPr lang="en-US" dirty="0"/>
            <a:t>Trauma History</a:t>
          </a:r>
        </a:p>
      </dgm:t>
    </dgm:pt>
    <dgm:pt modelId="{EC538425-4F4A-44AB-B76D-8689D1214122}" type="parTrans" cxnId="{838A300B-F39C-4DB0-8C51-CA8B7CA71979}">
      <dgm:prSet/>
      <dgm:spPr/>
      <dgm:t>
        <a:bodyPr/>
        <a:lstStyle/>
        <a:p>
          <a:endParaRPr lang="en-US"/>
        </a:p>
      </dgm:t>
    </dgm:pt>
    <dgm:pt modelId="{D3949117-E6C9-49D0-A31A-A4EBCFFFA648}" type="sibTrans" cxnId="{838A300B-F39C-4DB0-8C51-CA8B7CA71979}">
      <dgm:prSet/>
      <dgm:spPr/>
      <dgm:t>
        <a:bodyPr/>
        <a:lstStyle/>
        <a:p>
          <a:endParaRPr lang="en-US"/>
        </a:p>
      </dgm:t>
    </dgm:pt>
    <dgm:pt modelId="{2F6496A5-2DCA-4EE5-83C4-22CA05A3EE3F}">
      <dgm:prSet phldrT="[Text]"/>
      <dgm:spPr/>
      <dgm:t>
        <a:bodyPr/>
        <a:lstStyle/>
        <a:p>
          <a:r>
            <a:rPr lang="en-US" dirty="0"/>
            <a:t>Strengths</a:t>
          </a:r>
        </a:p>
      </dgm:t>
    </dgm:pt>
    <dgm:pt modelId="{240BCF29-C5F5-45FF-9D45-8F1EE5F25D72}" type="parTrans" cxnId="{545636F0-FEBA-485A-B180-B46D1E76AFF4}">
      <dgm:prSet/>
      <dgm:spPr/>
      <dgm:t>
        <a:bodyPr/>
        <a:lstStyle/>
        <a:p>
          <a:endParaRPr lang="en-US"/>
        </a:p>
      </dgm:t>
    </dgm:pt>
    <dgm:pt modelId="{8397A525-8A55-496F-8ADB-E4B5595EF57D}" type="sibTrans" cxnId="{545636F0-FEBA-485A-B180-B46D1E76AFF4}">
      <dgm:prSet/>
      <dgm:spPr/>
      <dgm:t>
        <a:bodyPr/>
        <a:lstStyle/>
        <a:p>
          <a:endParaRPr lang="en-US"/>
        </a:p>
      </dgm:t>
    </dgm:pt>
    <dgm:pt modelId="{504B8113-B90A-4AB7-ADA4-D9206AADF16B}">
      <dgm:prSet phldrT="[Text]"/>
      <dgm:spPr/>
      <dgm:t>
        <a:bodyPr/>
        <a:lstStyle/>
        <a:p>
          <a:r>
            <a:rPr lang="en-US" dirty="0"/>
            <a:t>Pro-Social Family/Peers</a:t>
          </a:r>
        </a:p>
      </dgm:t>
    </dgm:pt>
    <dgm:pt modelId="{F2ADD3EC-0818-4813-A228-B38DC3A9D04F}" type="parTrans" cxnId="{658012F5-2757-4BFD-B259-9471928A7634}">
      <dgm:prSet/>
      <dgm:spPr/>
      <dgm:t>
        <a:bodyPr/>
        <a:lstStyle/>
        <a:p>
          <a:endParaRPr lang="en-US"/>
        </a:p>
      </dgm:t>
    </dgm:pt>
    <dgm:pt modelId="{C3C42FF9-C908-459D-A196-B54FD9C720F8}" type="sibTrans" cxnId="{658012F5-2757-4BFD-B259-9471928A7634}">
      <dgm:prSet/>
      <dgm:spPr/>
      <dgm:t>
        <a:bodyPr/>
        <a:lstStyle/>
        <a:p>
          <a:endParaRPr lang="en-US"/>
        </a:p>
      </dgm:t>
    </dgm:pt>
    <dgm:pt modelId="{57A59919-662F-4BAA-A283-EB5401939B77}">
      <dgm:prSet phldrT="[Text]"/>
      <dgm:spPr/>
      <dgm:t>
        <a:bodyPr/>
        <a:lstStyle/>
        <a:p>
          <a:r>
            <a:rPr lang="en-US" dirty="0"/>
            <a:t>Community Connections</a:t>
          </a:r>
        </a:p>
      </dgm:t>
    </dgm:pt>
    <dgm:pt modelId="{4167346F-D817-44D8-8F89-FAC7727AC774}" type="parTrans" cxnId="{16471FF7-3899-4691-9C66-360C6C34A4C0}">
      <dgm:prSet/>
      <dgm:spPr/>
      <dgm:t>
        <a:bodyPr/>
        <a:lstStyle/>
        <a:p>
          <a:endParaRPr lang="en-US"/>
        </a:p>
      </dgm:t>
    </dgm:pt>
    <dgm:pt modelId="{E45801E7-1BBC-46C0-ADA7-135C8B1F7A05}" type="sibTrans" cxnId="{16471FF7-3899-4691-9C66-360C6C34A4C0}">
      <dgm:prSet/>
      <dgm:spPr/>
      <dgm:t>
        <a:bodyPr/>
        <a:lstStyle/>
        <a:p>
          <a:endParaRPr lang="en-US"/>
        </a:p>
      </dgm:t>
    </dgm:pt>
    <dgm:pt modelId="{C2252A2C-7CF1-4388-A87C-E490116E9ED9}">
      <dgm:prSet phldrT="[Text]"/>
      <dgm:spPr/>
      <dgm:t>
        <a:bodyPr/>
        <a:lstStyle/>
        <a:p>
          <a:r>
            <a:rPr lang="en-US" dirty="0"/>
            <a:t>Lack of Housing</a:t>
          </a:r>
        </a:p>
      </dgm:t>
    </dgm:pt>
    <dgm:pt modelId="{4A6AB333-6621-4302-99E4-BE6E90E10EB0}" type="parTrans" cxnId="{987DA9CD-4EE7-4D17-9865-4D4DFEAB61BA}">
      <dgm:prSet/>
      <dgm:spPr/>
      <dgm:t>
        <a:bodyPr/>
        <a:lstStyle/>
        <a:p>
          <a:endParaRPr lang="en-US"/>
        </a:p>
      </dgm:t>
    </dgm:pt>
    <dgm:pt modelId="{743B3D95-F467-4927-9BDF-28F0916086B9}" type="sibTrans" cxnId="{987DA9CD-4EE7-4D17-9865-4D4DFEAB61BA}">
      <dgm:prSet/>
      <dgm:spPr/>
      <dgm:t>
        <a:bodyPr/>
        <a:lstStyle/>
        <a:p>
          <a:endParaRPr lang="en-US"/>
        </a:p>
      </dgm:t>
    </dgm:pt>
    <dgm:pt modelId="{1D55CE33-A9AC-4C83-9DF4-3FFDB160A663}">
      <dgm:prSet phldrT="[Text]"/>
      <dgm:spPr/>
      <dgm:t>
        <a:bodyPr/>
        <a:lstStyle/>
        <a:p>
          <a:r>
            <a:rPr lang="en-US" dirty="0"/>
            <a:t>Low Motivation</a:t>
          </a:r>
        </a:p>
      </dgm:t>
    </dgm:pt>
    <dgm:pt modelId="{B98558C1-841B-494C-9856-B315E9FAB6BF}" type="parTrans" cxnId="{CF8453DC-5CB3-4D93-B3E7-6A85BDCC3311}">
      <dgm:prSet/>
      <dgm:spPr/>
      <dgm:t>
        <a:bodyPr/>
        <a:lstStyle/>
        <a:p>
          <a:endParaRPr lang="en-US"/>
        </a:p>
      </dgm:t>
    </dgm:pt>
    <dgm:pt modelId="{733FAE87-73C7-4F23-B87F-86EB44B65CC9}" type="sibTrans" cxnId="{CF8453DC-5CB3-4D93-B3E7-6A85BDCC3311}">
      <dgm:prSet/>
      <dgm:spPr/>
      <dgm:t>
        <a:bodyPr/>
        <a:lstStyle/>
        <a:p>
          <a:endParaRPr lang="en-US"/>
        </a:p>
      </dgm:t>
    </dgm:pt>
    <dgm:pt modelId="{F4C5F195-C4DB-431A-AAE3-F3A8944C730D}">
      <dgm:prSet phldrT="[Text]"/>
      <dgm:spPr/>
      <dgm:t>
        <a:bodyPr/>
        <a:lstStyle/>
        <a:p>
          <a:r>
            <a:rPr lang="en-US" dirty="0"/>
            <a:t>Transportation</a:t>
          </a:r>
        </a:p>
      </dgm:t>
    </dgm:pt>
    <dgm:pt modelId="{504CB31D-DB60-4013-B489-1980F4EA2875}" type="parTrans" cxnId="{A8689B58-D84B-40C0-BF05-D5BCDA89356C}">
      <dgm:prSet/>
      <dgm:spPr/>
      <dgm:t>
        <a:bodyPr/>
        <a:lstStyle/>
        <a:p>
          <a:endParaRPr lang="en-US"/>
        </a:p>
      </dgm:t>
    </dgm:pt>
    <dgm:pt modelId="{CAB20981-BCD9-491F-BD0B-1E3CB6FF97A0}" type="sibTrans" cxnId="{A8689B58-D84B-40C0-BF05-D5BCDA89356C}">
      <dgm:prSet/>
      <dgm:spPr/>
      <dgm:t>
        <a:bodyPr/>
        <a:lstStyle/>
        <a:p>
          <a:endParaRPr lang="en-US"/>
        </a:p>
      </dgm:t>
    </dgm:pt>
    <dgm:pt modelId="{99685B2E-AD2E-4D72-AC46-66BE3D564B3E}">
      <dgm:prSet phldrT="[Text]"/>
      <dgm:spPr/>
      <dgm:t>
        <a:bodyPr/>
        <a:lstStyle/>
        <a:p>
          <a:r>
            <a:rPr lang="en-US" dirty="0"/>
            <a:t>Etc.</a:t>
          </a:r>
        </a:p>
      </dgm:t>
    </dgm:pt>
    <dgm:pt modelId="{ED423E23-1CE3-4259-B028-5D0C6B0ECE66}" type="parTrans" cxnId="{1D82526B-1C38-4650-B5F1-892D535109EB}">
      <dgm:prSet/>
      <dgm:spPr/>
      <dgm:t>
        <a:bodyPr/>
        <a:lstStyle/>
        <a:p>
          <a:endParaRPr lang="en-US"/>
        </a:p>
      </dgm:t>
    </dgm:pt>
    <dgm:pt modelId="{74971797-DFB7-4C50-8E6C-02F6A9182074}" type="sibTrans" cxnId="{1D82526B-1C38-4650-B5F1-892D535109EB}">
      <dgm:prSet/>
      <dgm:spPr/>
      <dgm:t>
        <a:bodyPr/>
        <a:lstStyle/>
        <a:p>
          <a:endParaRPr lang="en-US"/>
        </a:p>
      </dgm:t>
    </dgm:pt>
    <dgm:pt modelId="{3ED8337E-5731-416C-8815-65F44710DE6F}">
      <dgm:prSet phldrT="[Text]"/>
      <dgm:spPr/>
      <dgm:t>
        <a:bodyPr/>
        <a:lstStyle/>
        <a:p>
          <a:r>
            <a:rPr lang="en-US" dirty="0"/>
            <a:t>Etc.</a:t>
          </a:r>
        </a:p>
      </dgm:t>
    </dgm:pt>
    <dgm:pt modelId="{9EC90E8C-BF86-491A-87E4-8349C6F81BDE}" type="parTrans" cxnId="{9B67E659-10D8-4770-8A58-186991C95276}">
      <dgm:prSet/>
      <dgm:spPr/>
      <dgm:t>
        <a:bodyPr/>
        <a:lstStyle/>
        <a:p>
          <a:endParaRPr lang="en-US"/>
        </a:p>
      </dgm:t>
    </dgm:pt>
    <dgm:pt modelId="{57AD25E9-E2FF-4573-B8FA-FC044B9DDBCE}" type="sibTrans" cxnId="{9B67E659-10D8-4770-8A58-186991C95276}">
      <dgm:prSet/>
      <dgm:spPr/>
      <dgm:t>
        <a:bodyPr/>
        <a:lstStyle/>
        <a:p>
          <a:endParaRPr lang="en-US"/>
        </a:p>
      </dgm:t>
    </dgm:pt>
    <dgm:pt modelId="{17323B3A-27E4-4CD3-9B48-F182004D29C1}">
      <dgm:prSet phldrT="[Text]"/>
      <dgm:spPr/>
      <dgm:t>
        <a:bodyPr/>
        <a:lstStyle/>
        <a:p>
          <a:r>
            <a:rPr lang="en-US" dirty="0"/>
            <a:t>Skills</a:t>
          </a:r>
        </a:p>
      </dgm:t>
    </dgm:pt>
    <dgm:pt modelId="{4F40EB87-DF62-4D41-9BB3-956791E1E52A}" type="parTrans" cxnId="{D45174FF-A487-4FE1-B4E6-45B07B233E6A}">
      <dgm:prSet/>
      <dgm:spPr/>
      <dgm:t>
        <a:bodyPr/>
        <a:lstStyle/>
        <a:p>
          <a:endParaRPr lang="en-US"/>
        </a:p>
      </dgm:t>
    </dgm:pt>
    <dgm:pt modelId="{57262D30-866B-4C90-80D6-C4A78B222E0D}" type="sibTrans" cxnId="{D45174FF-A487-4FE1-B4E6-45B07B233E6A}">
      <dgm:prSet/>
      <dgm:spPr/>
      <dgm:t>
        <a:bodyPr/>
        <a:lstStyle/>
        <a:p>
          <a:endParaRPr lang="en-US"/>
        </a:p>
      </dgm:t>
    </dgm:pt>
    <dgm:pt modelId="{BF3C866D-34C1-403F-9E59-242362C14504}">
      <dgm:prSet phldrT="[Text]"/>
      <dgm:spPr/>
      <dgm:t>
        <a:bodyPr/>
        <a:lstStyle/>
        <a:p>
          <a:r>
            <a:rPr lang="en-US" dirty="0"/>
            <a:t>Prior Successes</a:t>
          </a:r>
        </a:p>
      </dgm:t>
    </dgm:pt>
    <dgm:pt modelId="{A2ABBD23-AC47-4DB9-8D11-2F178DEB6E14}" type="parTrans" cxnId="{56539FD5-9CBB-4F8F-833E-9E7AC99A802F}">
      <dgm:prSet/>
      <dgm:spPr/>
      <dgm:t>
        <a:bodyPr/>
        <a:lstStyle/>
        <a:p>
          <a:endParaRPr lang="en-US"/>
        </a:p>
      </dgm:t>
    </dgm:pt>
    <dgm:pt modelId="{E7D69EBE-83E3-43A7-90E6-4B011420842D}" type="sibTrans" cxnId="{56539FD5-9CBB-4F8F-833E-9E7AC99A802F}">
      <dgm:prSet/>
      <dgm:spPr/>
      <dgm:t>
        <a:bodyPr/>
        <a:lstStyle/>
        <a:p>
          <a:endParaRPr lang="en-US"/>
        </a:p>
      </dgm:t>
    </dgm:pt>
    <dgm:pt modelId="{E2259AD1-0835-45AD-BEE7-1C50E8FD52B9}">
      <dgm:prSet phldrT="[Text]"/>
      <dgm:spPr/>
      <dgm:t>
        <a:bodyPr/>
        <a:lstStyle/>
        <a:p>
          <a:r>
            <a:rPr lang="en-US" dirty="0"/>
            <a:t>Interests</a:t>
          </a:r>
        </a:p>
      </dgm:t>
    </dgm:pt>
    <dgm:pt modelId="{A96C6B42-2B28-4336-9F7C-2E78E478F64A}" type="sibTrans" cxnId="{C656D9FF-8739-4BC9-B4A2-21C7A5466DDB}">
      <dgm:prSet/>
      <dgm:spPr/>
      <dgm:t>
        <a:bodyPr/>
        <a:lstStyle/>
        <a:p>
          <a:endParaRPr lang="en-US"/>
        </a:p>
      </dgm:t>
    </dgm:pt>
    <dgm:pt modelId="{48D207CE-9CAF-451E-B094-596541DBCB8E}" type="parTrans" cxnId="{C656D9FF-8739-4BC9-B4A2-21C7A5466DDB}">
      <dgm:prSet/>
      <dgm:spPr/>
      <dgm:t>
        <a:bodyPr/>
        <a:lstStyle/>
        <a:p>
          <a:endParaRPr lang="en-US"/>
        </a:p>
      </dgm:t>
    </dgm:pt>
    <dgm:pt modelId="{A4F30731-0CF1-430E-A3E3-9E2527F3BF9E}">
      <dgm:prSet phldrT="[Text]"/>
      <dgm:spPr/>
      <dgm:t>
        <a:bodyPr/>
        <a:lstStyle/>
        <a:p>
          <a:r>
            <a:rPr lang="en-US" dirty="0"/>
            <a:t>Learning Style</a:t>
          </a:r>
        </a:p>
      </dgm:t>
    </dgm:pt>
    <dgm:pt modelId="{53A61C92-91F9-402C-8CF2-6734CEB7FFAB}" type="parTrans" cxnId="{D06705EC-963B-434A-8E54-06C6941D2414}">
      <dgm:prSet/>
      <dgm:spPr/>
      <dgm:t>
        <a:bodyPr/>
        <a:lstStyle/>
        <a:p>
          <a:endParaRPr lang="en-US"/>
        </a:p>
      </dgm:t>
    </dgm:pt>
    <dgm:pt modelId="{5B9BF050-8243-4B31-BEBD-8FAEAC372EA3}" type="sibTrans" cxnId="{D06705EC-963B-434A-8E54-06C6941D2414}">
      <dgm:prSet/>
      <dgm:spPr/>
      <dgm:t>
        <a:bodyPr/>
        <a:lstStyle/>
        <a:p>
          <a:endParaRPr lang="en-US"/>
        </a:p>
      </dgm:t>
    </dgm:pt>
    <dgm:pt modelId="{2D5C452D-91DD-4BE5-A442-65D9A63F23F4}" type="pres">
      <dgm:prSet presAssocID="{1AD3955D-23E8-4B44-9E8D-7A8F12FE0CE8}" presName="Name0" presStyleCnt="0">
        <dgm:presLayoutVars>
          <dgm:dir/>
          <dgm:resizeHandles val="exact"/>
        </dgm:presLayoutVars>
      </dgm:prSet>
      <dgm:spPr/>
    </dgm:pt>
    <dgm:pt modelId="{E39FC37B-AB05-43AB-AECD-E1B7D8CDE214}" type="pres">
      <dgm:prSet presAssocID="{E98D4996-20B7-4DFC-BB17-31F23179C9EC}" presName="composite" presStyleCnt="0"/>
      <dgm:spPr/>
    </dgm:pt>
    <dgm:pt modelId="{3A343E45-5682-4518-9D54-A640CF9D2E8A}" type="pres">
      <dgm:prSet presAssocID="{E98D4996-20B7-4DFC-BB17-31F23179C9EC}" presName="imagSh" presStyleLbl="bgImgPlace1" presStyleIdx="0" presStyleCnt="3" custLinFactNeighborX="5122" custLinFactNeighborY="-1202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struction Barricade with solid fill"/>
        </a:ext>
      </dgm:extLst>
    </dgm:pt>
    <dgm:pt modelId="{70C9C689-1C6A-4639-BD3A-F7AF57B951DB}" type="pres">
      <dgm:prSet presAssocID="{E98D4996-20B7-4DFC-BB17-31F23179C9EC}" presName="txNode" presStyleLbl="node1" presStyleIdx="0" presStyleCnt="3" custScaleY="164056" custLinFactNeighborX="2153" custLinFactNeighborY="32033">
        <dgm:presLayoutVars>
          <dgm:bulletEnabled val="1"/>
        </dgm:presLayoutVars>
      </dgm:prSet>
      <dgm:spPr/>
    </dgm:pt>
    <dgm:pt modelId="{9964D0DC-1C51-406C-8563-371D56A9790C}" type="pres">
      <dgm:prSet presAssocID="{1437C0B5-3E9B-4C0E-A45C-36B60B4BF061}" presName="sibTrans" presStyleLbl="sibTrans2D1" presStyleIdx="0" presStyleCnt="2"/>
      <dgm:spPr/>
    </dgm:pt>
    <dgm:pt modelId="{9873C8FE-8BDF-4FAF-A395-1D450DA9524F}" type="pres">
      <dgm:prSet presAssocID="{1437C0B5-3E9B-4C0E-A45C-36B60B4BF061}" presName="connTx" presStyleLbl="sibTrans2D1" presStyleIdx="0" presStyleCnt="2"/>
      <dgm:spPr/>
    </dgm:pt>
    <dgm:pt modelId="{F5B3FB83-DBF1-4076-8A40-223B8F885470}" type="pres">
      <dgm:prSet presAssocID="{D983D8F6-69A3-44F0-AC25-E963F9C6138C}" presName="composite" presStyleCnt="0"/>
      <dgm:spPr/>
    </dgm:pt>
    <dgm:pt modelId="{E1C34741-2151-46AF-BF85-1BA9534EBB1E}" type="pres">
      <dgm:prSet presAssocID="{D983D8F6-69A3-44F0-AC25-E963F9C6138C}" presName="imagSh" presStyleLbl="bgImgPlace1" presStyleIdx="1" presStyleCnt="3" custLinFactNeighborX="2455" custLinFactNeighborY="-1202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mbing with solid fill"/>
        </a:ext>
      </dgm:extLst>
    </dgm:pt>
    <dgm:pt modelId="{1E687ED3-AF0A-4210-9DA7-731FAEFC7B32}" type="pres">
      <dgm:prSet presAssocID="{D983D8F6-69A3-44F0-AC25-E963F9C6138C}" presName="txNode" presStyleLbl="node1" presStyleIdx="1" presStyleCnt="3" custScaleY="164056" custLinFactNeighborX="2153" custLinFactNeighborY="32033">
        <dgm:presLayoutVars>
          <dgm:bulletEnabled val="1"/>
        </dgm:presLayoutVars>
      </dgm:prSet>
      <dgm:spPr/>
    </dgm:pt>
    <dgm:pt modelId="{BAE08F72-4B5B-45D0-9F18-EB771E14A98F}" type="pres">
      <dgm:prSet presAssocID="{4180326F-D79D-4CDB-8642-4CFF6A1CCC3E}" presName="sibTrans" presStyleLbl="sibTrans2D1" presStyleIdx="1" presStyleCnt="2"/>
      <dgm:spPr/>
    </dgm:pt>
    <dgm:pt modelId="{3E652E54-52A0-4307-A354-82C19EB7926B}" type="pres">
      <dgm:prSet presAssocID="{4180326F-D79D-4CDB-8642-4CFF6A1CCC3E}" presName="connTx" presStyleLbl="sibTrans2D1" presStyleIdx="1" presStyleCnt="2"/>
      <dgm:spPr/>
    </dgm:pt>
    <dgm:pt modelId="{BB3737E9-38B7-4F1B-B3F6-B09FCA0ED853}" type="pres">
      <dgm:prSet presAssocID="{2F6496A5-2DCA-4EE5-83C4-22CA05A3EE3F}" presName="composite" presStyleCnt="0"/>
      <dgm:spPr/>
    </dgm:pt>
    <dgm:pt modelId="{0177FA92-A7DD-4EFE-9A8E-A04EB9CCB55D}" type="pres">
      <dgm:prSet presAssocID="{2F6496A5-2DCA-4EE5-83C4-22CA05A3EE3F}" presName="imagSh" presStyleLbl="bgImgPlace1" presStyleIdx="2" presStyleCnt="3" custLinFactNeighborX="2455" custLinFactNeighborY="-1202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dy builder with solid fill"/>
        </a:ext>
      </dgm:extLst>
    </dgm:pt>
    <dgm:pt modelId="{91FC3469-D392-4870-AA3F-B574220AB850}" type="pres">
      <dgm:prSet presAssocID="{2F6496A5-2DCA-4EE5-83C4-22CA05A3EE3F}" presName="txNode" presStyleLbl="node1" presStyleIdx="2" presStyleCnt="3" custScaleY="164056" custLinFactNeighborX="-165" custLinFactNeighborY="32033">
        <dgm:presLayoutVars>
          <dgm:bulletEnabled val="1"/>
        </dgm:presLayoutVars>
      </dgm:prSet>
      <dgm:spPr/>
    </dgm:pt>
  </dgm:ptLst>
  <dgm:cxnLst>
    <dgm:cxn modelId="{6BB48603-B633-4380-8710-C627EA4F21E2}" type="presOf" srcId="{DF8665B6-48C2-48EA-A5DC-7304645A945C}" destId="{70C9C689-1C6A-4639-BD3A-F7AF57B951DB}" srcOrd="0" destOrd="1" presId="urn:microsoft.com/office/officeart/2005/8/layout/hProcess10"/>
    <dgm:cxn modelId="{838A300B-F39C-4DB0-8C51-CA8B7CA71979}" srcId="{D983D8F6-69A3-44F0-AC25-E963F9C6138C}" destId="{3815835E-2029-46B3-9BE3-7B2B7C3BFB18}" srcOrd="1" destOrd="0" parTransId="{EC538425-4F4A-44AB-B76D-8689D1214122}" sibTransId="{D3949117-E6C9-49D0-A31A-A4EBCFFFA648}"/>
    <dgm:cxn modelId="{A08CD70F-75F8-4DFF-AC53-1F231751C620}" srcId="{E98D4996-20B7-4DFC-BB17-31F23179C9EC}" destId="{DF8665B6-48C2-48EA-A5DC-7304645A945C}" srcOrd="0" destOrd="0" parTransId="{30C1ED65-B8D1-4CFB-931A-13E24A444411}" sibTransId="{61E6B100-52CE-4EAD-B572-5DBDED09BFC8}"/>
    <dgm:cxn modelId="{433FBD14-2C98-47A0-90DA-F2951C97A7EA}" srcId="{D983D8F6-69A3-44F0-AC25-E963F9C6138C}" destId="{98FC4534-6ABA-49B1-9C77-EF44D70851F9}" srcOrd="0" destOrd="0" parTransId="{2DAC2AD2-BA75-4AB0-8155-370A29C2E6B7}" sibTransId="{8011C39F-9527-43E3-BC3F-7871ECB08A18}"/>
    <dgm:cxn modelId="{FAEE8815-4BED-488D-A8E7-409895731695}" type="presOf" srcId="{3ED8337E-5731-416C-8815-65F44710DE6F}" destId="{70C9C689-1C6A-4639-BD3A-F7AF57B951DB}" srcOrd="0" destOrd="4" presId="urn:microsoft.com/office/officeart/2005/8/layout/hProcess10"/>
    <dgm:cxn modelId="{9B583017-51A2-447C-80F4-664D6F19A9C6}" type="presOf" srcId="{4180326F-D79D-4CDB-8642-4CFF6A1CCC3E}" destId="{BAE08F72-4B5B-45D0-9F18-EB771E14A98F}" srcOrd="0" destOrd="0" presId="urn:microsoft.com/office/officeart/2005/8/layout/hProcess10"/>
    <dgm:cxn modelId="{0A8E5217-36E2-484A-B969-7DAAF8DE576E}" type="presOf" srcId="{1AD3955D-23E8-4B44-9E8D-7A8F12FE0CE8}" destId="{2D5C452D-91DD-4BE5-A442-65D9A63F23F4}" srcOrd="0" destOrd="0" presId="urn:microsoft.com/office/officeart/2005/8/layout/hProcess10"/>
    <dgm:cxn modelId="{63F65924-8C12-43E2-BF33-88ADA78E9F59}" type="presOf" srcId="{D983D8F6-69A3-44F0-AC25-E963F9C6138C}" destId="{1E687ED3-AF0A-4210-9DA7-731FAEFC7B32}" srcOrd="0" destOrd="0" presId="urn:microsoft.com/office/officeart/2005/8/layout/hProcess10"/>
    <dgm:cxn modelId="{B8E3D62A-81AC-4EDC-A82B-74F8794A5816}" type="presOf" srcId="{1437C0B5-3E9B-4C0E-A45C-36B60B4BF061}" destId="{9873C8FE-8BDF-4FAF-A395-1D450DA9524F}" srcOrd="1" destOrd="0" presId="urn:microsoft.com/office/officeart/2005/8/layout/hProcess10"/>
    <dgm:cxn modelId="{92405C3D-B2FD-43A4-91A8-38C461DF9187}" type="presOf" srcId="{4180326F-D79D-4CDB-8642-4CFF6A1CCC3E}" destId="{3E652E54-52A0-4307-A354-82C19EB7926B}" srcOrd="1" destOrd="0" presId="urn:microsoft.com/office/officeart/2005/8/layout/hProcess10"/>
    <dgm:cxn modelId="{A766E23D-B58A-42DF-ACAD-9F29C7D2FFAC}" type="presOf" srcId="{3815835E-2029-46B3-9BE3-7B2B7C3BFB18}" destId="{1E687ED3-AF0A-4210-9DA7-731FAEFC7B32}" srcOrd="0" destOrd="2" presId="urn:microsoft.com/office/officeart/2005/8/layout/hProcess10"/>
    <dgm:cxn modelId="{87953A44-52EB-4459-866C-60352269C518}" type="presOf" srcId="{A4F30731-0CF1-430E-A3E3-9E2527F3BF9E}" destId="{91FC3469-D392-4870-AA3F-B574220AB850}" srcOrd="0" destOrd="6" presId="urn:microsoft.com/office/officeart/2005/8/layout/hProcess10"/>
    <dgm:cxn modelId="{23161348-CEE7-433B-A873-C93BBFBF59DA}" type="presOf" srcId="{2F6496A5-2DCA-4EE5-83C4-22CA05A3EE3F}" destId="{91FC3469-D392-4870-AA3F-B574220AB850}" srcOrd="0" destOrd="0" presId="urn:microsoft.com/office/officeart/2005/8/layout/hProcess10"/>
    <dgm:cxn modelId="{961B5F48-FBEB-41B8-9A4C-9A7E61C912F9}" type="presOf" srcId="{BF3C866D-34C1-403F-9E59-242362C14504}" destId="{91FC3469-D392-4870-AA3F-B574220AB850}" srcOrd="0" destOrd="5" presId="urn:microsoft.com/office/officeart/2005/8/layout/hProcess10"/>
    <dgm:cxn modelId="{93684D49-6B39-4F15-AB2F-B90A4902A77A}" type="presOf" srcId="{504B8113-B90A-4AB7-ADA4-D9206AADF16B}" destId="{91FC3469-D392-4870-AA3F-B574220AB850}" srcOrd="0" destOrd="1" presId="urn:microsoft.com/office/officeart/2005/8/layout/hProcess10"/>
    <dgm:cxn modelId="{1BF4516A-5DBA-454F-9101-790B516F2964}" type="presOf" srcId="{E2259AD1-0835-45AD-BEE7-1C50E8FD52B9}" destId="{91FC3469-D392-4870-AA3F-B574220AB850}" srcOrd="0" destOrd="4" presId="urn:microsoft.com/office/officeart/2005/8/layout/hProcess10"/>
    <dgm:cxn modelId="{1D82526B-1C38-4650-B5F1-892D535109EB}" srcId="{D983D8F6-69A3-44F0-AC25-E963F9C6138C}" destId="{99685B2E-AD2E-4D72-AC46-66BE3D564B3E}" srcOrd="4" destOrd="0" parTransId="{ED423E23-1CE3-4259-B028-5D0C6B0ECE66}" sibTransId="{74971797-DFB7-4C50-8E6C-02F6A9182074}"/>
    <dgm:cxn modelId="{A8689B58-D84B-40C0-BF05-D5BCDA89356C}" srcId="{D983D8F6-69A3-44F0-AC25-E963F9C6138C}" destId="{F4C5F195-C4DB-431A-AAE3-F3A8944C730D}" srcOrd="3" destOrd="0" parTransId="{504CB31D-DB60-4013-B489-1980F4EA2875}" sibTransId="{CAB20981-BCD9-491F-BD0B-1E3CB6FF97A0}"/>
    <dgm:cxn modelId="{3A863779-1B58-4566-B0FF-8E4C152EA45B}" srcId="{1AD3955D-23E8-4B44-9E8D-7A8F12FE0CE8}" destId="{D983D8F6-69A3-44F0-AC25-E963F9C6138C}" srcOrd="1" destOrd="0" parTransId="{7ADD19D0-5A86-4695-97A9-B1A459C2DE7D}" sibTransId="{4180326F-D79D-4CDB-8642-4CFF6A1CCC3E}"/>
    <dgm:cxn modelId="{9B67E659-10D8-4770-8A58-186991C95276}" srcId="{E98D4996-20B7-4DFC-BB17-31F23179C9EC}" destId="{3ED8337E-5731-416C-8815-65F44710DE6F}" srcOrd="3" destOrd="0" parTransId="{9EC90E8C-BF86-491A-87E4-8349C6F81BDE}" sibTransId="{57AD25E9-E2FF-4573-B8FA-FC044B9DDBCE}"/>
    <dgm:cxn modelId="{8E735988-7FE0-4749-99BF-5AB1A4676D07}" srcId="{E98D4996-20B7-4DFC-BB17-31F23179C9EC}" destId="{A56098F4-EB61-48F4-9EF9-8D2CF32ABA31}" srcOrd="1" destOrd="0" parTransId="{274D723F-DCC9-4A95-AE92-574820C51769}" sibTransId="{EA293336-5BDA-4E77-B838-BB8B818BACF7}"/>
    <dgm:cxn modelId="{926CFC89-9F3F-444A-8469-6AB62B08665B}" type="presOf" srcId="{F4C5F195-C4DB-431A-AAE3-F3A8944C730D}" destId="{1E687ED3-AF0A-4210-9DA7-731FAEFC7B32}" srcOrd="0" destOrd="4" presId="urn:microsoft.com/office/officeart/2005/8/layout/hProcess10"/>
    <dgm:cxn modelId="{79B76097-2041-45B1-99D5-EF8EE8568D69}" type="presOf" srcId="{1437C0B5-3E9B-4C0E-A45C-36B60B4BF061}" destId="{9964D0DC-1C51-406C-8563-371D56A9790C}" srcOrd="0" destOrd="0" presId="urn:microsoft.com/office/officeart/2005/8/layout/hProcess10"/>
    <dgm:cxn modelId="{7B3CED99-10A2-437F-84AF-812EE9B1ED25}" srcId="{1AD3955D-23E8-4B44-9E8D-7A8F12FE0CE8}" destId="{E98D4996-20B7-4DFC-BB17-31F23179C9EC}" srcOrd="0" destOrd="0" parTransId="{03FAC0E8-CA53-45A9-8628-C700100E785F}" sibTransId="{1437C0B5-3E9B-4C0E-A45C-36B60B4BF061}"/>
    <dgm:cxn modelId="{60A5BF9C-E407-4DBE-9A20-65C575B7ACB9}" type="presOf" srcId="{17323B3A-27E4-4CD3-9B48-F182004D29C1}" destId="{91FC3469-D392-4870-AA3F-B574220AB850}" srcOrd="0" destOrd="3" presId="urn:microsoft.com/office/officeart/2005/8/layout/hProcess10"/>
    <dgm:cxn modelId="{1973AAC0-B693-4213-9634-6AE6B1BB413D}" type="presOf" srcId="{C2252A2C-7CF1-4388-A87C-E490116E9ED9}" destId="{70C9C689-1C6A-4639-BD3A-F7AF57B951DB}" srcOrd="0" destOrd="3" presId="urn:microsoft.com/office/officeart/2005/8/layout/hProcess10"/>
    <dgm:cxn modelId="{9ACB89C6-D2D2-47BD-9D19-4DFBE2061B3A}" type="presOf" srcId="{A56098F4-EB61-48F4-9EF9-8D2CF32ABA31}" destId="{70C9C689-1C6A-4639-BD3A-F7AF57B951DB}" srcOrd="0" destOrd="2" presId="urn:microsoft.com/office/officeart/2005/8/layout/hProcess10"/>
    <dgm:cxn modelId="{987DA9CD-4EE7-4D17-9865-4D4DFEAB61BA}" srcId="{E98D4996-20B7-4DFC-BB17-31F23179C9EC}" destId="{C2252A2C-7CF1-4388-A87C-E490116E9ED9}" srcOrd="2" destOrd="0" parTransId="{4A6AB333-6621-4302-99E4-BE6E90E10EB0}" sibTransId="{743B3D95-F467-4927-9BDF-28F0916086B9}"/>
    <dgm:cxn modelId="{470491CF-8741-4561-B0CA-366B5579379F}" type="presOf" srcId="{57A59919-662F-4BAA-A283-EB5401939B77}" destId="{91FC3469-D392-4870-AA3F-B574220AB850}" srcOrd="0" destOrd="2" presId="urn:microsoft.com/office/officeart/2005/8/layout/hProcess10"/>
    <dgm:cxn modelId="{56539FD5-9CBB-4F8F-833E-9E7AC99A802F}" srcId="{2F6496A5-2DCA-4EE5-83C4-22CA05A3EE3F}" destId="{BF3C866D-34C1-403F-9E59-242362C14504}" srcOrd="4" destOrd="0" parTransId="{A2ABBD23-AC47-4DB9-8D11-2F178DEB6E14}" sibTransId="{E7D69EBE-83E3-43A7-90E6-4B011420842D}"/>
    <dgm:cxn modelId="{CF8453DC-5CB3-4D93-B3E7-6A85BDCC3311}" srcId="{D983D8F6-69A3-44F0-AC25-E963F9C6138C}" destId="{1D55CE33-A9AC-4C83-9DF4-3FFDB160A663}" srcOrd="2" destOrd="0" parTransId="{B98558C1-841B-494C-9856-B315E9FAB6BF}" sibTransId="{733FAE87-73C7-4F23-B87F-86EB44B65CC9}"/>
    <dgm:cxn modelId="{D06705EC-963B-434A-8E54-06C6941D2414}" srcId="{2F6496A5-2DCA-4EE5-83C4-22CA05A3EE3F}" destId="{A4F30731-0CF1-430E-A3E3-9E2527F3BF9E}" srcOrd="5" destOrd="0" parTransId="{53A61C92-91F9-402C-8CF2-6734CEB7FFAB}" sibTransId="{5B9BF050-8243-4B31-BEBD-8FAEAC372EA3}"/>
    <dgm:cxn modelId="{545636F0-FEBA-485A-B180-B46D1E76AFF4}" srcId="{1AD3955D-23E8-4B44-9E8D-7A8F12FE0CE8}" destId="{2F6496A5-2DCA-4EE5-83C4-22CA05A3EE3F}" srcOrd="2" destOrd="0" parTransId="{240BCF29-C5F5-45FF-9D45-8F1EE5F25D72}" sibTransId="{8397A525-8A55-496F-8ADB-E4B5595EF57D}"/>
    <dgm:cxn modelId="{658012F5-2757-4BFD-B259-9471928A7634}" srcId="{2F6496A5-2DCA-4EE5-83C4-22CA05A3EE3F}" destId="{504B8113-B90A-4AB7-ADA4-D9206AADF16B}" srcOrd="0" destOrd="0" parTransId="{F2ADD3EC-0818-4813-A228-B38DC3A9D04F}" sibTransId="{C3C42FF9-C908-459D-A196-B54FD9C720F8}"/>
    <dgm:cxn modelId="{9D8AEDF5-2105-4287-8C34-42F3352A8555}" type="presOf" srcId="{E98D4996-20B7-4DFC-BB17-31F23179C9EC}" destId="{70C9C689-1C6A-4639-BD3A-F7AF57B951DB}" srcOrd="0" destOrd="0" presId="urn:microsoft.com/office/officeart/2005/8/layout/hProcess10"/>
    <dgm:cxn modelId="{F38614F6-A37F-4998-9123-B531DB9F5CB5}" type="presOf" srcId="{1D55CE33-A9AC-4C83-9DF4-3FFDB160A663}" destId="{1E687ED3-AF0A-4210-9DA7-731FAEFC7B32}" srcOrd="0" destOrd="3" presId="urn:microsoft.com/office/officeart/2005/8/layout/hProcess10"/>
    <dgm:cxn modelId="{2A7121F6-AEC5-42BF-AFC3-15530B297BD1}" type="presOf" srcId="{98FC4534-6ABA-49B1-9C77-EF44D70851F9}" destId="{1E687ED3-AF0A-4210-9DA7-731FAEFC7B32}" srcOrd="0" destOrd="1" presId="urn:microsoft.com/office/officeart/2005/8/layout/hProcess10"/>
    <dgm:cxn modelId="{16471FF7-3899-4691-9C66-360C6C34A4C0}" srcId="{2F6496A5-2DCA-4EE5-83C4-22CA05A3EE3F}" destId="{57A59919-662F-4BAA-A283-EB5401939B77}" srcOrd="1" destOrd="0" parTransId="{4167346F-D817-44D8-8F89-FAC7727AC774}" sibTransId="{E45801E7-1BBC-46C0-ADA7-135C8B1F7A05}"/>
    <dgm:cxn modelId="{E28923FB-078E-4AE0-9A90-B44CB8560FF1}" type="presOf" srcId="{99685B2E-AD2E-4D72-AC46-66BE3D564B3E}" destId="{1E687ED3-AF0A-4210-9DA7-731FAEFC7B32}" srcOrd="0" destOrd="5" presId="urn:microsoft.com/office/officeart/2005/8/layout/hProcess10"/>
    <dgm:cxn modelId="{D45174FF-A487-4FE1-B4E6-45B07B233E6A}" srcId="{2F6496A5-2DCA-4EE5-83C4-22CA05A3EE3F}" destId="{17323B3A-27E4-4CD3-9B48-F182004D29C1}" srcOrd="2" destOrd="0" parTransId="{4F40EB87-DF62-4D41-9BB3-956791E1E52A}" sibTransId="{57262D30-866B-4C90-80D6-C4A78B222E0D}"/>
    <dgm:cxn modelId="{C656D9FF-8739-4BC9-B4A2-21C7A5466DDB}" srcId="{2F6496A5-2DCA-4EE5-83C4-22CA05A3EE3F}" destId="{E2259AD1-0835-45AD-BEE7-1C50E8FD52B9}" srcOrd="3" destOrd="0" parTransId="{48D207CE-9CAF-451E-B094-596541DBCB8E}" sibTransId="{A96C6B42-2B28-4336-9F7C-2E78E478F64A}"/>
    <dgm:cxn modelId="{2F6B7605-5269-4443-9663-294564BA3557}" type="presParOf" srcId="{2D5C452D-91DD-4BE5-A442-65D9A63F23F4}" destId="{E39FC37B-AB05-43AB-AECD-E1B7D8CDE214}" srcOrd="0" destOrd="0" presId="urn:microsoft.com/office/officeart/2005/8/layout/hProcess10"/>
    <dgm:cxn modelId="{EB6F831B-BF4E-43EA-B3AB-F386DB8077D1}" type="presParOf" srcId="{E39FC37B-AB05-43AB-AECD-E1B7D8CDE214}" destId="{3A343E45-5682-4518-9D54-A640CF9D2E8A}" srcOrd="0" destOrd="0" presId="urn:microsoft.com/office/officeart/2005/8/layout/hProcess10"/>
    <dgm:cxn modelId="{3D826266-DB91-45D3-AF2C-56F53C99C54E}" type="presParOf" srcId="{E39FC37B-AB05-43AB-AECD-E1B7D8CDE214}" destId="{70C9C689-1C6A-4639-BD3A-F7AF57B951DB}" srcOrd="1" destOrd="0" presId="urn:microsoft.com/office/officeart/2005/8/layout/hProcess10"/>
    <dgm:cxn modelId="{7A87E967-7F89-4675-B700-26522F506498}" type="presParOf" srcId="{2D5C452D-91DD-4BE5-A442-65D9A63F23F4}" destId="{9964D0DC-1C51-406C-8563-371D56A9790C}" srcOrd="1" destOrd="0" presId="urn:microsoft.com/office/officeart/2005/8/layout/hProcess10"/>
    <dgm:cxn modelId="{C835903F-83BD-428A-BFB0-6542AE0FDEB8}" type="presParOf" srcId="{9964D0DC-1C51-406C-8563-371D56A9790C}" destId="{9873C8FE-8BDF-4FAF-A395-1D450DA9524F}" srcOrd="0" destOrd="0" presId="urn:microsoft.com/office/officeart/2005/8/layout/hProcess10"/>
    <dgm:cxn modelId="{552F1FE5-5B90-4DB3-B17F-41CD87192B1B}" type="presParOf" srcId="{2D5C452D-91DD-4BE5-A442-65D9A63F23F4}" destId="{F5B3FB83-DBF1-4076-8A40-223B8F885470}" srcOrd="2" destOrd="0" presId="urn:microsoft.com/office/officeart/2005/8/layout/hProcess10"/>
    <dgm:cxn modelId="{A3CB8D3C-604B-4074-A7D0-DF30F908A16B}" type="presParOf" srcId="{F5B3FB83-DBF1-4076-8A40-223B8F885470}" destId="{E1C34741-2151-46AF-BF85-1BA9534EBB1E}" srcOrd="0" destOrd="0" presId="urn:microsoft.com/office/officeart/2005/8/layout/hProcess10"/>
    <dgm:cxn modelId="{EFBF1938-C72D-46F9-885D-7AB00D0E9529}" type="presParOf" srcId="{F5B3FB83-DBF1-4076-8A40-223B8F885470}" destId="{1E687ED3-AF0A-4210-9DA7-731FAEFC7B32}" srcOrd="1" destOrd="0" presId="urn:microsoft.com/office/officeart/2005/8/layout/hProcess10"/>
    <dgm:cxn modelId="{392EC17C-568B-4728-81CE-37A222D179D0}" type="presParOf" srcId="{2D5C452D-91DD-4BE5-A442-65D9A63F23F4}" destId="{BAE08F72-4B5B-45D0-9F18-EB771E14A98F}" srcOrd="3" destOrd="0" presId="urn:microsoft.com/office/officeart/2005/8/layout/hProcess10"/>
    <dgm:cxn modelId="{36C86872-21E7-4B18-8D03-30DC2B8AE90C}" type="presParOf" srcId="{BAE08F72-4B5B-45D0-9F18-EB771E14A98F}" destId="{3E652E54-52A0-4307-A354-82C19EB7926B}" srcOrd="0" destOrd="0" presId="urn:microsoft.com/office/officeart/2005/8/layout/hProcess10"/>
    <dgm:cxn modelId="{63033064-23CD-4C18-B79D-D4C5B9FB1F09}" type="presParOf" srcId="{2D5C452D-91DD-4BE5-A442-65D9A63F23F4}" destId="{BB3737E9-38B7-4F1B-B3F6-B09FCA0ED853}" srcOrd="4" destOrd="0" presId="urn:microsoft.com/office/officeart/2005/8/layout/hProcess10"/>
    <dgm:cxn modelId="{DAF37CF1-38A5-4ED1-9C2A-BE907D559E0C}" type="presParOf" srcId="{BB3737E9-38B7-4F1B-B3F6-B09FCA0ED853}" destId="{0177FA92-A7DD-4EFE-9A8E-A04EB9CCB55D}" srcOrd="0" destOrd="0" presId="urn:microsoft.com/office/officeart/2005/8/layout/hProcess10"/>
    <dgm:cxn modelId="{7935E713-D37B-4C98-A7FA-0DA41B2A7D1C}" type="presParOf" srcId="{BB3737E9-38B7-4F1B-B3F6-B09FCA0ED853}" destId="{91FC3469-D392-4870-AA3F-B574220AB8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1C170D-3B94-47A0-B3DF-1B44F13A4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0D07301-8390-4B5E-A5C8-9EC9DCA4AF11}">
      <dgm:prSet phldrT="[Text]"/>
      <dgm:spPr>
        <a:solidFill>
          <a:srgbClr val="C00000"/>
        </a:solidFill>
      </dgm:spPr>
      <dgm:t>
        <a:bodyPr/>
        <a:lstStyle/>
        <a:p>
          <a:pPr algn="l"/>
          <a:r>
            <a:rPr lang="en-US" dirty="0"/>
            <a:t>Must stabilize </a:t>
          </a:r>
          <a:r>
            <a:rPr lang="en-US" i="1" u="sng" dirty="0"/>
            <a:t>before</a:t>
          </a:r>
          <a:r>
            <a:rPr lang="en-US" dirty="0"/>
            <a:t> treatment progress (refer out)</a:t>
          </a:r>
        </a:p>
      </dgm:t>
    </dgm:pt>
    <dgm:pt modelId="{42111091-39CC-4C3B-98BE-3B13FB683FCB}" type="parTrans" cxnId="{BBB3BCF4-4C4D-4FD8-8662-CFFCCB9A91C6}">
      <dgm:prSet/>
      <dgm:spPr/>
      <dgm:t>
        <a:bodyPr/>
        <a:lstStyle/>
        <a:p>
          <a:endParaRPr lang="en-US"/>
        </a:p>
      </dgm:t>
    </dgm:pt>
    <dgm:pt modelId="{B07BD13D-7D3E-43F5-9BF0-2A85AB799752}" type="sibTrans" cxnId="{BBB3BCF4-4C4D-4FD8-8662-CFFCCB9A91C6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066EB70C-C206-4592-90A6-B1F45F021B2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Must address (refer out) or accommodate </a:t>
          </a:r>
          <a:r>
            <a:rPr lang="en-US" i="1" u="sng" dirty="0"/>
            <a:t>during</a:t>
          </a:r>
          <a:r>
            <a:rPr lang="en-US" dirty="0"/>
            <a:t> programming</a:t>
          </a:r>
        </a:p>
      </dgm:t>
    </dgm:pt>
    <dgm:pt modelId="{7B6BBCC0-EA25-43B0-A62A-26D36FD08C01}" type="parTrans" cxnId="{371F93AE-D684-4C1D-BFA3-F8BEE026CBCA}">
      <dgm:prSet/>
      <dgm:spPr/>
      <dgm:t>
        <a:bodyPr/>
        <a:lstStyle/>
        <a:p>
          <a:endParaRPr lang="en-US"/>
        </a:p>
      </dgm:t>
    </dgm:pt>
    <dgm:pt modelId="{0AED079E-E2A6-42F8-AA9B-EC1370EF0FE9}" type="sibTrans" cxnId="{371F93AE-D684-4C1D-BFA3-F8BEE026CBCA}">
      <dgm:prSet/>
      <dgm:spPr>
        <a:solidFill>
          <a:srgbClr val="A5A5A5"/>
        </a:solidFill>
      </dgm:spPr>
      <dgm:t>
        <a:bodyPr/>
        <a:lstStyle/>
        <a:p>
          <a:endParaRPr lang="en-US"/>
        </a:p>
      </dgm:t>
    </dgm:pt>
    <dgm:pt modelId="{770BB3B1-2410-4A29-833B-EAE64A9DF75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Incorporate into programming choices whenever possible</a:t>
          </a:r>
        </a:p>
      </dgm:t>
    </dgm:pt>
    <dgm:pt modelId="{98BF074E-09ED-4353-A63F-C75778E0FDAE}" type="parTrans" cxnId="{CA62027E-B09C-48CE-A47B-5BD595590184}">
      <dgm:prSet/>
      <dgm:spPr/>
      <dgm:t>
        <a:bodyPr/>
        <a:lstStyle/>
        <a:p>
          <a:endParaRPr lang="en-US"/>
        </a:p>
      </dgm:t>
    </dgm:pt>
    <dgm:pt modelId="{1C54C8DC-015A-4823-927C-B1D528E9AE95}" type="sibTrans" cxnId="{CA62027E-B09C-48CE-A47B-5BD595590184}">
      <dgm:prSet/>
      <dgm:spPr/>
      <dgm:t>
        <a:bodyPr/>
        <a:lstStyle/>
        <a:p>
          <a:endParaRPr lang="en-US"/>
        </a:p>
      </dgm:t>
    </dgm:pt>
    <dgm:pt modelId="{4E9A6BCF-1C66-461B-8149-25D0B783182B}" type="pres">
      <dgm:prSet presAssocID="{D11C170D-3B94-47A0-B3DF-1B44F13A4C3C}" presName="Name0" presStyleCnt="0">
        <dgm:presLayoutVars>
          <dgm:dir/>
          <dgm:resizeHandles val="exact"/>
        </dgm:presLayoutVars>
      </dgm:prSet>
      <dgm:spPr/>
    </dgm:pt>
    <dgm:pt modelId="{632AE5D6-C51F-4B86-8934-9F94A5302CB1}" type="pres">
      <dgm:prSet presAssocID="{D0D07301-8390-4B5E-A5C8-9EC9DCA4AF11}" presName="node" presStyleLbl="node1" presStyleIdx="0" presStyleCnt="3" custScaleY="60215" custLinFactNeighborX="20238" custLinFactNeighborY="-6285">
        <dgm:presLayoutVars>
          <dgm:bulletEnabled val="1"/>
        </dgm:presLayoutVars>
      </dgm:prSet>
      <dgm:spPr/>
    </dgm:pt>
    <dgm:pt modelId="{EFCBC720-FC8B-4BCB-8743-4FA8AE06C574}" type="pres">
      <dgm:prSet presAssocID="{B07BD13D-7D3E-43F5-9BF0-2A85AB799752}" presName="sibTrans" presStyleLbl="sibTrans2D1" presStyleIdx="0" presStyleCnt="2"/>
      <dgm:spPr/>
    </dgm:pt>
    <dgm:pt modelId="{6EBA63BB-64F9-42BD-9609-58D6F8C34131}" type="pres">
      <dgm:prSet presAssocID="{B07BD13D-7D3E-43F5-9BF0-2A85AB799752}" presName="connectorText" presStyleLbl="sibTrans2D1" presStyleIdx="0" presStyleCnt="2"/>
      <dgm:spPr/>
    </dgm:pt>
    <dgm:pt modelId="{5DB3283A-7857-4B69-9136-B1E095E10F99}" type="pres">
      <dgm:prSet presAssocID="{066EB70C-C206-4592-90A6-B1F45F021B21}" presName="node" presStyleLbl="node1" presStyleIdx="1" presStyleCnt="3" custScaleY="60215" custLinFactNeighborX="20238" custLinFactNeighborY="-6285">
        <dgm:presLayoutVars>
          <dgm:bulletEnabled val="1"/>
        </dgm:presLayoutVars>
      </dgm:prSet>
      <dgm:spPr/>
    </dgm:pt>
    <dgm:pt modelId="{9CE96CAA-1918-41D2-B34B-12C4E1F8D697}" type="pres">
      <dgm:prSet presAssocID="{0AED079E-E2A6-42F8-AA9B-EC1370EF0FE9}" presName="sibTrans" presStyleLbl="sibTrans2D1" presStyleIdx="1" presStyleCnt="2"/>
      <dgm:spPr/>
    </dgm:pt>
    <dgm:pt modelId="{CAF67909-0150-439E-996B-6A9F27B5F0BC}" type="pres">
      <dgm:prSet presAssocID="{0AED079E-E2A6-42F8-AA9B-EC1370EF0FE9}" presName="connectorText" presStyleLbl="sibTrans2D1" presStyleIdx="1" presStyleCnt="2"/>
      <dgm:spPr/>
    </dgm:pt>
    <dgm:pt modelId="{1242790F-AB92-409D-A2A2-83921E53EB90}" type="pres">
      <dgm:prSet presAssocID="{770BB3B1-2410-4A29-833B-EAE64A9DF751}" presName="node" presStyleLbl="node1" presStyleIdx="2" presStyleCnt="3" custScaleY="60215" custLinFactNeighborX="16225" custLinFactNeighborY="-6285">
        <dgm:presLayoutVars>
          <dgm:bulletEnabled val="1"/>
        </dgm:presLayoutVars>
      </dgm:prSet>
      <dgm:spPr/>
    </dgm:pt>
  </dgm:ptLst>
  <dgm:cxnLst>
    <dgm:cxn modelId="{B0B45C28-D1AF-4590-9F6A-4BAF1E334062}" type="presOf" srcId="{0AED079E-E2A6-42F8-AA9B-EC1370EF0FE9}" destId="{9CE96CAA-1918-41D2-B34B-12C4E1F8D697}" srcOrd="0" destOrd="0" presId="urn:microsoft.com/office/officeart/2005/8/layout/process1"/>
    <dgm:cxn modelId="{85DB2F6F-3368-4315-BAF3-EFDEE38E24BF}" type="presOf" srcId="{066EB70C-C206-4592-90A6-B1F45F021B21}" destId="{5DB3283A-7857-4B69-9136-B1E095E10F99}" srcOrd="0" destOrd="0" presId="urn:microsoft.com/office/officeart/2005/8/layout/process1"/>
    <dgm:cxn modelId="{CA62027E-B09C-48CE-A47B-5BD595590184}" srcId="{D11C170D-3B94-47A0-B3DF-1B44F13A4C3C}" destId="{770BB3B1-2410-4A29-833B-EAE64A9DF751}" srcOrd="2" destOrd="0" parTransId="{98BF074E-09ED-4353-A63F-C75778E0FDAE}" sibTransId="{1C54C8DC-015A-4823-927C-B1D528E9AE95}"/>
    <dgm:cxn modelId="{FACE2DA5-D82E-47B0-9565-4BABCE223FE0}" type="presOf" srcId="{B07BD13D-7D3E-43F5-9BF0-2A85AB799752}" destId="{6EBA63BB-64F9-42BD-9609-58D6F8C34131}" srcOrd="1" destOrd="0" presId="urn:microsoft.com/office/officeart/2005/8/layout/process1"/>
    <dgm:cxn modelId="{371F93AE-D684-4C1D-BFA3-F8BEE026CBCA}" srcId="{D11C170D-3B94-47A0-B3DF-1B44F13A4C3C}" destId="{066EB70C-C206-4592-90A6-B1F45F021B21}" srcOrd="1" destOrd="0" parTransId="{7B6BBCC0-EA25-43B0-A62A-26D36FD08C01}" sibTransId="{0AED079E-E2A6-42F8-AA9B-EC1370EF0FE9}"/>
    <dgm:cxn modelId="{6A169AB0-01E6-4D53-ABDC-8FD5BFAF2C7B}" type="presOf" srcId="{D11C170D-3B94-47A0-B3DF-1B44F13A4C3C}" destId="{4E9A6BCF-1C66-461B-8149-25D0B783182B}" srcOrd="0" destOrd="0" presId="urn:microsoft.com/office/officeart/2005/8/layout/process1"/>
    <dgm:cxn modelId="{E482B4B8-1606-43DB-B8B0-909EA3E0E88D}" type="presOf" srcId="{B07BD13D-7D3E-43F5-9BF0-2A85AB799752}" destId="{EFCBC720-FC8B-4BCB-8743-4FA8AE06C574}" srcOrd="0" destOrd="0" presId="urn:microsoft.com/office/officeart/2005/8/layout/process1"/>
    <dgm:cxn modelId="{8F623FD1-32C3-436A-B86D-A8E4B552E7F3}" type="presOf" srcId="{0AED079E-E2A6-42F8-AA9B-EC1370EF0FE9}" destId="{CAF67909-0150-439E-996B-6A9F27B5F0BC}" srcOrd="1" destOrd="0" presId="urn:microsoft.com/office/officeart/2005/8/layout/process1"/>
    <dgm:cxn modelId="{BBB3BCF4-4C4D-4FD8-8662-CFFCCB9A91C6}" srcId="{D11C170D-3B94-47A0-B3DF-1B44F13A4C3C}" destId="{D0D07301-8390-4B5E-A5C8-9EC9DCA4AF11}" srcOrd="0" destOrd="0" parTransId="{42111091-39CC-4C3B-98BE-3B13FB683FCB}" sibTransId="{B07BD13D-7D3E-43F5-9BF0-2A85AB799752}"/>
    <dgm:cxn modelId="{86F4A0F7-FD57-45A4-9D7C-9F21D982DAE9}" type="presOf" srcId="{D0D07301-8390-4B5E-A5C8-9EC9DCA4AF11}" destId="{632AE5D6-C51F-4B86-8934-9F94A5302CB1}" srcOrd="0" destOrd="0" presId="urn:microsoft.com/office/officeart/2005/8/layout/process1"/>
    <dgm:cxn modelId="{2F4D8FFA-AE1C-420E-BAAF-28A32D494F71}" type="presOf" srcId="{770BB3B1-2410-4A29-833B-EAE64A9DF751}" destId="{1242790F-AB92-409D-A2A2-83921E53EB90}" srcOrd="0" destOrd="0" presId="urn:microsoft.com/office/officeart/2005/8/layout/process1"/>
    <dgm:cxn modelId="{0EAA6533-975E-48CD-B38D-67D7988A91CC}" type="presParOf" srcId="{4E9A6BCF-1C66-461B-8149-25D0B783182B}" destId="{632AE5D6-C51F-4B86-8934-9F94A5302CB1}" srcOrd="0" destOrd="0" presId="urn:microsoft.com/office/officeart/2005/8/layout/process1"/>
    <dgm:cxn modelId="{34EC0336-7887-457D-9721-B4E7280C42FA}" type="presParOf" srcId="{4E9A6BCF-1C66-461B-8149-25D0B783182B}" destId="{EFCBC720-FC8B-4BCB-8743-4FA8AE06C574}" srcOrd="1" destOrd="0" presId="urn:microsoft.com/office/officeart/2005/8/layout/process1"/>
    <dgm:cxn modelId="{3A93B497-CC22-4B6E-A8D8-6571F521A754}" type="presParOf" srcId="{EFCBC720-FC8B-4BCB-8743-4FA8AE06C574}" destId="{6EBA63BB-64F9-42BD-9609-58D6F8C34131}" srcOrd="0" destOrd="0" presId="urn:microsoft.com/office/officeart/2005/8/layout/process1"/>
    <dgm:cxn modelId="{A9EAD620-551C-48E8-84CB-26118A4D2AAC}" type="presParOf" srcId="{4E9A6BCF-1C66-461B-8149-25D0B783182B}" destId="{5DB3283A-7857-4B69-9136-B1E095E10F99}" srcOrd="2" destOrd="0" presId="urn:microsoft.com/office/officeart/2005/8/layout/process1"/>
    <dgm:cxn modelId="{1E3EA037-1B6E-437B-9C22-C14772E9CE17}" type="presParOf" srcId="{4E9A6BCF-1C66-461B-8149-25D0B783182B}" destId="{9CE96CAA-1918-41D2-B34B-12C4E1F8D697}" srcOrd="3" destOrd="0" presId="urn:microsoft.com/office/officeart/2005/8/layout/process1"/>
    <dgm:cxn modelId="{9D38207C-F855-44BE-8FA4-DCEEAB96BE38}" type="presParOf" srcId="{9CE96CAA-1918-41D2-B34B-12C4E1F8D697}" destId="{CAF67909-0150-439E-996B-6A9F27B5F0BC}" srcOrd="0" destOrd="0" presId="urn:microsoft.com/office/officeart/2005/8/layout/process1"/>
    <dgm:cxn modelId="{231D87C9-1E11-418E-9929-CAF5659F4F54}" type="presParOf" srcId="{4E9A6BCF-1C66-461B-8149-25D0B783182B}" destId="{1242790F-AB92-409D-A2A2-83921E53EB9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03DEB0-2783-4E9C-A424-AA4870B5D3D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DE6717-657B-4252-A10B-19795609B751}">
      <dgm:prSet phldrT="[Text]"/>
      <dgm:spPr/>
      <dgm:t>
        <a:bodyPr/>
        <a:lstStyle/>
        <a:p>
          <a:r>
            <a:rPr lang="en-US" dirty="0"/>
            <a:t>1) Client’s Treatment Goals</a:t>
          </a:r>
        </a:p>
      </dgm:t>
    </dgm:pt>
    <dgm:pt modelId="{6896702D-A032-430D-AA88-F542722FE757}" type="parTrans" cxnId="{097F4C2B-A8DD-4B0F-A098-9C50F6D929E7}">
      <dgm:prSet/>
      <dgm:spPr/>
      <dgm:t>
        <a:bodyPr/>
        <a:lstStyle/>
        <a:p>
          <a:endParaRPr lang="en-US"/>
        </a:p>
      </dgm:t>
    </dgm:pt>
    <dgm:pt modelId="{F1668034-D294-4D70-A9A6-21F2063D76D7}" type="sibTrans" cxnId="{097F4C2B-A8DD-4B0F-A098-9C50F6D929E7}">
      <dgm:prSet/>
      <dgm:spPr/>
      <dgm:t>
        <a:bodyPr/>
        <a:lstStyle/>
        <a:p>
          <a:endParaRPr lang="en-US"/>
        </a:p>
      </dgm:t>
    </dgm:pt>
    <dgm:pt modelId="{87D37B74-D724-4B1C-A5F7-8E0C39228DD3}">
      <dgm:prSet phldrT="[Text]" custT="1"/>
      <dgm:spPr/>
      <dgm:t>
        <a:bodyPr/>
        <a:lstStyle/>
        <a:p>
          <a:r>
            <a:rPr lang="en-US" sz="1800" dirty="0"/>
            <a:t>Add mutually acceptable goals to the case plan</a:t>
          </a:r>
        </a:p>
      </dgm:t>
    </dgm:pt>
    <dgm:pt modelId="{5C4A3F66-982A-40B6-8257-D7A217B14985}" type="parTrans" cxnId="{FD72E228-3329-44D3-93BD-871DA4A2A7CD}">
      <dgm:prSet/>
      <dgm:spPr/>
      <dgm:t>
        <a:bodyPr/>
        <a:lstStyle/>
        <a:p>
          <a:endParaRPr lang="en-US"/>
        </a:p>
      </dgm:t>
    </dgm:pt>
    <dgm:pt modelId="{A69C6083-0228-402B-8A77-84A1203725B8}" type="sibTrans" cxnId="{FD72E228-3329-44D3-93BD-871DA4A2A7CD}">
      <dgm:prSet/>
      <dgm:spPr/>
      <dgm:t>
        <a:bodyPr/>
        <a:lstStyle/>
        <a:p>
          <a:endParaRPr lang="en-US"/>
        </a:p>
      </dgm:t>
    </dgm:pt>
    <dgm:pt modelId="{A84F5D5D-C021-43E8-AE47-E2047D536F0D}">
      <dgm:prSet phldrT="[Text]"/>
      <dgm:spPr/>
      <dgm:t>
        <a:bodyPr/>
        <a:lstStyle/>
        <a:p>
          <a:r>
            <a:rPr lang="en-US" dirty="0"/>
            <a:t>2) Court Graduation Requirements</a:t>
          </a:r>
        </a:p>
      </dgm:t>
    </dgm:pt>
    <dgm:pt modelId="{25FBB4D3-931B-4FE6-BAD3-1D18C1C6F450}" type="parTrans" cxnId="{2001C7ED-4345-445C-A07B-774C407066D8}">
      <dgm:prSet/>
      <dgm:spPr/>
      <dgm:t>
        <a:bodyPr/>
        <a:lstStyle/>
        <a:p>
          <a:endParaRPr lang="en-US"/>
        </a:p>
      </dgm:t>
    </dgm:pt>
    <dgm:pt modelId="{FEFFE424-96AA-4507-8725-C7858E2588AB}" type="sibTrans" cxnId="{2001C7ED-4345-445C-A07B-774C407066D8}">
      <dgm:prSet/>
      <dgm:spPr/>
      <dgm:t>
        <a:bodyPr/>
        <a:lstStyle/>
        <a:p>
          <a:endParaRPr lang="en-US"/>
        </a:p>
      </dgm:t>
    </dgm:pt>
    <dgm:pt modelId="{B76ADA29-4A48-407A-94AF-5D4378D4EE2A}">
      <dgm:prSet phldrT="[Text]" custT="1"/>
      <dgm:spPr/>
      <dgm:t>
        <a:bodyPr/>
        <a:lstStyle/>
        <a:p>
          <a:r>
            <a:rPr lang="en-US" sz="1400" dirty="0"/>
            <a:t>Have clients explain the purpose of each requirement</a:t>
          </a:r>
        </a:p>
      </dgm:t>
    </dgm:pt>
    <dgm:pt modelId="{449B6B3F-FD75-4750-9FB2-7F8D65358E7B}" type="parTrans" cxnId="{5023B7CB-7EB3-429E-9193-8C30137E0EFF}">
      <dgm:prSet/>
      <dgm:spPr/>
      <dgm:t>
        <a:bodyPr/>
        <a:lstStyle/>
        <a:p>
          <a:endParaRPr lang="en-US"/>
        </a:p>
      </dgm:t>
    </dgm:pt>
    <dgm:pt modelId="{0D4B0AC7-5148-4136-A575-8267C99812D0}" type="sibTrans" cxnId="{5023B7CB-7EB3-429E-9193-8C30137E0EFF}">
      <dgm:prSet/>
      <dgm:spPr/>
      <dgm:t>
        <a:bodyPr/>
        <a:lstStyle/>
        <a:p>
          <a:endParaRPr lang="en-US"/>
        </a:p>
      </dgm:t>
    </dgm:pt>
    <dgm:pt modelId="{773972CF-4AEC-4F4F-ACC5-D81BC8BC7A49}">
      <dgm:prSet phldrT="[Text]" custT="1"/>
      <dgm:spPr/>
      <dgm:t>
        <a:bodyPr/>
        <a:lstStyle/>
        <a:p>
          <a:r>
            <a:rPr lang="en-US" sz="1400" dirty="0"/>
            <a:t>Clarify or explain the purpose of any requirements</a:t>
          </a:r>
        </a:p>
      </dgm:t>
    </dgm:pt>
    <dgm:pt modelId="{750A6F4A-A0E5-481D-A609-0C03157A619D}" type="parTrans" cxnId="{C8330285-6E49-4DFB-B116-28F635C4714F}">
      <dgm:prSet/>
      <dgm:spPr/>
      <dgm:t>
        <a:bodyPr/>
        <a:lstStyle/>
        <a:p>
          <a:endParaRPr lang="en-US"/>
        </a:p>
      </dgm:t>
    </dgm:pt>
    <dgm:pt modelId="{EA89022D-DE4A-4A53-AED3-5DA192D0CE04}" type="sibTrans" cxnId="{C8330285-6E49-4DFB-B116-28F635C4714F}">
      <dgm:prSet/>
      <dgm:spPr/>
      <dgm:t>
        <a:bodyPr/>
        <a:lstStyle/>
        <a:p>
          <a:endParaRPr lang="en-US"/>
        </a:p>
      </dgm:t>
    </dgm:pt>
    <dgm:pt modelId="{E5B419B0-1D3F-430F-8DC3-21C111770FF3}">
      <dgm:prSet phldrT="[Text]"/>
      <dgm:spPr/>
      <dgm:t>
        <a:bodyPr/>
        <a:lstStyle/>
        <a:p>
          <a:r>
            <a:rPr lang="en-US" dirty="0"/>
            <a:t>3) Criminogenic Needs</a:t>
          </a:r>
        </a:p>
      </dgm:t>
    </dgm:pt>
    <dgm:pt modelId="{A24C92A3-93DA-45C1-9CEE-47AA029A2E2E}" type="parTrans" cxnId="{C82E16A6-C18E-4F41-BBBE-078B85DDB3D2}">
      <dgm:prSet/>
      <dgm:spPr/>
      <dgm:t>
        <a:bodyPr/>
        <a:lstStyle/>
        <a:p>
          <a:endParaRPr lang="en-US"/>
        </a:p>
      </dgm:t>
    </dgm:pt>
    <dgm:pt modelId="{AAAD6600-7E5A-49A1-A71B-A1F1CD02E3E7}" type="sibTrans" cxnId="{C82E16A6-C18E-4F41-BBBE-078B85DDB3D2}">
      <dgm:prSet/>
      <dgm:spPr/>
      <dgm:t>
        <a:bodyPr/>
        <a:lstStyle/>
        <a:p>
          <a:endParaRPr lang="en-US"/>
        </a:p>
      </dgm:t>
    </dgm:pt>
    <dgm:pt modelId="{30FA5DA9-4035-41EB-A048-52E38ED3DAE2}">
      <dgm:prSet phldrT="[Text]" custT="1"/>
      <dgm:spPr/>
      <dgm:t>
        <a:bodyPr/>
        <a:lstStyle/>
        <a:p>
          <a:r>
            <a:rPr lang="en-US" sz="1100" dirty="0"/>
            <a:t>Add each identified Criminogenic Need</a:t>
          </a:r>
        </a:p>
      </dgm:t>
    </dgm:pt>
    <dgm:pt modelId="{ADF18796-7A47-44C7-9992-9622F7BF49C2}" type="parTrans" cxnId="{BFCC1469-F6DE-4944-ABD0-AA9E0E38B429}">
      <dgm:prSet/>
      <dgm:spPr/>
      <dgm:t>
        <a:bodyPr/>
        <a:lstStyle/>
        <a:p>
          <a:endParaRPr lang="en-US"/>
        </a:p>
      </dgm:t>
    </dgm:pt>
    <dgm:pt modelId="{83CEFF8A-16C9-4844-8126-0E5D5AEE6D74}" type="sibTrans" cxnId="{BFCC1469-F6DE-4944-ABD0-AA9E0E38B429}">
      <dgm:prSet/>
      <dgm:spPr/>
      <dgm:t>
        <a:bodyPr/>
        <a:lstStyle/>
        <a:p>
          <a:endParaRPr lang="en-US"/>
        </a:p>
      </dgm:t>
    </dgm:pt>
    <dgm:pt modelId="{DF0DB645-0F6E-439B-9584-14A6DFDC68CD}">
      <dgm:prSet phldrT="[Text]" custT="1"/>
      <dgm:spPr/>
      <dgm:t>
        <a:bodyPr/>
        <a:lstStyle/>
        <a:p>
          <a:r>
            <a:rPr lang="en-US" sz="1100" dirty="0"/>
            <a:t>Get client feedback on assessment results</a:t>
          </a:r>
        </a:p>
      </dgm:t>
    </dgm:pt>
    <dgm:pt modelId="{4EA05399-E70D-4FE7-BFA3-7813BFE52B11}" type="parTrans" cxnId="{B1DBC90D-E14A-4072-97E2-D7EDDE2D798B}">
      <dgm:prSet/>
      <dgm:spPr/>
      <dgm:t>
        <a:bodyPr/>
        <a:lstStyle/>
        <a:p>
          <a:endParaRPr lang="en-US"/>
        </a:p>
      </dgm:t>
    </dgm:pt>
    <dgm:pt modelId="{1480590D-28DB-4501-A036-222CAC302750}" type="sibTrans" cxnId="{B1DBC90D-E14A-4072-97E2-D7EDDE2D798B}">
      <dgm:prSet/>
      <dgm:spPr/>
      <dgm:t>
        <a:bodyPr/>
        <a:lstStyle/>
        <a:p>
          <a:endParaRPr lang="en-US"/>
        </a:p>
      </dgm:t>
    </dgm:pt>
    <dgm:pt modelId="{73040B46-A250-426A-A379-8F5CEDB5C15A}">
      <dgm:prSet phldrT="[Text]" custT="1"/>
      <dgm:spPr/>
      <dgm:t>
        <a:bodyPr/>
        <a:lstStyle/>
        <a:p>
          <a:r>
            <a:rPr lang="en-US" sz="1800" dirty="0"/>
            <a:t>Have the client identify the purpose or benefit of each goal.</a:t>
          </a:r>
        </a:p>
      </dgm:t>
    </dgm:pt>
    <dgm:pt modelId="{52F90F36-4630-4979-97CD-ACDE29757436}" type="parTrans" cxnId="{60B6E65A-202A-4732-8957-07E1A5CD2E08}">
      <dgm:prSet/>
      <dgm:spPr/>
      <dgm:t>
        <a:bodyPr/>
        <a:lstStyle/>
        <a:p>
          <a:endParaRPr lang="en-US"/>
        </a:p>
      </dgm:t>
    </dgm:pt>
    <dgm:pt modelId="{29766E5D-7AC9-4BBF-AB2E-5FD6A2D56C30}" type="sibTrans" cxnId="{60B6E65A-202A-4732-8957-07E1A5CD2E08}">
      <dgm:prSet/>
      <dgm:spPr/>
      <dgm:t>
        <a:bodyPr/>
        <a:lstStyle/>
        <a:p>
          <a:endParaRPr lang="en-US"/>
        </a:p>
      </dgm:t>
    </dgm:pt>
    <dgm:pt modelId="{84A956E0-E023-4BA1-8CD8-03B3C7A694A3}">
      <dgm:prSet phldrT="[Text]" custT="1"/>
      <dgm:spPr/>
      <dgm:t>
        <a:bodyPr/>
        <a:lstStyle/>
        <a:p>
          <a:r>
            <a:rPr lang="en-US" sz="1400" dirty="0"/>
            <a:t>Add all requirements to the case plan</a:t>
          </a:r>
        </a:p>
      </dgm:t>
    </dgm:pt>
    <dgm:pt modelId="{15513C86-B7EF-45EB-BCD1-A6C4E470B8CB}" type="parTrans" cxnId="{3720992F-40D3-4580-9B0C-FD6D8FD1079E}">
      <dgm:prSet/>
      <dgm:spPr/>
      <dgm:t>
        <a:bodyPr/>
        <a:lstStyle/>
        <a:p>
          <a:endParaRPr lang="en-US"/>
        </a:p>
      </dgm:t>
    </dgm:pt>
    <dgm:pt modelId="{649819AB-D640-4698-ACF8-A46B0CEFEDF6}" type="sibTrans" cxnId="{3720992F-40D3-4580-9B0C-FD6D8FD1079E}">
      <dgm:prSet/>
      <dgm:spPr/>
      <dgm:t>
        <a:bodyPr/>
        <a:lstStyle/>
        <a:p>
          <a:endParaRPr lang="en-US"/>
        </a:p>
      </dgm:t>
    </dgm:pt>
    <dgm:pt modelId="{20D8B722-E804-49E3-A378-F458FB2FE282}">
      <dgm:prSet phldrT="[Text]" custT="1"/>
      <dgm:spPr/>
      <dgm:t>
        <a:bodyPr/>
        <a:lstStyle/>
        <a:p>
          <a:r>
            <a:rPr lang="en-US" sz="1100" dirty="0"/>
            <a:t>Clarify or explain the inclusion of Criminogenic Needs</a:t>
          </a:r>
        </a:p>
      </dgm:t>
    </dgm:pt>
    <dgm:pt modelId="{F5B9858C-26EC-4D0E-8182-81E810591C07}" type="parTrans" cxnId="{7BC10751-B50F-4E34-9051-FE93C6FB1A46}">
      <dgm:prSet/>
      <dgm:spPr/>
      <dgm:t>
        <a:bodyPr/>
        <a:lstStyle/>
        <a:p>
          <a:endParaRPr lang="en-US"/>
        </a:p>
      </dgm:t>
    </dgm:pt>
    <dgm:pt modelId="{2C354C01-93E2-4CE8-A509-376FBF7B1F31}" type="sibTrans" cxnId="{7BC10751-B50F-4E34-9051-FE93C6FB1A46}">
      <dgm:prSet/>
      <dgm:spPr/>
      <dgm:t>
        <a:bodyPr/>
        <a:lstStyle/>
        <a:p>
          <a:endParaRPr lang="en-US"/>
        </a:p>
      </dgm:t>
    </dgm:pt>
    <dgm:pt modelId="{B906D0D6-7CA6-47A3-8585-7B20029797FE}">
      <dgm:prSet phldrT="[Text]" custT="1"/>
      <dgm:spPr/>
      <dgm:t>
        <a:bodyPr/>
        <a:lstStyle/>
        <a:p>
          <a:r>
            <a:rPr lang="en-US" sz="1100" dirty="0"/>
            <a:t>With client, define behaviors that demonstrate change in Need areas</a:t>
          </a:r>
        </a:p>
      </dgm:t>
    </dgm:pt>
    <dgm:pt modelId="{D135F0DA-C1BF-4579-B77D-774E15F448DC}" type="parTrans" cxnId="{C786C684-15FA-4561-BBCB-56009AF7870E}">
      <dgm:prSet/>
      <dgm:spPr/>
      <dgm:t>
        <a:bodyPr/>
        <a:lstStyle/>
        <a:p>
          <a:endParaRPr lang="en-US"/>
        </a:p>
      </dgm:t>
    </dgm:pt>
    <dgm:pt modelId="{5848E859-0794-40EF-AA35-2DEB0460ECB6}" type="sibTrans" cxnId="{C786C684-15FA-4561-BBCB-56009AF7870E}">
      <dgm:prSet/>
      <dgm:spPr/>
      <dgm:t>
        <a:bodyPr/>
        <a:lstStyle/>
        <a:p>
          <a:endParaRPr lang="en-US"/>
        </a:p>
      </dgm:t>
    </dgm:pt>
    <dgm:pt modelId="{1A4A801E-9276-4448-B1B2-A4F732069CF1}" type="pres">
      <dgm:prSet presAssocID="{6503DEB0-2783-4E9C-A424-AA4870B5D3DD}" presName="Name0" presStyleCnt="0">
        <dgm:presLayoutVars>
          <dgm:dir/>
          <dgm:animLvl val="lvl"/>
          <dgm:resizeHandles val="exact"/>
        </dgm:presLayoutVars>
      </dgm:prSet>
      <dgm:spPr/>
    </dgm:pt>
    <dgm:pt modelId="{1E63C756-2525-49E5-96EE-C1711C78A187}" type="pres">
      <dgm:prSet presAssocID="{E5B419B0-1D3F-430F-8DC3-21C111770FF3}" presName="boxAndChildren" presStyleCnt="0"/>
      <dgm:spPr/>
    </dgm:pt>
    <dgm:pt modelId="{BA75E58E-CF43-4E8B-BA1E-7941DCD77F8D}" type="pres">
      <dgm:prSet presAssocID="{E5B419B0-1D3F-430F-8DC3-21C111770FF3}" presName="parentTextBox" presStyleLbl="node1" presStyleIdx="0" presStyleCnt="3"/>
      <dgm:spPr/>
    </dgm:pt>
    <dgm:pt modelId="{2FE5D2FB-3814-4FA0-8578-C12C81145CDA}" type="pres">
      <dgm:prSet presAssocID="{E5B419B0-1D3F-430F-8DC3-21C111770FF3}" presName="entireBox" presStyleLbl="node1" presStyleIdx="0" presStyleCnt="3"/>
      <dgm:spPr/>
    </dgm:pt>
    <dgm:pt modelId="{DAA04148-219A-463B-B72F-A7FF95929CB3}" type="pres">
      <dgm:prSet presAssocID="{E5B419B0-1D3F-430F-8DC3-21C111770FF3}" presName="descendantBox" presStyleCnt="0"/>
      <dgm:spPr/>
    </dgm:pt>
    <dgm:pt modelId="{91A37498-C51E-454A-8E4A-418B101267B0}" type="pres">
      <dgm:prSet presAssocID="{30FA5DA9-4035-41EB-A048-52E38ED3DAE2}" presName="childTextBox" presStyleLbl="fgAccFollowNode1" presStyleIdx="0" presStyleCnt="9">
        <dgm:presLayoutVars>
          <dgm:bulletEnabled val="1"/>
        </dgm:presLayoutVars>
      </dgm:prSet>
      <dgm:spPr/>
    </dgm:pt>
    <dgm:pt modelId="{6AAA6B1D-7776-4F86-B1B8-F24421154CC0}" type="pres">
      <dgm:prSet presAssocID="{DF0DB645-0F6E-439B-9584-14A6DFDC68CD}" presName="childTextBox" presStyleLbl="fgAccFollowNode1" presStyleIdx="1" presStyleCnt="9">
        <dgm:presLayoutVars>
          <dgm:bulletEnabled val="1"/>
        </dgm:presLayoutVars>
      </dgm:prSet>
      <dgm:spPr/>
    </dgm:pt>
    <dgm:pt modelId="{9D87B84F-B7B8-42E8-97AE-D2F1A393DAA0}" type="pres">
      <dgm:prSet presAssocID="{20D8B722-E804-49E3-A378-F458FB2FE282}" presName="childTextBox" presStyleLbl="fgAccFollowNode1" presStyleIdx="2" presStyleCnt="9">
        <dgm:presLayoutVars>
          <dgm:bulletEnabled val="1"/>
        </dgm:presLayoutVars>
      </dgm:prSet>
      <dgm:spPr/>
    </dgm:pt>
    <dgm:pt modelId="{D3D9FB7E-F848-4FF1-96E5-AE0A97CC1D31}" type="pres">
      <dgm:prSet presAssocID="{B906D0D6-7CA6-47A3-8585-7B20029797FE}" presName="childTextBox" presStyleLbl="fgAccFollowNode1" presStyleIdx="3" presStyleCnt="9">
        <dgm:presLayoutVars>
          <dgm:bulletEnabled val="1"/>
        </dgm:presLayoutVars>
      </dgm:prSet>
      <dgm:spPr/>
    </dgm:pt>
    <dgm:pt modelId="{657536B3-D335-4730-9FD9-8357B3B03729}" type="pres">
      <dgm:prSet presAssocID="{FEFFE424-96AA-4507-8725-C7858E2588AB}" presName="sp" presStyleCnt="0"/>
      <dgm:spPr/>
    </dgm:pt>
    <dgm:pt modelId="{009B9D97-B303-44EF-8DB7-CE5BA41C8094}" type="pres">
      <dgm:prSet presAssocID="{A84F5D5D-C021-43E8-AE47-E2047D536F0D}" presName="arrowAndChildren" presStyleCnt="0"/>
      <dgm:spPr/>
    </dgm:pt>
    <dgm:pt modelId="{F32501C5-BA83-4082-A76F-1A61912A09F5}" type="pres">
      <dgm:prSet presAssocID="{A84F5D5D-C021-43E8-AE47-E2047D536F0D}" presName="parentTextArrow" presStyleLbl="node1" presStyleIdx="0" presStyleCnt="3"/>
      <dgm:spPr/>
    </dgm:pt>
    <dgm:pt modelId="{20154A61-42AF-45A4-8226-3231BF9229BD}" type="pres">
      <dgm:prSet presAssocID="{A84F5D5D-C021-43E8-AE47-E2047D536F0D}" presName="arrow" presStyleLbl="node1" presStyleIdx="1" presStyleCnt="3"/>
      <dgm:spPr/>
    </dgm:pt>
    <dgm:pt modelId="{CEA8423F-6B61-4139-8888-2733FEA189A5}" type="pres">
      <dgm:prSet presAssocID="{A84F5D5D-C021-43E8-AE47-E2047D536F0D}" presName="descendantArrow" presStyleCnt="0"/>
      <dgm:spPr/>
    </dgm:pt>
    <dgm:pt modelId="{B9B49D1E-3E30-454D-8195-99F42D1D87F7}" type="pres">
      <dgm:prSet presAssocID="{84A956E0-E023-4BA1-8CD8-03B3C7A694A3}" presName="childTextArrow" presStyleLbl="fgAccFollowNode1" presStyleIdx="4" presStyleCnt="9">
        <dgm:presLayoutVars>
          <dgm:bulletEnabled val="1"/>
        </dgm:presLayoutVars>
      </dgm:prSet>
      <dgm:spPr/>
    </dgm:pt>
    <dgm:pt modelId="{F951E3E8-975B-4068-A024-99D2CA2B302D}" type="pres">
      <dgm:prSet presAssocID="{B76ADA29-4A48-407A-94AF-5D4378D4EE2A}" presName="childTextArrow" presStyleLbl="fgAccFollowNode1" presStyleIdx="5" presStyleCnt="9">
        <dgm:presLayoutVars>
          <dgm:bulletEnabled val="1"/>
        </dgm:presLayoutVars>
      </dgm:prSet>
      <dgm:spPr/>
    </dgm:pt>
    <dgm:pt modelId="{4D0CDC7C-986E-406F-9B19-856D96A63091}" type="pres">
      <dgm:prSet presAssocID="{773972CF-4AEC-4F4F-ACC5-D81BC8BC7A49}" presName="childTextArrow" presStyleLbl="fgAccFollowNode1" presStyleIdx="6" presStyleCnt="9">
        <dgm:presLayoutVars>
          <dgm:bulletEnabled val="1"/>
        </dgm:presLayoutVars>
      </dgm:prSet>
      <dgm:spPr/>
    </dgm:pt>
    <dgm:pt modelId="{1FF08FC6-46BA-4FD4-AAF9-9AE98E258F80}" type="pres">
      <dgm:prSet presAssocID="{F1668034-D294-4D70-A9A6-21F2063D76D7}" presName="sp" presStyleCnt="0"/>
      <dgm:spPr/>
    </dgm:pt>
    <dgm:pt modelId="{EA10029D-C218-4F02-B0F6-4D96F5AF83E5}" type="pres">
      <dgm:prSet presAssocID="{FBDE6717-657B-4252-A10B-19795609B751}" presName="arrowAndChildren" presStyleCnt="0"/>
      <dgm:spPr/>
    </dgm:pt>
    <dgm:pt modelId="{7A1F05DB-E1DA-4F42-85BD-91091B9A073A}" type="pres">
      <dgm:prSet presAssocID="{FBDE6717-657B-4252-A10B-19795609B751}" presName="parentTextArrow" presStyleLbl="node1" presStyleIdx="1" presStyleCnt="3"/>
      <dgm:spPr/>
    </dgm:pt>
    <dgm:pt modelId="{B67F0A7B-F8CD-4589-875E-666DFC4E3149}" type="pres">
      <dgm:prSet presAssocID="{FBDE6717-657B-4252-A10B-19795609B751}" presName="arrow" presStyleLbl="node1" presStyleIdx="2" presStyleCnt="3"/>
      <dgm:spPr/>
    </dgm:pt>
    <dgm:pt modelId="{044B0FE5-26CE-44BB-BA17-5D251791592E}" type="pres">
      <dgm:prSet presAssocID="{FBDE6717-657B-4252-A10B-19795609B751}" presName="descendantArrow" presStyleCnt="0"/>
      <dgm:spPr/>
    </dgm:pt>
    <dgm:pt modelId="{D183259D-1CE3-4C24-A8DB-4B18B1C157DA}" type="pres">
      <dgm:prSet presAssocID="{87D37B74-D724-4B1C-A5F7-8E0C39228DD3}" presName="childTextArrow" presStyleLbl="fgAccFollowNode1" presStyleIdx="7" presStyleCnt="9">
        <dgm:presLayoutVars>
          <dgm:bulletEnabled val="1"/>
        </dgm:presLayoutVars>
      </dgm:prSet>
      <dgm:spPr/>
    </dgm:pt>
    <dgm:pt modelId="{4A64C992-3E3C-4D6D-8428-F312C424DBE9}" type="pres">
      <dgm:prSet presAssocID="{73040B46-A250-426A-A379-8F5CEDB5C15A}" presName="childTextArrow" presStyleLbl="fgAccFollowNode1" presStyleIdx="8" presStyleCnt="9">
        <dgm:presLayoutVars>
          <dgm:bulletEnabled val="1"/>
        </dgm:presLayoutVars>
      </dgm:prSet>
      <dgm:spPr/>
    </dgm:pt>
  </dgm:ptLst>
  <dgm:cxnLst>
    <dgm:cxn modelId="{7854EF06-95D3-4812-80B6-B9B61DC2AE83}" type="presOf" srcId="{E5B419B0-1D3F-430F-8DC3-21C111770FF3}" destId="{2FE5D2FB-3814-4FA0-8578-C12C81145CDA}" srcOrd="1" destOrd="0" presId="urn:microsoft.com/office/officeart/2005/8/layout/process4"/>
    <dgm:cxn modelId="{2DF6750D-FC52-40D0-8442-572B1178B573}" type="presOf" srcId="{6503DEB0-2783-4E9C-A424-AA4870B5D3DD}" destId="{1A4A801E-9276-4448-B1B2-A4F732069CF1}" srcOrd="0" destOrd="0" presId="urn:microsoft.com/office/officeart/2005/8/layout/process4"/>
    <dgm:cxn modelId="{B1DBC90D-E14A-4072-97E2-D7EDDE2D798B}" srcId="{E5B419B0-1D3F-430F-8DC3-21C111770FF3}" destId="{DF0DB645-0F6E-439B-9584-14A6DFDC68CD}" srcOrd="1" destOrd="0" parTransId="{4EA05399-E70D-4FE7-BFA3-7813BFE52B11}" sibTransId="{1480590D-28DB-4501-A036-222CAC302750}"/>
    <dgm:cxn modelId="{FD72E228-3329-44D3-93BD-871DA4A2A7CD}" srcId="{FBDE6717-657B-4252-A10B-19795609B751}" destId="{87D37B74-D724-4B1C-A5F7-8E0C39228DD3}" srcOrd="0" destOrd="0" parTransId="{5C4A3F66-982A-40B6-8257-D7A217B14985}" sibTransId="{A69C6083-0228-402B-8A77-84A1203725B8}"/>
    <dgm:cxn modelId="{A681B729-829F-4B2A-BF03-1FB7F36DD0AC}" type="presOf" srcId="{84A956E0-E023-4BA1-8CD8-03B3C7A694A3}" destId="{B9B49D1E-3E30-454D-8195-99F42D1D87F7}" srcOrd="0" destOrd="0" presId="urn:microsoft.com/office/officeart/2005/8/layout/process4"/>
    <dgm:cxn modelId="{097F4C2B-A8DD-4B0F-A098-9C50F6D929E7}" srcId="{6503DEB0-2783-4E9C-A424-AA4870B5D3DD}" destId="{FBDE6717-657B-4252-A10B-19795609B751}" srcOrd="0" destOrd="0" parTransId="{6896702D-A032-430D-AA88-F542722FE757}" sibTransId="{F1668034-D294-4D70-A9A6-21F2063D76D7}"/>
    <dgm:cxn modelId="{3720992F-40D3-4580-9B0C-FD6D8FD1079E}" srcId="{A84F5D5D-C021-43E8-AE47-E2047D536F0D}" destId="{84A956E0-E023-4BA1-8CD8-03B3C7A694A3}" srcOrd="0" destOrd="0" parTransId="{15513C86-B7EF-45EB-BCD1-A6C4E470B8CB}" sibTransId="{649819AB-D640-4698-ACF8-A46B0CEFEDF6}"/>
    <dgm:cxn modelId="{53C7C32F-79EA-46BB-9441-09F0D5514FEA}" type="presOf" srcId="{B76ADA29-4A48-407A-94AF-5D4378D4EE2A}" destId="{F951E3E8-975B-4068-A024-99D2CA2B302D}" srcOrd="0" destOrd="0" presId="urn:microsoft.com/office/officeart/2005/8/layout/process4"/>
    <dgm:cxn modelId="{612D7E3D-4E9C-4510-96A7-C6A02ACB03DE}" type="presOf" srcId="{73040B46-A250-426A-A379-8F5CEDB5C15A}" destId="{4A64C992-3E3C-4D6D-8428-F312C424DBE9}" srcOrd="0" destOrd="0" presId="urn:microsoft.com/office/officeart/2005/8/layout/process4"/>
    <dgm:cxn modelId="{27C95240-701E-4540-88C0-DEF1FAAFB50E}" type="presOf" srcId="{FBDE6717-657B-4252-A10B-19795609B751}" destId="{B67F0A7B-F8CD-4589-875E-666DFC4E3149}" srcOrd="1" destOrd="0" presId="urn:microsoft.com/office/officeart/2005/8/layout/process4"/>
    <dgm:cxn modelId="{7697135B-1C78-4AEC-BD36-49E8A0A4A93D}" type="presOf" srcId="{87D37B74-D724-4B1C-A5F7-8E0C39228DD3}" destId="{D183259D-1CE3-4C24-A8DB-4B18B1C157DA}" srcOrd="0" destOrd="0" presId="urn:microsoft.com/office/officeart/2005/8/layout/process4"/>
    <dgm:cxn modelId="{77854B5B-649D-4466-8DB6-27B2D149B02C}" type="presOf" srcId="{E5B419B0-1D3F-430F-8DC3-21C111770FF3}" destId="{BA75E58E-CF43-4E8B-BA1E-7941DCD77F8D}" srcOrd="0" destOrd="0" presId="urn:microsoft.com/office/officeart/2005/8/layout/process4"/>
    <dgm:cxn modelId="{BF0B185D-A744-4D83-A902-00AE9711FDAC}" type="presOf" srcId="{A84F5D5D-C021-43E8-AE47-E2047D536F0D}" destId="{20154A61-42AF-45A4-8226-3231BF9229BD}" srcOrd="1" destOrd="0" presId="urn:microsoft.com/office/officeart/2005/8/layout/process4"/>
    <dgm:cxn modelId="{36121566-283A-4C33-AD3F-BD8162F318D0}" type="presOf" srcId="{20D8B722-E804-49E3-A378-F458FB2FE282}" destId="{9D87B84F-B7B8-42E8-97AE-D2F1A393DAA0}" srcOrd="0" destOrd="0" presId="urn:microsoft.com/office/officeart/2005/8/layout/process4"/>
    <dgm:cxn modelId="{BFCC1469-F6DE-4944-ABD0-AA9E0E38B429}" srcId="{E5B419B0-1D3F-430F-8DC3-21C111770FF3}" destId="{30FA5DA9-4035-41EB-A048-52E38ED3DAE2}" srcOrd="0" destOrd="0" parTransId="{ADF18796-7A47-44C7-9992-9622F7BF49C2}" sibTransId="{83CEFF8A-16C9-4844-8126-0E5D5AEE6D74}"/>
    <dgm:cxn modelId="{7BC10751-B50F-4E34-9051-FE93C6FB1A46}" srcId="{E5B419B0-1D3F-430F-8DC3-21C111770FF3}" destId="{20D8B722-E804-49E3-A378-F458FB2FE282}" srcOrd="2" destOrd="0" parTransId="{F5B9858C-26EC-4D0E-8182-81E810591C07}" sibTransId="{2C354C01-93E2-4CE8-A509-376FBF7B1F31}"/>
    <dgm:cxn modelId="{60B6E65A-202A-4732-8957-07E1A5CD2E08}" srcId="{FBDE6717-657B-4252-A10B-19795609B751}" destId="{73040B46-A250-426A-A379-8F5CEDB5C15A}" srcOrd="1" destOrd="0" parTransId="{52F90F36-4630-4979-97CD-ACDE29757436}" sibTransId="{29766E5D-7AC9-4BBF-AB2E-5FD6A2D56C30}"/>
    <dgm:cxn modelId="{18B8877C-5FE4-48FD-90B5-2293080219FF}" type="presOf" srcId="{B906D0D6-7CA6-47A3-8585-7B20029797FE}" destId="{D3D9FB7E-F848-4FF1-96E5-AE0A97CC1D31}" srcOrd="0" destOrd="0" presId="urn:microsoft.com/office/officeart/2005/8/layout/process4"/>
    <dgm:cxn modelId="{C786C684-15FA-4561-BBCB-56009AF7870E}" srcId="{E5B419B0-1D3F-430F-8DC3-21C111770FF3}" destId="{B906D0D6-7CA6-47A3-8585-7B20029797FE}" srcOrd="3" destOrd="0" parTransId="{D135F0DA-C1BF-4579-B77D-774E15F448DC}" sibTransId="{5848E859-0794-40EF-AA35-2DEB0460ECB6}"/>
    <dgm:cxn modelId="{C8330285-6E49-4DFB-B116-28F635C4714F}" srcId="{A84F5D5D-C021-43E8-AE47-E2047D536F0D}" destId="{773972CF-4AEC-4F4F-ACC5-D81BC8BC7A49}" srcOrd="2" destOrd="0" parTransId="{750A6F4A-A0E5-481D-A609-0C03157A619D}" sibTransId="{EA89022D-DE4A-4A53-AED3-5DA192D0CE04}"/>
    <dgm:cxn modelId="{456BFD87-CAE3-4E9F-A3C6-E5495E8A70EE}" type="presOf" srcId="{773972CF-4AEC-4F4F-ACC5-D81BC8BC7A49}" destId="{4D0CDC7C-986E-406F-9B19-856D96A63091}" srcOrd="0" destOrd="0" presId="urn:microsoft.com/office/officeart/2005/8/layout/process4"/>
    <dgm:cxn modelId="{0A92288D-2EA7-4478-8B18-1A05589FC5AB}" type="presOf" srcId="{DF0DB645-0F6E-439B-9584-14A6DFDC68CD}" destId="{6AAA6B1D-7776-4F86-B1B8-F24421154CC0}" srcOrd="0" destOrd="0" presId="urn:microsoft.com/office/officeart/2005/8/layout/process4"/>
    <dgm:cxn modelId="{26EF23A5-A6A0-4E82-BD47-237E8F2A2F1F}" type="presOf" srcId="{FBDE6717-657B-4252-A10B-19795609B751}" destId="{7A1F05DB-E1DA-4F42-85BD-91091B9A073A}" srcOrd="0" destOrd="0" presId="urn:microsoft.com/office/officeart/2005/8/layout/process4"/>
    <dgm:cxn modelId="{C82E16A6-C18E-4F41-BBBE-078B85DDB3D2}" srcId="{6503DEB0-2783-4E9C-A424-AA4870B5D3DD}" destId="{E5B419B0-1D3F-430F-8DC3-21C111770FF3}" srcOrd="2" destOrd="0" parTransId="{A24C92A3-93DA-45C1-9CEE-47AA029A2E2E}" sibTransId="{AAAD6600-7E5A-49A1-A71B-A1F1CD02E3E7}"/>
    <dgm:cxn modelId="{5B1EE7C9-A577-492F-A52B-C48791171C8F}" type="presOf" srcId="{30FA5DA9-4035-41EB-A048-52E38ED3DAE2}" destId="{91A37498-C51E-454A-8E4A-418B101267B0}" srcOrd="0" destOrd="0" presId="urn:microsoft.com/office/officeart/2005/8/layout/process4"/>
    <dgm:cxn modelId="{5023B7CB-7EB3-429E-9193-8C30137E0EFF}" srcId="{A84F5D5D-C021-43E8-AE47-E2047D536F0D}" destId="{B76ADA29-4A48-407A-94AF-5D4378D4EE2A}" srcOrd="1" destOrd="0" parTransId="{449B6B3F-FD75-4750-9FB2-7F8D65358E7B}" sibTransId="{0D4B0AC7-5148-4136-A575-8267C99812D0}"/>
    <dgm:cxn modelId="{2001C7ED-4345-445C-A07B-774C407066D8}" srcId="{6503DEB0-2783-4E9C-A424-AA4870B5D3DD}" destId="{A84F5D5D-C021-43E8-AE47-E2047D536F0D}" srcOrd="1" destOrd="0" parTransId="{25FBB4D3-931B-4FE6-BAD3-1D18C1C6F450}" sibTransId="{FEFFE424-96AA-4507-8725-C7858E2588AB}"/>
    <dgm:cxn modelId="{8B7605FA-7CA2-4D31-8D81-7F5383917748}" type="presOf" srcId="{A84F5D5D-C021-43E8-AE47-E2047D536F0D}" destId="{F32501C5-BA83-4082-A76F-1A61912A09F5}" srcOrd="0" destOrd="0" presId="urn:microsoft.com/office/officeart/2005/8/layout/process4"/>
    <dgm:cxn modelId="{23999AE1-963E-426F-977A-5D678707DFFE}" type="presParOf" srcId="{1A4A801E-9276-4448-B1B2-A4F732069CF1}" destId="{1E63C756-2525-49E5-96EE-C1711C78A187}" srcOrd="0" destOrd="0" presId="urn:microsoft.com/office/officeart/2005/8/layout/process4"/>
    <dgm:cxn modelId="{814AD034-C4A0-4477-8DF2-0D2E291558FA}" type="presParOf" srcId="{1E63C756-2525-49E5-96EE-C1711C78A187}" destId="{BA75E58E-CF43-4E8B-BA1E-7941DCD77F8D}" srcOrd="0" destOrd="0" presId="urn:microsoft.com/office/officeart/2005/8/layout/process4"/>
    <dgm:cxn modelId="{07B7A64F-4C4C-4567-8518-D390E60EAF23}" type="presParOf" srcId="{1E63C756-2525-49E5-96EE-C1711C78A187}" destId="{2FE5D2FB-3814-4FA0-8578-C12C81145CDA}" srcOrd="1" destOrd="0" presId="urn:microsoft.com/office/officeart/2005/8/layout/process4"/>
    <dgm:cxn modelId="{67779EAA-2CF9-4B89-9921-0AD71DA3864A}" type="presParOf" srcId="{1E63C756-2525-49E5-96EE-C1711C78A187}" destId="{DAA04148-219A-463B-B72F-A7FF95929CB3}" srcOrd="2" destOrd="0" presId="urn:microsoft.com/office/officeart/2005/8/layout/process4"/>
    <dgm:cxn modelId="{D7F3E516-F206-4F1C-B95D-C99B96A3E82D}" type="presParOf" srcId="{DAA04148-219A-463B-B72F-A7FF95929CB3}" destId="{91A37498-C51E-454A-8E4A-418B101267B0}" srcOrd="0" destOrd="0" presId="urn:microsoft.com/office/officeart/2005/8/layout/process4"/>
    <dgm:cxn modelId="{994FF3A7-E93F-4C30-BEDB-D5AA07C5D62B}" type="presParOf" srcId="{DAA04148-219A-463B-B72F-A7FF95929CB3}" destId="{6AAA6B1D-7776-4F86-B1B8-F24421154CC0}" srcOrd="1" destOrd="0" presId="urn:microsoft.com/office/officeart/2005/8/layout/process4"/>
    <dgm:cxn modelId="{249E4395-652A-49CD-95F3-FB6FEE19C312}" type="presParOf" srcId="{DAA04148-219A-463B-B72F-A7FF95929CB3}" destId="{9D87B84F-B7B8-42E8-97AE-D2F1A393DAA0}" srcOrd="2" destOrd="0" presId="urn:microsoft.com/office/officeart/2005/8/layout/process4"/>
    <dgm:cxn modelId="{E9294B55-585E-4B76-9F11-0E7DDA3425B6}" type="presParOf" srcId="{DAA04148-219A-463B-B72F-A7FF95929CB3}" destId="{D3D9FB7E-F848-4FF1-96E5-AE0A97CC1D31}" srcOrd="3" destOrd="0" presId="urn:microsoft.com/office/officeart/2005/8/layout/process4"/>
    <dgm:cxn modelId="{5DDDF7CE-8F27-4151-AC05-029682283C8B}" type="presParOf" srcId="{1A4A801E-9276-4448-B1B2-A4F732069CF1}" destId="{657536B3-D335-4730-9FD9-8357B3B03729}" srcOrd="1" destOrd="0" presId="urn:microsoft.com/office/officeart/2005/8/layout/process4"/>
    <dgm:cxn modelId="{7382591A-092F-4CC7-80C2-14F018B45168}" type="presParOf" srcId="{1A4A801E-9276-4448-B1B2-A4F732069CF1}" destId="{009B9D97-B303-44EF-8DB7-CE5BA41C8094}" srcOrd="2" destOrd="0" presId="urn:microsoft.com/office/officeart/2005/8/layout/process4"/>
    <dgm:cxn modelId="{163E23A6-9768-4B19-9F98-E9A286D84C50}" type="presParOf" srcId="{009B9D97-B303-44EF-8DB7-CE5BA41C8094}" destId="{F32501C5-BA83-4082-A76F-1A61912A09F5}" srcOrd="0" destOrd="0" presId="urn:microsoft.com/office/officeart/2005/8/layout/process4"/>
    <dgm:cxn modelId="{8BA5318E-7D79-44D3-90A1-149DF121B20E}" type="presParOf" srcId="{009B9D97-B303-44EF-8DB7-CE5BA41C8094}" destId="{20154A61-42AF-45A4-8226-3231BF9229BD}" srcOrd="1" destOrd="0" presId="urn:microsoft.com/office/officeart/2005/8/layout/process4"/>
    <dgm:cxn modelId="{83389452-D329-4A54-B6F7-B7C1FA0C5DE8}" type="presParOf" srcId="{009B9D97-B303-44EF-8DB7-CE5BA41C8094}" destId="{CEA8423F-6B61-4139-8888-2733FEA189A5}" srcOrd="2" destOrd="0" presId="urn:microsoft.com/office/officeart/2005/8/layout/process4"/>
    <dgm:cxn modelId="{0C768C1D-D70D-4645-8E95-BEFEB0CE542D}" type="presParOf" srcId="{CEA8423F-6B61-4139-8888-2733FEA189A5}" destId="{B9B49D1E-3E30-454D-8195-99F42D1D87F7}" srcOrd="0" destOrd="0" presId="urn:microsoft.com/office/officeart/2005/8/layout/process4"/>
    <dgm:cxn modelId="{F7D498F5-A30C-4B67-BF83-55F6A9BEE54E}" type="presParOf" srcId="{CEA8423F-6B61-4139-8888-2733FEA189A5}" destId="{F951E3E8-975B-4068-A024-99D2CA2B302D}" srcOrd="1" destOrd="0" presId="urn:microsoft.com/office/officeart/2005/8/layout/process4"/>
    <dgm:cxn modelId="{3C07E598-E50B-4A32-A40C-19033A8E7255}" type="presParOf" srcId="{CEA8423F-6B61-4139-8888-2733FEA189A5}" destId="{4D0CDC7C-986E-406F-9B19-856D96A63091}" srcOrd="2" destOrd="0" presId="urn:microsoft.com/office/officeart/2005/8/layout/process4"/>
    <dgm:cxn modelId="{38C5E0C2-BE7B-4FDA-A480-ED1A855E1F49}" type="presParOf" srcId="{1A4A801E-9276-4448-B1B2-A4F732069CF1}" destId="{1FF08FC6-46BA-4FD4-AAF9-9AE98E258F80}" srcOrd="3" destOrd="0" presId="urn:microsoft.com/office/officeart/2005/8/layout/process4"/>
    <dgm:cxn modelId="{626FE6F4-41BB-4950-9E6E-5B3B6C38627C}" type="presParOf" srcId="{1A4A801E-9276-4448-B1B2-A4F732069CF1}" destId="{EA10029D-C218-4F02-B0F6-4D96F5AF83E5}" srcOrd="4" destOrd="0" presId="urn:microsoft.com/office/officeart/2005/8/layout/process4"/>
    <dgm:cxn modelId="{5730B2F0-48BA-4DC2-95AC-6DF5852B615B}" type="presParOf" srcId="{EA10029D-C218-4F02-B0F6-4D96F5AF83E5}" destId="{7A1F05DB-E1DA-4F42-85BD-91091B9A073A}" srcOrd="0" destOrd="0" presId="urn:microsoft.com/office/officeart/2005/8/layout/process4"/>
    <dgm:cxn modelId="{3B63545F-A774-4424-B177-F4BABCD6A9CF}" type="presParOf" srcId="{EA10029D-C218-4F02-B0F6-4D96F5AF83E5}" destId="{B67F0A7B-F8CD-4589-875E-666DFC4E3149}" srcOrd="1" destOrd="0" presId="urn:microsoft.com/office/officeart/2005/8/layout/process4"/>
    <dgm:cxn modelId="{D3148DE3-272E-4FA6-AA22-E9B521AE0005}" type="presParOf" srcId="{EA10029D-C218-4F02-B0F6-4D96F5AF83E5}" destId="{044B0FE5-26CE-44BB-BA17-5D251791592E}" srcOrd="2" destOrd="0" presId="urn:microsoft.com/office/officeart/2005/8/layout/process4"/>
    <dgm:cxn modelId="{195ADE7E-CE40-4FE5-B7E2-3C050F9D7BFB}" type="presParOf" srcId="{044B0FE5-26CE-44BB-BA17-5D251791592E}" destId="{D183259D-1CE3-4C24-A8DB-4B18B1C157DA}" srcOrd="0" destOrd="0" presId="urn:microsoft.com/office/officeart/2005/8/layout/process4"/>
    <dgm:cxn modelId="{8A1FEEB6-9629-4ECF-8BA7-346667DD68C5}" type="presParOf" srcId="{044B0FE5-26CE-44BB-BA17-5D251791592E}" destId="{4A64C992-3E3C-4D6D-8428-F312C424DBE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FDD0DE-512E-4024-BB1A-312E9A39896E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3DE41F-E902-42CD-9895-A7B9499C1426}">
      <dgm:prSet phldrT="[Text]" custT="1"/>
      <dgm:spPr/>
      <dgm:t>
        <a:bodyPr/>
        <a:lstStyle/>
        <a:p>
          <a:r>
            <a:rPr lang="en-US" sz="6600" dirty="0"/>
            <a:t>S</a:t>
          </a:r>
        </a:p>
      </dgm:t>
    </dgm:pt>
    <dgm:pt modelId="{4AF0CF86-919C-43EE-A373-E26C9753C24E}" type="parTrans" cxnId="{84D166AC-9D04-44FD-8852-C7FBA343641E}">
      <dgm:prSet/>
      <dgm:spPr/>
      <dgm:t>
        <a:bodyPr/>
        <a:lstStyle/>
        <a:p>
          <a:endParaRPr lang="en-US"/>
        </a:p>
      </dgm:t>
    </dgm:pt>
    <dgm:pt modelId="{AE9D6BE3-DC65-4F1B-AEAA-D3DD08F1EBCC}" type="sibTrans" cxnId="{84D166AC-9D04-44FD-8852-C7FBA343641E}">
      <dgm:prSet/>
      <dgm:spPr/>
      <dgm:t>
        <a:bodyPr/>
        <a:lstStyle/>
        <a:p>
          <a:endParaRPr lang="en-US"/>
        </a:p>
      </dgm:t>
    </dgm:pt>
    <dgm:pt modelId="{D1E7394B-F084-4DF6-BCC3-98A7DD2A713A}">
      <dgm:prSet phldrT="[Text]" custT="1"/>
      <dgm:spPr/>
      <dgm:t>
        <a:bodyPr/>
        <a:lstStyle/>
        <a:p>
          <a:r>
            <a:rPr lang="en-US" sz="6600" dirty="0"/>
            <a:t>M</a:t>
          </a:r>
        </a:p>
      </dgm:t>
    </dgm:pt>
    <dgm:pt modelId="{80F63132-0342-4F25-ABFD-B547CCC9C270}" type="parTrans" cxnId="{A1244FF2-1A25-40DC-B843-2648F42B8524}">
      <dgm:prSet/>
      <dgm:spPr/>
      <dgm:t>
        <a:bodyPr/>
        <a:lstStyle/>
        <a:p>
          <a:endParaRPr lang="en-US"/>
        </a:p>
      </dgm:t>
    </dgm:pt>
    <dgm:pt modelId="{10ED73EC-3B10-425B-AF6D-AE784B453AD4}" type="sibTrans" cxnId="{A1244FF2-1A25-40DC-B843-2648F42B8524}">
      <dgm:prSet/>
      <dgm:spPr/>
      <dgm:t>
        <a:bodyPr/>
        <a:lstStyle/>
        <a:p>
          <a:endParaRPr lang="en-US"/>
        </a:p>
      </dgm:t>
    </dgm:pt>
    <dgm:pt modelId="{CD763250-982A-42A6-A1F6-5ED2FA57BED4}">
      <dgm:prSet phldrT="[Text]" custT="1"/>
      <dgm:spPr/>
      <dgm:t>
        <a:bodyPr/>
        <a:lstStyle/>
        <a:p>
          <a:r>
            <a:rPr lang="en-US" sz="2000" dirty="0"/>
            <a:t>Measurable</a:t>
          </a:r>
        </a:p>
      </dgm:t>
    </dgm:pt>
    <dgm:pt modelId="{9E5711B5-4CF2-48AF-80A1-A85092C6FC60}" type="parTrans" cxnId="{10A6D35B-8D77-41F5-A704-60F9333919AD}">
      <dgm:prSet/>
      <dgm:spPr/>
      <dgm:t>
        <a:bodyPr/>
        <a:lstStyle/>
        <a:p>
          <a:endParaRPr lang="en-US"/>
        </a:p>
      </dgm:t>
    </dgm:pt>
    <dgm:pt modelId="{E6D3A4C6-73A9-4C07-96F4-396D9DEC19C7}" type="sibTrans" cxnId="{10A6D35B-8D77-41F5-A704-60F9333919AD}">
      <dgm:prSet/>
      <dgm:spPr/>
      <dgm:t>
        <a:bodyPr/>
        <a:lstStyle/>
        <a:p>
          <a:endParaRPr lang="en-US"/>
        </a:p>
      </dgm:t>
    </dgm:pt>
    <dgm:pt modelId="{8555CF8D-40AA-4E0D-8CC2-E467412FBC30}">
      <dgm:prSet phldrT="[Text]" custT="1"/>
      <dgm:spPr/>
      <dgm:t>
        <a:bodyPr/>
        <a:lstStyle/>
        <a:p>
          <a:pPr algn="l"/>
          <a:r>
            <a:rPr lang="en-US" sz="2000" dirty="0"/>
            <a:t>Specific</a:t>
          </a:r>
        </a:p>
      </dgm:t>
    </dgm:pt>
    <dgm:pt modelId="{EAFDF972-AE59-4F53-AFFA-169040EBDE1B}" type="parTrans" cxnId="{3D2D4190-A6E6-4945-8BEF-8F6ABA0A23B4}">
      <dgm:prSet/>
      <dgm:spPr/>
      <dgm:t>
        <a:bodyPr/>
        <a:lstStyle/>
        <a:p>
          <a:endParaRPr lang="en-US"/>
        </a:p>
      </dgm:t>
    </dgm:pt>
    <dgm:pt modelId="{E695667C-E429-4515-B5A6-C1EDAFF31289}" type="sibTrans" cxnId="{3D2D4190-A6E6-4945-8BEF-8F6ABA0A23B4}">
      <dgm:prSet/>
      <dgm:spPr/>
      <dgm:t>
        <a:bodyPr/>
        <a:lstStyle/>
        <a:p>
          <a:endParaRPr lang="en-US"/>
        </a:p>
      </dgm:t>
    </dgm:pt>
    <dgm:pt modelId="{229FCDFF-91BB-45B6-9323-F6B161357E4E}">
      <dgm:prSet phldrT="[Text]" custT="1"/>
      <dgm:spPr/>
      <dgm:t>
        <a:bodyPr/>
        <a:lstStyle/>
        <a:p>
          <a:r>
            <a:rPr lang="en-US" sz="6600" dirty="0"/>
            <a:t>A</a:t>
          </a:r>
        </a:p>
      </dgm:t>
    </dgm:pt>
    <dgm:pt modelId="{E032721D-E052-4CD7-B311-C383CDFB6E37}" type="parTrans" cxnId="{541A79C5-0278-4026-8174-37FCAF3D090D}">
      <dgm:prSet/>
      <dgm:spPr/>
      <dgm:t>
        <a:bodyPr/>
        <a:lstStyle/>
        <a:p>
          <a:endParaRPr lang="en-US"/>
        </a:p>
      </dgm:t>
    </dgm:pt>
    <dgm:pt modelId="{1685F0D8-E995-409D-A6A4-B7F71511D0B3}" type="sibTrans" cxnId="{541A79C5-0278-4026-8174-37FCAF3D090D}">
      <dgm:prSet/>
      <dgm:spPr/>
      <dgm:t>
        <a:bodyPr/>
        <a:lstStyle/>
        <a:p>
          <a:endParaRPr lang="en-US"/>
        </a:p>
      </dgm:t>
    </dgm:pt>
    <dgm:pt modelId="{08F01A10-9ABF-4350-AD8C-4BB26344B3F8}">
      <dgm:prSet phldrT="[Text]" custT="1"/>
      <dgm:spPr/>
      <dgm:t>
        <a:bodyPr/>
        <a:lstStyle/>
        <a:p>
          <a:r>
            <a:rPr lang="en-US" sz="2000" dirty="0"/>
            <a:t>Achievable</a:t>
          </a:r>
        </a:p>
      </dgm:t>
    </dgm:pt>
    <dgm:pt modelId="{1329F6E5-36AF-4243-A521-D109D702A3CE}" type="parTrans" cxnId="{A70EFD87-2282-44F8-B67C-852778043D35}">
      <dgm:prSet/>
      <dgm:spPr/>
      <dgm:t>
        <a:bodyPr/>
        <a:lstStyle/>
        <a:p>
          <a:endParaRPr lang="en-US"/>
        </a:p>
      </dgm:t>
    </dgm:pt>
    <dgm:pt modelId="{CD93DBF5-322A-4C0F-B24F-B2355462F464}" type="sibTrans" cxnId="{A70EFD87-2282-44F8-B67C-852778043D35}">
      <dgm:prSet/>
      <dgm:spPr/>
      <dgm:t>
        <a:bodyPr/>
        <a:lstStyle/>
        <a:p>
          <a:endParaRPr lang="en-US"/>
        </a:p>
      </dgm:t>
    </dgm:pt>
    <dgm:pt modelId="{A91806A9-55D8-4704-B43D-7541CCA90D31}">
      <dgm:prSet phldrT="[Text]" custT="1"/>
      <dgm:spPr/>
      <dgm:t>
        <a:bodyPr/>
        <a:lstStyle/>
        <a:p>
          <a:r>
            <a:rPr lang="en-US" sz="6600" dirty="0"/>
            <a:t>R</a:t>
          </a:r>
        </a:p>
      </dgm:t>
    </dgm:pt>
    <dgm:pt modelId="{E18600C5-B02C-4650-90CD-5D4CA61F8485}" type="parTrans" cxnId="{BD2D83D1-6152-4E1D-BDF2-C417BF48243B}">
      <dgm:prSet/>
      <dgm:spPr/>
      <dgm:t>
        <a:bodyPr/>
        <a:lstStyle/>
        <a:p>
          <a:endParaRPr lang="en-US"/>
        </a:p>
      </dgm:t>
    </dgm:pt>
    <dgm:pt modelId="{BFF5F500-F747-4D08-B89F-636B7F96EF8F}" type="sibTrans" cxnId="{BD2D83D1-6152-4E1D-BDF2-C417BF48243B}">
      <dgm:prSet/>
      <dgm:spPr/>
      <dgm:t>
        <a:bodyPr/>
        <a:lstStyle/>
        <a:p>
          <a:endParaRPr lang="en-US"/>
        </a:p>
      </dgm:t>
    </dgm:pt>
    <dgm:pt modelId="{407E7EA4-DABB-4E43-80B0-A95866287287}">
      <dgm:prSet phldrT="[Text]" custT="1"/>
      <dgm:spPr/>
      <dgm:t>
        <a:bodyPr/>
        <a:lstStyle/>
        <a:p>
          <a:r>
            <a:rPr lang="en-US" sz="2000" dirty="0"/>
            <a:t>Relevant</a:t>
          </a:r>
        </a:p>
      </dgm:t>
    </dgm:pt>
    <dgm:pt modelId="{43270390-2021-49B4-96C4-EC8858CCC2DF}" type="parTrans" cxnId="{21D30656-68B0-46BE-B468-0FAC58D8F507}">
      <dgm:prSet/>
      <dgm:spPr/>
      <dgm:t>
        <a:bodyPr/>
        <a:lstStyle/>
        <a:p>
          <a:endParaRPr lang="en-US"/>
        </a:p>
      </dgm:t>
    </dgm:pt>
    <dgm:pt modelId="{9A59B95C-1FAB-4C16-A192-8B11536204B5}" type="sibTrans" cxnId="{21D30656-68B0-46BE-B468-0FAC58D8F507}">
      <dgm:prSet/>
      <dgm:spPr/>
      <dgm:t>
        <a:bodyPr/>
        <a:lstStyle/>
        <a:p>
          <a:endParaRPr lang="en-US"/>
        </a:p>
      </dgm:t>
    </dgm:pt>
    <dgm:pt modelId="{72B111B4-66C7-40DC-95D5-15444E3CFAA6}">
      <dgm:prSet phldrT="[Text]" custT="1"/>
      <dgm:spPr/>
      <dgm:t>
        <a:bodyPr/>
        <a:lstStyle/>
        <a:p>
          <a:r>
            <a:rPr lang="en-US" sz="6600" dirty="0"/>
            <a:t>T</a:t>
          </a:r>
        </a:p>
      </dgm:t>
    </dgm:pt>
    <dgm:pt modelId="{1FD9B7DD-0B43-4F70-82F9-908929903B51}" type="parTrans" cxnId="{1149C1A7-26DC-4582-BA5E-AB4A5C132D55}">
      <dgm:prSet/>
      <dgm:spPr/>
      <dgm:t>
        <a:bodyPr/>
        <a:lstStyle/>
        <a:p>
          <a:endParaRPr lang="en-US"/>
        </a:p>
      </dgm:t>
    </dgm:pt>
    <dgm:pt modelId="{03A9FF92-FA74-4C08-8463-4FE08A4B1182}" type="sibTrans" cxnId="{1149C1A7-26DC-4582-BA5E-AB4A5C132D55}">
      <dgm:prSet/>
      <dgm:spPr/>
      <dgm:t>
        <a:bodyPr/>
        <a:lstStyle/>
        <a:p>
          <a:endParaRPr lang="en-US"/>
        </a:p>
      </dgm:t>
    </dgm:pt>
    <dgm:pt modelId="{0F6E347D-6C35-44DB-8524-E087B646D23B}">
      <dgm:prSet phldrT="[Text]" custT="1"/>
      <dgm:spPr/>
      <dgm:t>
        <a:bodyPr/>
        <a:lstStyle/>
        <a:p>
          <a:r>
            <a:rPr lang="en-US" sz="2000" dirty="0"/>
            <a:t>Time-Bound</a:t>
          </a:r>
        </a:p>
      </dgm:t>
    </dgm:pt>
    <dgm:pt modelId="{DE60F8E5-4C8E-498D-94B5-E1456A16B571}" type="parTrans" cxnId="{3FFC313C-ACEC-457A-84FB-79DA30813052}">
      <dgm:prSet/>
      <dgm:spPr/>
      <dgm:t>
        <a:bodyPr/>
        <a:lstStyle/>
        <a:p>
          <a:endParaRPr lang="en-US"/>
        </a:p>
      </dgm:t>
    </dgm:pt>
    <dgm:pt modelId="{E48117CB-1914-43F1-9B55-B1139EE820E3}" type="sibTrans" cxnId="{3FFC313C-ACEC-457A-84FB-79DA30813052}">
      <dgm:prSet/>
      <dgm:spPr/>
      <dgm:t>
        <a:bodyPr/>
        <a:lstStyle/>
        <a:p>
          <a:endParaRPr lang="en-US"/>
        </a:p>
      </dgm:t>
    </dgm:pt>
    <dgm:pt modelId="{CEB03792-F135-4D81-9953-48ACE03EC444}" type="pres">
      <dgm:prSet presAssocID="{23FDD0DE-512E-4024-BB1A-312E9A39896E}" presName="Name0" presStyleCnt="0">
        <dgm:presLayoutVars>
          <dgm:dir/>
          <dgm:animLvl val="lvl"/>
          <dgm:resizeHandles/>
        </dgm:presLayoutVars>
      </dgm:prSet>
      <dgm:spPr/>
    </dgm:pt>
    <dgm:pt modelId="{F7886684-ED6F-4125-8A43-E3EBEDD375EF}" type="pres">
      <dgm:prSet presAssocID="{C73DE41F-E902-42CD-9895-A7B9499C1426}" presName="linNode" presStyleCnt="0"/>
      <dgm:spPr/>
    </dgm:pt>
    <dgm:pt modelId="{4B1A1A00-991A-4CC6-A185-6B726F8B899C}" type="pres">
      <dgm:prSet presAssocID="{C73DE41F-E902-42CD-9895-A7B9499C1426}" presName="parentShp" presStyleLbl="node1" presStyleIdx="0" presStyleCnt="5" custScaleX="48392">
        <dgm:presLayoutVars>
          <dgm:bulletEnabled val="1"/>
        </dgm:presLayoutVars>
      </dgm:prSet>
      <dgm:spPr/>
    </dgm:pt>
    <dgm:pt modelId="{EB51C159-DEAC-4250-A005-2F5C26742868}" type="pres">
      <dgm:prSet presAssocID="{C73DE41F-E902-42CD-9895-A7B9499C1426}" presName="childShp" presStyleLbl="bgAccFollowNode1" presStyleIdx="0" presStyleCnt="5">
        <dgm:presLayoutVars>
          <dgm:bulletEnabled val="1"/>
        </dgm:presLayoutVars>
      </dgm:prSet>
      <dgm:spPr/>
    </dgm:pt>
    <dgm:pt modelId="{C94941C3-95F3-4AC3-9EBB-C74C76AB4418}" type="pres">
      <dgm:prSet presAssocID="{AE9D6BE3-DC65-4F1B-AEAA-D3DD08F1EBCC}" presName="spacing" presStyleCnt="0"/>
      <dgm:spPr/>
    </dgm:pt>
    <dgm:pt modelId="{86FF1FE4-D72C-4274-91B3-996918C3E8FB}" type="pres">
      <dgm:prSet presAssocID="{D1E7394B-F084-4DF6-BCC3-98A7DD2A713A}" presName="linNode" presStyleCnt="0"/>
      <dgm:spPr/>
    </dgm:pt>
    <dgm:pt modelId="{A1E354B5-6117-49DE-A78D-895952FE46B6}" type="pres">
      <dgm:prSet presAssocID="{D1E7394B-F084-4DF6-BCC3-98A7DD2A713A}" presName="parentShp" presStyleLbl="node1" presStyleIdx="1" presStyleCnt="5" custScaleX="48392">
        <dgm:presLayoutVars>
          <dgm:bulletEnabled val="1"/>
        </dgm:presLayoutVars>
      </dgm:prSet>
      <dgm:spPr/>
    </dgm:pt>
    <dgm:pt modelId="{B1E027F4-2C8A-4E53-B308-321546F85582}" type="pres">
      <dgm:prSet presAssocID="{D1E7394B-F084-4DF6-BCC3-98A7DD2A713A}" presName="childShp" presStyleLbl="bgAccFollowNode1" presStyleIdx="1" presStyleCnt="5">
        <dgm:presLayoutVars>
          <dgm:bulletEnabled val="1"/>
        </dgm:presLayoutVars>
      </dgm:prSet>
      <dgm:spPr/>
    </dgm:pt>
    <dgm:pt modelId="{4BFD6D06-0A13-41D0-97FF-841FD9A82321}" type="pres">
      <dgm:prSet presAssocID="{10ED73EC-3B10-425B-AF6D-AE784B453AD4}" presName="spacing" presStyleCnt="0"/>
      <dgm:spPr/>
    </dgm:pt>
    <dgm:pt modelId="{F104BAEC-AB6E-4146-9BBF-682900F7FDFF}" type="pres">
      <dgm:prSet presAssocID="{229FCDFF-91BB-45B6-9323-F6B161357E4E}" presName="linNode" presStyleCnt="0"/>
      <dgm:spPr/>
    </dgm:pt>
    <dgm:pt modelId="{87522EAD-FF5E-42F5-BD8A-D3C2F710E8DF}" type="pres">
      <dgm:prSet presAssocID="{229FCDFF-91BB-45B6-9323-F6B161357E4E}" presName="parentShp" presStyleLbl="node1" presStyleIdx="2" presStyleCnt="5" custScaleX="48392">
        <dgm:presLayoutVars>
          <dgm:bulletEnabled val="1"/>
        </dgm:presLayoutVars>
      </dgm:prSet>
      <dgm:spPr/>
    </dgm:pt>
    <dgm:pt modelId="{E6F64790-5F6B-493C-AC24-2917CC649FA6}" type="pres">
      <dgm:prSet presAssocID="{229FCDFF-91BB-45B6-9323-F6B161357E4E}" presName="childShp" presStyleLbl="bgAccFollowNode1" presStyleIdx="2" presStyleCnt="5">
        <dgm:presLayoutVars>
          <dgm:bulletEnabled val="1"/>
        </dgm:presLayoutVars>
      </dgm:prSet>
      <dgm:spPr/>
    </dgm:pt>
    <dgm:pt modelId="{C299E829-4E64-4DAF-A607-84F9CD41673F}" type="pres">
      <dgm:prSet presAssocID="{1685F0D8-E995-409D-A6A4-B7F71511D0B3}" presName="spacing" presStyleCnt="0"/>
      <dgm:spPr/>
    </dgm:pt>
    <dgm:pt modelId="{621D29A3-B341-491D-801C-698262DAC34A}" type="pres">
      <dgm:prSet presAssocID="{A91806A9-55D8-4704-B43D-7541CCA90D31}" presName="linNode" presStyleCnt="0"/>
      <dgm:spPr/>
    </dgm:pt>
    <dgm:pt modelId="{25A1C512-C35A-45C9-85F2-219A7DC7349F}" type="pres">
      <dgm:prSet presAssocID="{A91806A9-55D8-4704-B43D-7541CCA90D31}" presName="parentShp" presStyleLbl="node1" presStyleIdx="3" presStyleCnt="5" custScaleX="48392">
        <dgm:presLayoutVars>
          <dgm:bulletEnabled val="1"/>
        </dgm:presLayoutVars>
      </dgm:prSet>
      <dgm:spPr/>
    </dgm:pt>
    <dgm:pt modelId="{F1C47FA3-F966-4BF0-AC8C-68F4ACB1FDBE}" type="pres">
      <dgm:prSet presAssocID="{A91806A9-55D8-4704-B43D-7541CCA90D31}" presName="childShp" presStyleLbl="bgAccFollowNode1" presStyleIdx="3" presStyleCnt="5">
        <dgm:presLayoutVars>
          <dgm:bulletEnabled val="1"/>
        </dgm:presLayoutVars>
      </dgm:prSet>
      <dgm:spPr/>
    </dgm:pt>
    <dgm:pt modelId="{FDDA176B-D989-49A6-ABFA-9520793D39C2}" type="pres">
      <dgm:prSet presAssocID="{BFF5F500-F747-4D08-B89F-636B7F96EF8F}" presName="spacing" presStyleCnt="0"/>
      <dgm:spPr/>
    </dgm:pt>
    <dgm:pt modelId="{B7E242DF-1BCA-456D-BD45-4FB6657016B2}" type="pres">
      <dgm:prSet presAssocID="{72B111B4-66C7-40DC-95D5-15444E3CFAA6}" presName="linNode" presStyleCnt="0"/>
      <dgm:spPr/>
    </dgm:pt>
    <dgm:pt modelId="{059DFDDD-7283-4944-B2DF-913B034E7D94}" type="pres">
      <dgm:prSet presAssocID="{72B111B4-66C7-40DC-95D5-15444E3CFAA6}" presName="parentShp" presStyleLbl="node1" presStyleIdx="4" presStyleCnt="5" custScaleX="48392">
        <dgm:presLayoutVars>
          <dgm:bulletEnabled val="1"/>
        </dgm:presLayoutVars>
      </dgm:prSet>
      <dgm:spPr/>
    </dgm:pt>
    <dgm:pt modelId="{621DD343-714B-4CBE-8C34-B6570EFC8F89}" type="pres">
      <dgm:prSet presAssocID="{72B111B4-66C7-40DC-95D5-15444E3CFAA6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9D726F02-20C1-4EA1-AA7D-EA16541A98C6}" type="presOf" srcId="{407E7EA4-DABB-4E43-80B0-A95866287287}" destId="{F1C47FA3-F966-4BF0-AC8C-68F4ACB1FDBE}" srcOrd="0" destOrd="0" presId="urn:microsoft.com/office/officeart/2005/8/layout/vList6"/>
    <dgm:cxn modelId="{3C8F7733-E689-433C-95FA-F5E9B09E9537}" type="presOf" srcId="{72B111B4-66C7-40DC-95D5-15444E3CFAA6}" destId="{059DFDDD-7283-4944-B2DF-913B034E7D94}" srcOrd="0" destOrd="0" presId="urn:microsoft.com/office/officeart/2005/8/layout/vList6"/>
    <dgm:cxn modelId="{3FFC313C-ACEC-457A-84FB-79DA30813052}" srcId="{72B111B4-66C7-40DC-95D5-15444E3CFAA6}" destId="{0F6E347D-6C35-44DB-8524-E087B646D23B}" srcOrd="0" destOrd="0" parTransId="{DE60F8E5-4C8E-498D-94B5-E1456A16B571}" sibTransId="{E48117CB-1914-43F1-9B55-B1139EE820E3}"/>
    <dgm:cxn modelId="{10A6D35B-8D77-41F5-A704-60F9333919AD}" srcId="{D1E7394B-F084-4DF6-BCC3-98A7DD2A713A}" destId="{CD763250-982A-42A6-A1F6-5ED2FA57BED4}" srcOrd="0" destOrd="0" parTransId="{9E5711B5-4CF2-48AF-80A1-A85092C6FC60}" sibTransId="{E6D3A4C6-73A9-4C07-96F4-396D9DEC19C7}"/>
    <dgm:cxn modelId="{9B77FD4A-F295-4487-9069-C481D3F30259}" type="presOf" srcId="{0F6E347D-6C35-44DB-8524-E087B646D23B}" destId="{621DD343-714B-4CBE-8C34-B6570EFC8F89}" srcOrd="0" destOrd="0" presId="urn:microsoft.com/office/officeart/2005/8/layout/vList6"/>
    <dgm:cxn modelId="{DCCFA14C-AF14-4FD4-951F-6B04ED9A1D48}" type="presOf" srcId="{A91806A9-55D8-4704-B43D-7541CCA90D31}" destId="{25A1C512-C35A-45C9-85F2-219A7DC7349F}" srcOrd="0" destOrd="0" presId="urn:microsoft.com/office/officeart/2005/8/layout/vList6"/>
    <dgm:cxn modelId="{5BE0CE53-F980-4420-ADE5-17239FA158ED}" type="presOf" srcId="{C73DE41F-E902-42CD-9895-A7B9499C1426}" destId="{4B1A1A00-991A-4CC6-A185-6B726F8B899C}" srcOrd="0" destOrd="0" presId="urn:microsoft.com/office/officeart/2005/8/layout/vList6"/>
    <dgm:cxn modelId="{21D30656-68B0-46BE-B468-0FAC58D8F507}" srcId="{A91806A9-55D8-4704-B43D-7541CCA90D31}" destId="{407E7EA4-DABB-4E43-80B0-A95866287287}" srcOrd="0" destOrd="0" parTransId="{43270390-2021-49B4-96C4-EC8858CCC2DF}" sibTransId="{9A59B95C-1FAB-4C16-A192-8B11536204B5}"/>
    <dgm:cxn modelId="{A70EFD87-2282-44F8-B67C-852778043D35}" srcId="{229FCDFF-91BB-45B6-9323-F6B161357E4E}" destId="{08F01A10-9ABF-4350-AD8C-4BB26344B3F8}" srcOrd="0" destOrd="0" parTransId="{1329F6E5-36AF-4243-A521-D109D702A3CE}" sibTransId="{CD93DBF5-322A-4C0F-B24F-B2355462F464}"/>
    <dgm:cxn modelId="{3D2D4190-A6E6-4945-8BEF-8F6ABA0A23B4}" srcId="{C73DE41F-E902-42CD-9895-A7B9499C1426}" destId="{8555CF8D-40AA-4E0D-8CC2-E467412FBC30}" srcOrd="0" destOrd="0" parTransId="{EAFDF972-AE59-4F53-AFFA-169040EBDE1B}" sibTransId="{E695667C-E429-4515-B5A6-C1EDAFF31289}"/>
    <dgm:cxn modelId="{9BBD8894-F782-429D-9CC7-F7DAD79106F2}" type="presOf" srcId="{D1E7394B-F084-4DF6-BCC3-98A7DD2A713A}" destId="{A1E354B5-6117-49DE-A78D-895952FE46B6}" srcOrd="0" destOrd="0" presId="urn:microsoft.com/office/officeart/2005/8/layout/vList6"/>
    <dgm:cxn modelId="{1149C1A7-26DC-4582-BA5E-AB4A5C132D55}" srcId="{23FDD0DE-512E-4024-BB1A-312E9A39896E}" destId="{72B111B4-66C7-40DC-95D5-15444E3CFAA6}" srcOrd="4" destOrd="0" parTransId="{1FD9B7DD-0B43-4F70-82F9-908929903B51}" sibTransId="{03A9FF92-FA74-4C08-8463-4FE08A4B1182}"/>
    <dgm:cxn modelId="{84D166AC-9D04-44FD-8852-C7FBA343641E}" srcId="{23FDD0DE-512E-4024-BB1A-312E9A39896E}" destId="{C73DE41F-E902-42CD-9895-A7B9499C1426}" srcOrd="0" destOrd="0" parTransId="{4AF0CF86-919C-43EE-A373-E26C9753C24E}" sibTransId="{AE9D6BE3-DC65-4F1B-AEAA-D3DD08F1EBCC}"/>
    <dgm:cxn modelId="{60BF11C3-1F03-4661-8282-923087C9AF3B}" type="presOf" srcId="{23FDD0DE-512E-4024-BB1A-312E9A39896E}" destId="{CEB03792-F135-4D81-9953-48ACE03EC444}" srcOrd="0" destOrd="0" presId="urn:microsoft.com/office/officeart/2005/8/layout/vList6"/>
    <dgm:cxn modelId="{541A79C5-0278-4026-8174-37FCAF3D090D}" srcId="{23FDD0DE-512E-4024-BB1A-312E9A39896E}" destId="{229FCDFF-91BB-45B6-9323-F6B161357E4E}" srcOrd="2" destOrd="0" parTransId="{E032721D-E052-4CD7-B311-C383CDFB6E37}" sibTransId="{1685F0D8-E995-409D-A6A4-B7F71511D0B3}"/>
    <dgm:cxn modelId="{BD2D83D1-6152-4E1D-BDF2-C417BF48243B}" srcId="{23FDD0DE-512E-4024-BB1A-312E9A39896E}" destId="{A91806A9-55D8-4704-B43D-7541CCA90D31}" srcOrd="3" destOrd="0" parTransId="{E18600C5-B02C-4650-90CD-5D4CA61F8485}" sibTransId="{BFF5F500-F747-4D08-B89F-636B7F96EF8F}"/>
    <dgm:cxn modelId="{779046DE-E230-40CB-AFA0-D1DE52BE05C5}" type="presOf" srcId="{CD763250-982A-42A6-A1F6-5ED2FA57BED4}" destId="{B1E027F4-2C8A-4E53-B308-321546F85582}" srcOrd="0" destOrd="0" presId="urn:microsoft.com/office/officeart/2005/8/layout/vList6"/>
    <dgm:cxn modelId="{64B33DEB-0345-42FE-9E09-C729E30E25A3}" type="presOf" srcId="{8555CF8D-40AA-4E0D-8CC2-E467412FBC30}" destId="{EB51C159-DEAC-4250-A005-2F5C26742868}" srcOrd="0" destOrd="0" presId="urn:microsoft.com/office/officeart/2005/8/layout/vList6"/>
    <dgm:cxn modelId="{2577ACEB-510C-495B-AF84-787729088507}" type="presOf" srcId="{229FCDFF-91BB-45B6-9323-F6B161357E4E}" destId="{87522EAD-FF5E-42F5-BD8A-D3C2F710E8DF}" srcOrd="0" destOrd="0" presId="urn:microsoft.com/office/officeart/2005/8/layout/vList6"/>
    <dgm:cxn modelId="{DD67BAEC-F1BD-4E05-AE3A-7B4BEC18CEF8}" type="presOf" srcId="{08F01A10-9ABF-4350-AD8C-4BB26344B3F8}" destId="{E6F64790-5F6B-493C-AC24-2917CC649FA6}" srcOrd="0" destOrd="0" presId="urn:microsoft.com/office/officeart/2005/8/layout/vList6"/>
    <dgm:cxn modelId="{A1244FF2-1A25-40DC-B843-2648F42B8524}" srcId="{23FDD0DE-512E-4024-BB1A-312E9A39896E}" destId="{D1E7394B-F084-4DF6-BCC3-98A7DD2A713A}" srcOrd="1" destOrd="0" parTransId="{80F63132-0342-4F25-ABFD-B547CCC9C270}" sibTransId="{10ED73EC-3B10-425B-AF6D-AE784B453AD4}"/>
    <dgm:cxn modelId="{85905663-9562-4DD3-9C34-D02C93FE1226}" type="presParOf" srcId="{CEB03792-F135-4D81-9953-48ACE03EC444}" destId="{F7886684-ED6F-4125-8A43-E3EBEDD375EF}" srcOrd="0" destOrd="0" presId="urn:microsoft.com/office/officeart/2005/8/layout/vList6"/>
    <dgm:cxn modelId="{DB610168-B36D-4D7B-9D69-AE595F9F3878}" type="presParOf" srcId="{F7886684-ED6F-4125-8A43-E3EBEDD375EF}" destId="{4B1A1A00-991A-4CC6-A185-6B726F8B899C}" srcOrd="0" destOrd="0" presId="urn:microsoft.com/office/officeart/2005/8/layout/vList6"/>
    <dgm:cxn modelId="{BF9A291B-95DD-4B9C-8F5C-AD450B6154DA}" type="presParOf" srcId="{F7886684-ED6F-4125-8A43-E3EBEDD375EF}" destId="{EB51C159-DEAC-4250-A005-2F5C26742868}" srcOrd="1" destOrd="0" presId="urn:microsoft.com/office/officeart/2005/8/layout/vList6"/>
    <dgm:cxn modelId="{023E2021-F101-4A19-A05B-B5D721B8E9EF}" type="presParOf" srcId="{CEB03792-F135-4D81-9953-48ACE03EC444}" destId="{C94941C3-95F3-4AC3-9EBB-C74C76AB4418}" srcOrd="1" destOrd="0" presId="urn:microsoft.com/office/officeart/2005/8/layout/vList6"/>
    <dgm:cxn modelId="{91E84A96-68BC-4CFC-A735-8C34C83AC7D0}" type="presParOf" srcId="{CEB03792-F135-4D81-9953-48ACE03EC444}" destId="{86FF1FE4-D72C-4274-91B3-996918C3E8FB}" srcOrd="2" destOrd="0" presId="urn:microsoft.com/office/officeart/2005/8/layout/vList6"/>
    <dgm:cxn modelId="{0D22FB30-F647-47FD-A9F6-9FB5B2E120EB}" type="presParOf" srcId="{86FF1FE4-D72C-4274-91B3-996918C3E8FB}" destId="{A1E354B5-6117-49DE-A78D-895952FE46B6}" srcOrd="0" destOrd="0" presId="urn:microsoft.com/office/officeart/2005/8/layout/vList6"/>
    <dgm:cxn modelId="{733282C2-8649-4D07-A623-44F6C4310A92}" type="presParOf" srcId="{86FF1FE4-D72C-4274-91B3-996918C3E8FB}" destId="{B1E027F4-2C8A-4E53-B308-321546F85582}" srcOrd="1" destOrd="0" presId="urn:microsoft.com/office/officeart/2005/8/layout/vList6"/>
    <dgm:cxn modelId="{DC7A295F-6AE5-4DDC-B21A-DB55C79A41AD}" type="presParOf" srcId="{CEB03792-F135-4D81-9953-48ACE03EC444}" destId="{4BFD6D06-0A13-41D0-97FF-841FD9A82321}" srcOrd="3" destOrd="0" presId="urn:microsoft.com/office/officeart/2005/8/layout/vList6"/>
    <dgm:cxn modelId="{5549B283-51BD-4424-A31C-2B932C6BF285}" type="presParOf" srcId="{CEB03792-F135-4D81-9953-48ACE03EC444}" destId="{F104BAEC-AB6E-4146-9BBF-682900F7FDFF}" srcOrd="4" destOrd="0" presId="urn:microsoft.com/office/officeart/2005/8/layout/vList6"/>
    <dgm:cxn modelId="{DFD68729-A63F-4A49-A681-1D47438D0773}" type="presParOf" srcId="{F104BAEC-AB6E-4146-9BBF-682900F7FDFF}" destId="{87522EAD-FF5E-42F5-BD8A-D3C2F710E8DF}" srcOrd="0" destOrd="0" presId="urn:microsoft.com/office/officeart/2005/8/layout/vList6"/>
    <dgm:cxn modelId="{8BC425B6-BCE4-47AA-B4F4-267F8A0F5192}" type="presParOf" srcId="{F104BAEC-AB6E-4146-9BBF-682900F7FDFF}" destId="{E6F64790-5F6B-493C-AC24-2917CC649FA6}" srcOrd="1" destOrd="0" presId="urn:microsoft.com/office/officeart/2005/8/layout/vList6"/>
    <dgm:cxn modelId="{758E7DA1-247E-4CB8-AA57-1723DA0585DD}" type="presParOf" srcId="{CEB03792-F135-4D81-9953-48ACE03EC444}" destId="{C299E829-4E64-4DAF-A607-84F9CD41673F}" srcOrd="5" destOrd="0" presId="urn:microsoft.com/office/officeart/2005/8/layout/vList6"/>
    <dgm:cxn modelId="{57118AA5-A93B-4203-94AD-C52FB0DB50BA}" type="presParOf" srcId="{CEB03792-F135-4D81-9953-48ACE03EC444}" destId="{621D29A3-B341-491D-801C-698262DAC34A}" srcOrd="6" destOrd="0" presId="urn:microsoft.com/office/officeart/2005/8/layout/vList6"/>
    <dgm:cxn modelId="{54703981-CC4F-4E0C-AC23-5C7A700F87BA}" type="presParOf" srcId="{621D29A3-B341-491D-801C-698262DAC34A}" destId="{25A1C512-C35A-45C9-85F2-219A7DC7349F}" srcOrd="0" destOrd="0" presId="urn:microsoft.com/office/officeart/2005/8/layout/vList6"/>
    <dgm:cxn modelId="{0F3612EA-B601-4524-8E4F-4513EAFD20E2}" type="presParOf" srcId="{621D29A3-B341-491D-801C-698262DAC34A}" destId="{F1C47FA3-F966-4BF0-AC8C-68F4ACB1FDBE}" srcOrd="1" destOrd="0" presId="urn:microsoft.com/office/officeart/2005/8/layout/vList6"/>
    <dgm:cxn modelId="{3B1954DC-9AC4-4488-A053-E51C7B5EFB9E}" type="presParOf" srcId="{CEB03792-F135-4D81-9953-48ACE03EC444}" destId="{FDDA176B-D989-49A6-ABFA-9520793D39C2}" srcOrd="7" destOrd="0" presId="urn:microsoft.com/office/officeart/2005/8/layout/vList6"/>
    <dgm:cxn modelId="{8ED12A92-56D6-4D0B-85A7-2392735C5130}" type="presParOf" srcId="{CEB03792-F135-4D81-9953-48ACE03EC444}" destId="{B7E242DF-1BCA-456D-BD45-4FB6657016B2}" srcOrd="8" destOrd="0" presId="urn:microsoft.com/office/officeart/2005/8/layout/vList6"/>
    <dgm:cxn modelId="{F8F6ED1F-0EA7-4B15-B092-254B02BC4B79}" type="presParOf" srcId="{B7E242DF-1BCA-456D-BD45-4FB6657016B2}" destId="{059DFDDD-7283-4944-B2DF-913B034E7D94}" srcOrd="0" destOrd="0" presId="urn:microsoft.com/office/officeart/2005/8/layout/vList6"/>
    <dgm:cxn modelId="{766A9B03-1B3D-4ED4-96CE-E6B76942E9D9}" type="presParOf" srcId="{B7E242DF-1BCA-456D-BD45-4FB6657016B2}" destId="{621DD343-714B-4CBE-8C34-B6570EFC8F8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7682D-222C-42FF-A229-FC1EDEA315EB}">
      <dsp:nvSpPr>
        <dsp:cNvPr id="0" name=""/>
        <dsp:cNvSpPr/>
      </dsp:nvSpPr>
      <dsp:spPr>
        <a:xfrm>
          <a:off x="891539" y="0"/>
          <a:ext cx="4876800" cy="48768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85828-EA26-4DBD-9B30-619F8025A6B1}">
      <dsp:nvSpPr>
        <dsp:cNvPr id="0" name=""/>
        <dsp:cNvSpPr/>
      </dsp:nvSpPr>
      <dsp:spPr>
        <a:xfrm>
          <a:off x="3329939" y="490299"/>
          <a:ext cx="3169920" cy="11544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Non-Professional Estimate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43%</a:t>
          </a:r>
        </a:p>
      </dsp:txBody>
      <dsp:txXfrm>
        <a:off x="3386294" y="546654"/>
        <a:ext cx="3057210" cy="1041720"/>
      </dsp:txXfrm>
    </dsp:sp>
    <dsp:sp modelId="{C7FBE0CB-55F8-4070-99C7-6E866C59C1AB}">
      <dsp:nvSpPr>
        <dsp:cNvPr id="0" name=""/>
        <dsp:cNvSpPr/>
      </dsp:nvSpPr>
      <dsp:spPr>
        <a:xfrm>
          <a:off x="3329939" y="1789033"/>
          <a:ext cx="3169920" cy="11544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Professional Judgement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48%-63%</a:t>
          </a:r>
        </a:p>
      </dsp:txBody>
      <dsp:txXfrm>
        <a:off x="3386294" y="1845388"/>
        <a:ext cx="3057210" cy="1041720"/>
      </dsp:txXfrm>
    </dsp:sp>
    <dsp:sp modelId="{3F726FD7-8310-4E4C-A9CC-F7525F43FC6A}">
      <dsp:nvSpPr>
        <dsp:cNvPr id="0" name=""/>
        <dsp:cNvSpPr/>
      </dsp:nvSpPr>
      <dsp:spPr>
        <a:xfrm>
          <a:off x="3329939" y="3087766"/>
          <a:ext cx="3169920" cy="11544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Actuarial Assessment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65%+</a:t>
          </a:r>
        </a:p>
      </dsp:txBody>
      <dsp:txXfrm>
        <a:off x="3386294" y="3144121"/>
        <a:ext cx="3057210" cy="10417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73687-F2A7-4616-AE26-8B0A7E2F01A7}">
      <dsp:nvSpPr>
        <dsp:cNvPr id="0" name=""/>
        <dsp:cNvSpPr/>
      </dsp:nvSpPr>
      <dsp:spPr>
        <a:xfrm rot="5400000">
          <a:off x="3136230" y="982652"/>
          <a:ext cx="862982" cy="9824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DF67D-CA38-4754-A9E7-2B3CA71B38E5}">
      <dsp:nvSpPr>
        <dsp:cNvPr id="0" name=""/>
        <dsp:cNvSpPr/>
      </dsp:nvSpPr>
      <dsp:spPr>
        <a:xfrm>
          <a:off x="2907592" y="26019"/>
          <a:ext cx="1452755" cy="101688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Responsivity Barriers</a:t>
          </a:r>
        </a:p>
      </dsp:txBody>
      <dsp:txXfrm>
        <a:off x="2957241" y="75668"/>
        <a:ext cx="1353457" cy="917583"/>
      </dsp:txXfrm>
    </dsp:sp>
    <dsp:sp modelId="{24187BAF-1CA2-4300-B46A-E52F6F3D514E}">
      <dsp:nvSpPr>
        <dsp:cNvPr id="0" name=""/>
        <dsp:cNvSpPr/>
      </dsp:nvSpPr>
      <dsp:spPr>
        <a:xfrm>
          <a:off x="4360347" y="123001"/>
          <a:ext cx="1056595" cy="82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Stabilize</a:t>
          </a:r>
        </a:p>
      </dsp:txBody>
      <dsp:txXfrm>
        <a:off x="4360347" y="123001"/>
        <a:ext cx="1056595" cy="821888"/>
      </dsp:txXfrm>
    </dsp:sp>
    <dsp:sp modelId="{AA33D862-905E-441B-A77A-5E81F1CF1AE6}">
      <dsp:nvSpPr>
        <dsp:cNvPr id="0" name=""/>
        <dsp:cNvSpPr/>
      </dsp:nvSpPr>
      <dsp:spPr>
        <a:xfrm rot="5400000">
          <a:off x="4340718" y="2124946"/>
          <a:ext cx="862982" cy="9824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34F84-AF71-4976-82FA-A8B2B5713FDE}">
      <dsp:nvSpPr>
        <dsp:cNvPr id="0" name=""/>
        <dsp:cNvSpPr/>
      </dsp:nvSpPr>
      <dsp:spPr>
        <a:xfrm>
          <a:off x="4112080" y="1168312"/>
          <a:ext cx="1452755" cy="1016881"/>
        </a:xfrm>
        <a:prstGeom prst="roundRect">
          <a:avLst>
            <a:gd name="adj" fmla="val 1667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Highest Priority Criminogenic Need</a:t>
          </a:r>
        </a:p>
      </dsp:txBody>
      <dsp:txXfrm>
        <a:off x="4161729" y="1217961"/>
        <a:ext cx="1353457" cy="917583"/>
      </dsp:txXfrm>
    </dsp:sp>
    <dsp:sp modelId="{EF08DFE5-AB22-4370-812C-20A6F3EA2654}">
      <dsp:nvSpPr>
        <dsp:cNvPr id="0" name=""/>
        <dsp:cNvSpPr/>
      </dsp:nvSpPr>
      <dsp:spPr>
        <a:xfrm>
          <a:off x="5564835" y="1265295"/>
          <a:ext cx="1056595" cy="82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Ideal target</a:t>
          </a:r>
        </a:p>
      </dsp:txBody>
      <dsp:txXfrm>
        <a:off x="5564835" y="1265295"/>
        <a:ext cx="1056595" cy="821888"/>
      </dsp:txXfrm>
    </dsp:sp>
    <dsp:sp modelId="{A525058D-1949-4C1B-ADA6-C7EE64D8CD1E}">
      <dsp:nvSpPr>
        <dsp:cNvPr id="0" name=""/>
        <dsp:cNvSpPr/>
      </dsp:nvSpPr>
      <dsp:spPr>
        <a:xfrm rot="5400000">
          <a:off x="5545206" y="3267239"/>
          <a:ext cx="862982" cy="9824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AC43E-3467-4C08-99A5-89F2C8DEB66F}">
      <dsp:nvSpPr>
        <dsp:cNvPr id="0" name=""/>
        <dsp:cNvSpPr/>
      </dsp:nvSpPr>
      <dsp:spPr>
        <a:xfrm>
          <a:off x="5316568" y="2310605"/>
          <a:ext cx="1452755" cy="1016881"/>
        </a:xfrm>
        <a:prstGeom prst="roundRect">
          <a:avLst>
            <a:gd name="adj" fmla="val 1667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Highest Priority Mutually Agreed Criminogenic Need</a:t>
          </a:r>
        </a:p>
      </dsp:txBody>
      <dsp:txXfrm>
        <a:off x="5366217" y="2360254"/>
        <a:ext cx="1353457" cy="917583"/>
      </dsp:txXfrm>
    </dsp:sp>
    <dsp:sp modelId="{ED808D95-E759-43DB-B50A-CBDEA22B3A51}">
      <dsp:nvSpPr>
        <dsp:cNvPr id="0" name=""/>
        <dsp:cNvSpPr/>
      </dsp:nvSpPr>
      <dsp:spPr>
        <a:xfrm>
          <a:off x="6769323" y="2407588"/>
          <a:ext cx="1056595" cy="82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Encourages client buy-in</a:t>
          </a:r>
        </a:p>
      </dsp:txBody>
      <dsp:txXfrm>
        <a:off x="6769323" y="2407588"/>
        <a:ext cx="1056595" cy="821888"/>
      </dsp:txXfrm>
    </dsp:sp>
    <dsp:sp modelId="{78D3EAD3-BDE1-4796-BE88-AC1B72802EDF}">
      <dsp:nvSpPr>
        <dsp:cNvPr id="0" name=""/>
        <dsp:cNvSpPr/>
      </dsp:nvSpPr>
      <dsp:spPr>
        <a:xfrm>
          <a:off x="6521057" y="3452899"/>
          <a:ext cx="1452755" cy="1016881"/>
        </a:xfrm>
        <a:prstGeom prst="roundRect">
          <a:avLst>
            <a:gd name="adj" fmla="val 166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Easiest Activities in Case Plan to Make Progress</a:t>
          </a:r>
        </a:p>
      </dsp:txBody>
      <dsp:txXfrm>
        <a:off x="6570706" y="3502548"/>
        <a:ext cx="1353457" cy="917583"/>
      </dsp:txXfrm>
    </dsp:sp>
    <dsp:sp modelId="{604F296E-AAA8-46CE-8F84-A332CC4017A4}">
      <dsp:nvSpPr>
        <dsp:cNvPr id="0" name=""/>
        <dsp:cNvSpPr/>
      </dsp:nvSpPr>
      <dsp:spPr>
        <a:xfrm>
          <a:off x="7973812" y="3549882"/>
          <a:ext cx="1056595" cy="82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For highly resistant or low motivation clients</a:t>
          </a:r>
        </a:p>
      </dsp:txBody>
      <dsp:txXfrm>
        <a:off x="7973812" y="3549882"/>
        <a:ext cx="1056595" cy="8218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1FB81-F32A-45BC-B4D6-43419D16F21B}">
      <dsp:nvSpPr>
        <dsp:cNvPr id="0" name=""/>
        <dsp:cNvSpPr/>
      </dsp:nvSpPr>
      <dsp:spPr>
        <a:xfrm>
          <a:off x="0" y="0"/>
          <a:ext cx="9194800" cy="172032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60351-C4D8-4233-85F3-42F37A8FBFDF}">
      <dsp:nvSpPr>
        <dsp:cNvPr id="0" name=""/>
        <dsp:cNvSpPr/>
      </dsp:nvSpPr>
      <dsp:spPr>
        <a:xfrm>
          <a:off x="278798" y="229376"/>
          <a:ext cx="1599482" cy="1261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D152C-F518-44A6-969D-4C09453FD3D2}">
      <dsp:nvSpPr>
        <dsp:cNvPr id="0" name=""/>
        <dsp:cNvSpPr/>
      </dsp:nvSpPr>
      <dsp:spPr>
        <a:xfrm rot="10800000">
          <a:off x="278798" y="1720323"/>
          <a:ext cx="1599482" cy="21026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Responsivity</a:t>
          </a:r>
        </a:p>
      </dsp:txBody>
      <dsp:txXfrm rot="10800000">
        <a:off x="327988" y="1720323"/>
        <a:ext cx="1501102" cy="2053427"/>
      </dsp:txXfrm>
    </dsp:sp>
    <dsp:sp modelId="{E9671558-71BA-4F35-9003-4AD615910D47}">
      <dsp:nvSpPr>
        <dsp:cNvPr id="0" name=""/>
        <dsp:cNvSpPr/>
      </dsp:nvSpPr>
      <dsp:spPr>
        <a:xfrm>
          <a:off x="2038228" y="229376"/>
          <a:ext cx="1599482" cy="1261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61EA0-3A1F-4217-A312-09B8CD56B612}">
      <dsp:nvSpPr>
        <dsp:cNvPr id="0" name=""/>
        <dsp:cNvSpPr/>
      </dsp:nvSpPr>
      <dsp:spPr>
        <a:xfrm rot="10800000">
          <a:off x="2038228" y="1720323"/>
          <a:ext cx="1599482" cy="21026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Criminogenic Need</a:t>
          </a:r>
        </a:p>
      </dsp:txBody>
      <dsp:txXfrm rot="10800000">
        <a:off x="2087418" y="1720323"/>
        <a:ext cx="1501102" cy="2053427"/>
      </dsp:txXfrm>
    </dsp:sp>
    <dsp:sp modelId="{EB37A959-4CE7-46DB-9097-AE8C9D377A2B}">
      <dsp:nvSpPr>
        <dsp:cNvPr id="0" name=""/>
        <dsp:cNvSpPr/>
      </dsp:nvSpPr>
      <dsp:spPr>
        <a:xfrm>
          <a:off x="3797658" y="229376"/>
          <a:ext cx="1599482" cy="1261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72923-035D-4449-8CBA-D45FD2DB7DB1}">
      <dsp:nvSpPr>
        <dsp:cNvPr id="0" name=""/>
        <dsp:cNvSpPr/>
      </dsp:nvSpPr>
      <dsp:spPr>
        <a:xfrm rot="10800000">
          <a:off x="3797658" y="1720323"/>
          <a:ext cx="1599482" cy="21026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Behavior</a:t>
          </a:r>
        </a:p>
      </dsp:txBody>
      <dsp:txXfrm rot="10800000">
        <a:off x="3846848" y="1720323"/>
        <a:ext cx="1501102" cy="2053427"/>
      </dsp:txXfrm>
    </dsp:sp>
    <dsp:sp modelId="{1AAA721E-67BE-4836-8C0B-581FAB014A89}">
      <dsp:nvSpPr>
        <dsp:cNvPr id="0" name=""/>
        <dsp:cNvSpPr/>
      </dsp:nvSpPr>
      <dsp:spPr>
        <a:xfrm>
          <a:off x="5557089" y="229376"/>
          <a:ext cx="1599482" cy="1261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D0513-8930-4B11-BAEB-BA4596EE9A5C}">
      <dsp:nvSpPr>
        <dsp:cNvPr id="0" name=""/>
        <dsp:cNvSpPr/>
      </dsp:nvSpPr>
      <dsp:spPr>
        <a:xfrm rot="10800000">
          <a:off x="5557089" y="1720323"/>
          <a:ext cx="1599482" cy="21026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Requirement</a:t>
          </a:r>
        </a:p>
      </dsp:txBody>
      <dsp:txXfrm rot="10800000">
        <a:off x="5606279" y="1720323"/>
        <a:ext cx="1501102" cy="2053427"/>
      </dsp:txXfrm>
    </dsp:sp>
    <dsp:sp modelId="{2EB3AEB8-9CFA-40F3-B671-CEC6F274B516}">
      <dsp:nvSpPr>
        <dsp:cNvPr id="0" name=""/>
        <dsp:cNvSpPr/>
      </dsp:nvSpPr>
      <dsp:spPr>
        <a:xfrm>
          <a:off x="7316519" y="229376"/>
          <a:ext cx="1599482" cy="12615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D0B29-54C1-476F-AE0D-3D19907186D4}">
      <dsp:nvSpPr>
        <dsp:cNvPr id="0" name=""/>
        <dsp:cNvSpPr/>
      </dsp:nvSpPr>
      <dsp:spPr>
        <a:xfrm rot="10800000">
          <a:off x="7316519" y="1720323"/>
          <a:ext cx="1599482" cy="21026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Client Goal</a:t>
          </a:r>
        </a:p>
      </dsp:txBody>
      <dsp:txXfrm rot="10800000">
        <a:off x="7365709" y="1720323"/>
        <a:ext cx="1501102" cy="20534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C61E-8367-4939-8730-61B43B904C38}">
      <dsp:nvSpPr>
        <dsp:cNvPr id="0" name=""/>
        <dsp:cNvSpPr/>
      </dsp:nvSpPr>
      <dsp:spPr>
        <a:xfrm>
          <a:off x="3250225" y="1958339"/>
          <a:ext cx="2393526" cy="2393526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Individual Criminogenic Needs</a:t>
          </a:r>
        </a:p>
      </dsp:txBody>
      <dsp:txXfrm>
        <a:off x="3731430" y="2519011"/>
        <a:ext cx="1431116" cy="1230322"/>
      </dsp:txXfrm>
    </dsp:sp>
    <dsp:sp modelId="{5C1D326A-11F8-4D5D-849C-227019A9796B}">
      <dsp:nvSpPr>
        <dsp:cNvPr id="0" name=""/>
        <dsp:cNvSpPr/>
      </dsp:nvSpPr>
      <dsp:spPr>
        <a:xfrm>
          <a:off x="1857628" y="1392597"/>
          <a:ext cx="1740746" cy="1740746"/>
        </a:xfrm>
        <a:prstGeom prst="gear6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Fidelity</a:t>
          </a:r>
        </a:p>
      </dsp:txBody>
      <dsp:txXfrm>
        <a:off x="2295866" y="1833484"/>
        <a:ext cx="864270" cy="858972"/>
      </dsp:txXfrm>
    </dsp:sp>
    <dsp:sp modelId="{501D1FD8-B737-4952-93F9-892275778349}">
      <dsp:nvSpPr>
        <dsp:cNvPr id="0" name=""/>
        <dsp:cNvSpPr/>
      </dsp:nvSpPr>
      <dsp:spPr>
        <a:xfrm rot="20700000">
          <a:off x="2832624" y="191659"/>
          <a:ext cx="1705576" cy="1705576"/>
        </a:xfrm>
        <a:prstGeom prst="gear6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EBP</a:t>
          </a:r>
        </a:p>
      </dsp:txBody>
      <dsp:txXfrm rot="-20700000">
        <a:off x="3206707" y="565742"/>
        <a:ext cx="957410" cy="957410"/>
      </dsp:txXfrm>
    </dsp:sp>
    <dsp:sp modelId="{A909EAFD-D15D-4B65-BCE6-92EE4E8C6C16}">
      <dsp:nvSpPr>
        <dsp:cNvPr id="0" name=""/>
        <dsp:cNvSpPr/>
      </dsp:nvSpPr>
      <dsp:spPr>
        <a:xfrm>
          <a:off x="3067910" y="1596176"/>
          <a:ext cx="3063713" cy="3063713"/>
        </a:xfrm>
        <a:prstGeom prst="circularArrow">
          <a:avLst>
            <a:gd name="adj1" fmla="val 4687"/>
            <a:gd name="adj2" fmla="val 299029"/>
            <a:gd name="adj3" fmla="val 2519848"/>
            <a:gd name="adj4" fmla="val 1585336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3E410-3EE1-4964-93FB-0F1F04E7B191}">
      <dsp:nvSpPr>
        <dsp:cNvPr id="0" name=""/>
        <dsp:cNvSpPr/>
      </dsp:nvSpPr>
      <dsp:spPr>
        <a:xfrm>
          <a:off x="1549345" y="1006759"/>
          <a:ext cx="2225979" cy="222597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2F9BD-88D4-4598-BCC1-F64746490E5F}">
      <dsp:nvSpPr>
        <dsp:cNvPr id="0" name=""/>
        <dsp:cNvSpPr/>
      </dsp:nvSpPr>
      <dsp:spPr>
        <a:xfrm>
          <a:off x="2438106" y="-182601"/>
          <a:ext cx="2400054" cy="240005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F60EE-FADB-4DC9-B400-B7B70C29DBDB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CB678-14A8-4989-A202-C33D75AD48B5}">
      <dsp:nvSpPr>
        <dsp:cNvPr id="0" name=""/>
        <dsp:cNvSpPr/>
      </dsp:nvSpPr>
      <dsp:spPr>
        <a:xfrm>
          <a:off x="3571" y="1625600"/>
          <a:ext cx="1561703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1) Does the intervention lead toward a distal goal for the client?</a:t>
          </a:r>
        </a:p>
      </dsp:txBody>
      <dsp:txXfrm>
        <a:off x="79807" y="1701836"/>
        <a:ext cx="1409231" cy="2014994"/>
      </dsp:txXfrm>
    </dsp:sp>
    <dsp:sp modelId="{EC7392BC-6B72-4E22-A661-D34C5B519AA6}">
      <dsp:nvSpPr>
        <dsp:cNvPr id="0" name=""/>
        <dsp:cNvSpPr/>
      </dsp:nvSpPr>
      <dsp:spPr>
        <a:xfrm>
          <a:off x="1643360" y="1625600"/>
          <a:ext cx="1561703" cy="2167466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2) Does the intervention incorporate general responsivity?</a:t>
          </a:r>
        </a:p>
      </dsp:txBody>
      <dsp:txXfrm>
        <a:off x="1719596" y="1701836"/>
        <a:ext cx="1409231" cy="2014994"/>
      </dsp:txXfrm>
    </dsp:sp>
    <dsp:sp modelId="{C2A5F722-29B5-4DD4-8BEC-5128D567C142}">
      <dsp:nvSpPr>
        <dsp:cNvPr id="0" name=""/>
        <dsp:cNvSpPr/>
      </dsp:nvSpPr>
      <dsp:spPr>
        <a:xfrm>
          <a:off x="3283148" y="1625600"/>
          <a:ext cx="1561703" cy="216746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3) Does the intervention incorporate specific responsivity?</a:t>
          </a:r>
        </a:p>
      </dsp:txBody>
      <dsp:txXfrm>
        <a:off x="3359384" y="1701836"/>
        <a:ext cx="1409231" cy="2014994"/>
      </dsp:txXfrm>
    </dsp:sp>
    <dsp:sp modelId="{D3C9424C-DD20-4222-88F8-F9BCEB1FF41D}">
      <dsp:nvSpPr>
        <dsp:cNvPr id="0" name=""/>
        <dsp:cNvSpPr/>
      </dsp:nvSpPr>
      <dsp:spPr>
        <a:xfrm>
          <a:off x="4922936" y="1625600"/>
          <a:ext cx="1561703" cy="2167466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4) Is the intervention a proximal behavior for the client?</a:t>
          </a:r>
        </a:p>
      </dsp:txBody>
      <dsp:txXfrm>
        <a:off x="4999172" y="1701836"/>
        <a:ext cx="1409231" cy="2014994"/>
      </dsp:txXfrm>
    </dsp:sp>
    <dsp:sp modelId="{2359590A-DD17-45C3-A826-96D4BDA091A1}">
      <dsp:nvSpPr>
        <dsp:cNvPr id="0" name=""/>
        <dsp:cNvSpPr/>
      </dsp:nvSpPr>
      <dsp:spPr>
        <a:xfrm>
          <a:off x="6562724" y="1625600"/>
          <a:ext cx="1561703" cy="216746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5) Is the client more likely than not to succeed?</a:t>
          </a:r>
        </a:p>
      </dsp:txBody>
      <dsp:txXfrm>
        <a:off x="6638960" y="1701836"/>
        <a:ext cx="1409231" cy="20149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E0D5E-41DD-458B-A189-8FFFCDD9AE16}">
      <dsp:nvSpPr>
        <dsp:cNvPr id="0" name=""/>
        <dsp:cNvSpPr/>
      </dsp:nvSpPr>
      <dsp:spPr>
        <a:xfrm>
          <a:off x="4653954" y="1182151"/>
          <a:ext cx="294686" cy="561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343" y="0"/>
              </a:lnTo>
              <a:lnTo>
                <a:pt x="147343" y="561521"/>
              </a:lnTo>
              <a:lnTo>
                <a:pt x="294686" y="56152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85443" y="1447058"/>
        <a:ext cx="31707" cy="31707"/>
      </dsp:txXfrm>
    </dsp:sp>
    <dsp:sp modelId="{E217499F-EFF3-43FA-9E09-7D59623BDE3C}">
      <dsp:nvSpPr>
        <dsp:cNvPr id="0" name=""/>
        <dsp:cNvSpPr/>
      </dsp:nvSpPr>
      <dsp:spPr>
        <a:xfrm>
          <a:off x="4653954" y="1136431"/>
          <a:ext cx="2946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686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93930" y="1174783"/>
        <a:ext cx="14734" cy="14734"/>
      </dsp:txXfrm>
    </dsp:sp>
    <dsp:sp modelId="{DE79D46B-761C-4896-9026-4C54662CC5AC}">
      <dsp:nvSpPr>
        <dsp:cNvPr id="0" name=""/>
        <dsp:cNvSpPr/>
      </dsp:nvSpPr>
      <dsp:spPr>
        <a:xfrm>
          <a:off x="4653954" y="620629"/>
          <a:ext cx="294686" cy="561521"/>
        </a:xfrm>
        <a:custGeom>
          <a:avLst/>
          <a:gdLst/>
          <a:ahLst/>
          <a:cxnLst/>
          <a:rect l="0" t="0" r="0" b="0"/>
          <a:pathLst>
            <a:path>
              <a:moveTo>
                <a:pt x="0" y="561521"/>
              </a:moveTo>
              <a:lnTo>
                <a:pt x="147343" y="561521"/>
              </a:lnTo>
              <a:lnTo>
                <a:pt x="147343" y="0"/>
              </a:lnTo>
              <a:lnTo>
                <a:pt x="294686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85443" y="885536"/>
        <a:ext cx="31707" cy="31707"/>
      </dsp:txXfrm>
    </dsp:sp>
    <dsp:sp modelId="{0E248EDA-654F-41A2-9166-0DA154B028CC}">
      <dsp:nvSpPr>
        <dsp:cNvPr id="0" name=""/>
        <dsp:cNvSpPr/>
      </dsp:nvSpPr>
      <dsp:spPr>
        <a:xfrm rot="16200000">
          <a:off x="3247194" y="957542"/>
          <a:ext cx="2364302" cy="449217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>
                  <a:lumMod val="95000"/>
                  <a:lumOff val="5000"/>
                </a:schemeClr>
              </a:solidFill>
            </a:rPr>
            <a:t>Cognitive Behavioral Group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47194" y="957542"/>
        <a:ext cx="2364302" cy="449217"/>
      </dsp:txXfrm>
    </dsp:sp>
    <dsp:sp modelId="{FFD155F9-161B-4E35-A5A1-6C470C54610A}">
      <dsp:nvSpPr>
        <dsp:cNvPr id="0" name=""/>
        <dsp:cNvSpPr/>
      </dsp:nvSpPr>
      <dsp:spPr>
        <a:xfrm>
          <a:off x="4948640" y="396020"/>
          <a:ext cx="1473433" cy="44921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>
                  <a:lumMod val="95000"/>
                  <a:lumOff val="5000"/>
                </a:schemeClr>
              </a:solidFill>
            </a:rPr>
            <a:t>Anti-Social Cognition</a:t>
          </a:r>
          <a:endParaRPr lang="en-US" sz="1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48640" y="396020"/>
        <a:ext cx="1473433" cy="449217"/>
      </dsp:txXfrm>
    </dsp:sp>
    <dsp:sp modelId="{1A117F04-6A4E-4488-AE46-5735D096EDCF}">
      <dsp:nvSpPr>
        <dsp:cNvPr id="0" name=""/>
        <dsp:cNvSpPr/>
      </dsp:nvSpPr>
      <dsp:spPr>
        <a:xfrm>
          <a:off x="4948640" y="957542"/>
          <a:ext cx="1473433" cy="44921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>
                  <a:lumMod val="95000"/>
                  <a:lumOff val="5000"/>
                </a:schemeClr>
              </a:solidFill>
            </a:rPr>
            <a:t>Anti-Social Personality</a:t>
          </a:r>
          <a:endParaRPr lang="en-US" sz="15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48640" y="957542"/>
        <a:ext cx="1473433" cy="449217"/>
      </dsp:txXfrm>
    </dsp:sp>
    <dsp:sp modelId="{739D79E6-C987-494A-88F8-3EB922466FDF}">
      <dsp:nvSpPr>
        <dsp:cNvPr id="0" name=""/>
        <dsp:cNvSpPr/>
      </dsp:nvSpPr>
      <dsp:spPr>
        <a:xfrm>
          <a:off x="4948640" y="1519064"/>
          <a:ext cx="1473433" cy="44921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Potentially other needs as well</a:t>
          </a:r>
        </a:p>
      </dsp:txBody>
      <dsp:txXfrm>
        <a:off x="4948640" y="1519064"/>
        <a:ext cx="1473433" cy="4492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4211B-7720-4BD1-92BD-60D663CAECDD}">
      <dsp:nvSpPr>
        <dsp:cNvPr id="0" name=""/>
        <dsp:cNvSpPr/>
      </dsp:nvSpPr>
      <dsp:spPr>
        <a:xfrm>
          <a:off x="4653954" y="1182151"/>
          <a:ext cx="294686" cy="842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343" y="0"/>
              </a:lnTo>
              <a:lnTo>
                <a:pt x="147343" y="842282"/>
              </a:lnTo>
              <a:lnTo>
                <a:pt x="294686" y="84228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8989" y="1580983"/>
        <a:ext cx="44617" cy="44617"/>
      </dsp:txXfrm>
    </dsp:sp>
    <dsp:sp modelId="{E217499F-EFF3-43FA-9E09-7D59623BDE3C}">
      <dsp:nvSpPr>
        <dsp:cNvPr id="0" name=""/>
        <dsp:cNvSpPr/>
      </dsp:nvSpPr>
      <dsp:spPr>
        <a:xfrm>
          <a:off x="4653954" y="1182151"/>
          <a:ext cx="294686" cy="28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343" y="0"/>
              </a:lnTo>
              <a:lnTo>
                <a:pt x="147343" y="280760"/>
              </a:lnTo>
              <a:lnTo>
                <a:pt x="294686" y="28076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91122" y="1312355"/>
        <a:ext cx="20351" cy="20351"/>
      </dsp:txXfrm>
    </dsp:sp>
    <dsp:sp modelId="{5A84BFCF-3354-4857-A746-8C3AA14E83B0}">
      <dsp:nvSpPr>
        <dsp:cNvPr id="0" name=""/>
        <dsp:cNvSpPr/>
      </dsp:nvSpPr>
      <dsp:spPr>
        <a:xfrm>
          <a:off x="4653954" y="901390"/>
          <a:ext cx="294686" cy="280760"/>
        </a:xfrm>
        <a:custGeom>
          <a:avLst/>
          <a:gdLst/>
          <a:ahLst/>
          <a:cxnLst/>
          <a:rect l="0" t="0" r="0" b="0"/>
          <a:pathLst>
            <a:path>
              <a:moveTo>
                <a:pt x="0" y="280760"/>
              </a:moveTo>
              <a:lnTo>
                <a:pt x="147343" y="280760"/>
              </a:lnTo>
              <a:lnTo>
                <a:pt x="147343" y="0"/>
              </a:lnTo>
              <a:lnTo>
                <a:pt x="294686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91122" y="1031595"/>
        <a:ext cx="20351" cy="20351"/>
      </dsp:txXfrm>
    </dsp:sp>
    <dsp:sp modelId="{DE79D46B-761C-4896-9026-4C54662CC5AC}">
      <dsp:nvSpPr>
        <dsp:cNvPr id="0" name=""/>
        <dsp:cNvSpPr/>
      </dsp:nvSpPr>
      <dsp:spPr>
        <a:xfrm>
          <a:off x="4653954" y="339868"/>
          <a:ext cx="294686" cy="842282"/>
        </a:xfrm>
        <a:custGeom>
          <a:avLst/>
          <a:gdLst/>
          <a:ahLst/>
          <a:cxnLst/>
          <a:rect l="0" t="0" r="0" b="0"/>
          <a:pathLst>
            <a:path>
              <a:moveTo>
                <a:pt x="0" y="842282"/>
              </a:moveTo>
              <a:lnTo>
                <a:pt x="147343" y="842282"/>
              </a:lnTo>
              <a:lnTo>
                <a:pt x="147343" y="0"/>
              </a:lnTo>
              <a:lnTo>
                <a:pt x="294686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78989" y="738701"/>
        <a:ext cx="44617" cy="44617"/>
      </dsp:txXfrm>
    </dsp:sp>
    <dsp:sp modelId="{0E248EDA-654F-41A2-9166-0DA154B028CC}">
      <dsp:nvSpPr>
        <dsp:cNvPr id="0" name=""/>
        <dsp:cNvSpPr/>
      </dsp:nvSpPr>
      <dsp:spPr>
        <a:xfrm rot="16200000">
          <a:off x="3247194" y="957542"/>
          <a:ext cx="2364302" cy="449217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95000"/>
                  <a:lumOff val="5000"/>
                </a:schemeClr>
              </a:solidFill>
            </a:rPr>
            <a:t>12 Step</a:t>
          </a:r>
        </a:p>
      </dsp:txBody>
      <dsp:txXfrm>
        <a:off x="3247194" y="957542"/>
        <a:ext cx="2364302" cy="449217"/>
      </dsp:txXfrm>
    </dsp:sp>
    <dsp:sp modelId="{FFD155F9-161B-4E35-A5A1-6C470C54610A}">
      <dsp:nvSpPr>
        <dsp:cNvPr id="0" name=""/>
        <dsp:cNvSpPr/>
      </dsp:nvSpPr>
      <dsp:spPr>
        <a:xfrm>
          <a:off x="4948640" y="115259"/>
          <a:ext cx="1473433" cy="44921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Anti-Social Cognition</a:t>
          </a:r>
        </a:p>
      </dsp:txBody>
      <dsp:txXfrm>
        <a:off x="4948640" y="115259"/>
        <a:ext cx="1473433" cy="449217"/>
      </dsp:txXfrm>
    </dsp:sp>
    <dsp:sp modelId="{BC61A029-9164-4560-9E52-EB31136AD491}">
      <dsp:nvSpPr>
        <dsp:cNvPr id="0" name=""/>
        <dsp:cNvSpPr/>
      </dsp:nvSpPr>
      <dsp:spPr>
        <a:xfrm>
          <a:off x="4948640" y="676781"/>
          <a:ext cx="1473433" cy="44921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Anti-Social Peers</a:t>
          </a:r>
        </a:p>
      </dsp:txBody>
      <dsp:txXfrm>
        <a:off x="4948640" y="676781"/>
        <a:ext cx="1473433" cy="449217"/>
      </dsp:txXfrm>
    </dsp:sp>
    <dsp:sp modelId="{1A117F04-6A4E-4488-AE46-5735D096EDCF}">
      <dsp:nvSpPr>
        <dsp:cNvPr id="0" name=""/>
        <dsp:cNvSpPr/>
      </dsp:nvSpPr>
      <dsp:spPr>
        <a:xfrm>
          <a:off x="4948640" y="1238303"/>
          <a:ext cx="1473433" cy="44921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Substance Use</a:t>
          </a:r>
        </a:p>
      </dsp:txBody>
      <dsp:txXfrm>
        <a:off x="4948640" y="1238303"/>
        <a:ext cx="1473433" cy="449217"/>
      </dsp:txXfrm>
    </dsp:sp>
    <dsp:sp modelId="{02BD4C13-312D-4226-80CA-3821935001BC}">
      <dsp:nvSpPr>
        <dsp:cNvPr id="0" name=""/>
        <dsp:cNvSpPr/>
      </dsp:nvSpPr>
      <dsp:spPr>
        <a:xfrm>
          <a:off x="4948640" y="1799824"/>
          <a:ext cx="1473433" cy="44921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Leisure</a:t>
          </a:r>
        </a:p>
      </dsp:txBody>
      <dsp:txXfrm>
        <a:off x="4948640" y="1799824"/>
        <a:ext cx="1473433" cy="4492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23B92-A5C2-49F5-AF84-5D586E7C2027}">
      <dsp:nvSpPr>
        <dsp:cNvPr id="0" name=""/>
        <dsp:cNvSpPr/>
      </dsp:nvSpPr>
      <dsp:spPr>
        <a:xfrm>
          <a:off x="4653954" y="1182151"/>
          <a:ext cx="294686" cy="842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343" y="0"/>
              </a:lnTo>
              <a:lnTo>
                <a:pt x="147343" y="842282"/>
              </a:lnTo>
              <a:lnTo>
                <a:pt x="294686" y="84228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8989" y="1580983"/>
        <a:ext cx="44617" cy="44617"/>
      </dsp:txXfrm>
    </dsp:sp>
    <dsp:sp modelId="{E217499F-EFF3-43FA-9E09-7D59623BDE3C}">
      <dsp:nvSpPr>
        <dsp:cNvPr id="0" name=""/>
        <dsp:cNvSpPr/>
      </dsp:nvSpPr>
      <dsp:spPr>
        <a:xfrm>
          <a:off x="4653954" y="1182151"/>
          <a:ext cx="294686" cy="28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343" y="0"/>
              </a:lnTo>
              <a:lnTo>
                <a:pt x="147343" y="280760"/>
              </a:lnTo>
              <a:lnTo>
                <a:pt x="294686" y="28076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91122" y="1312355"/>
        <a:ext cx="20351" cy="20351"/>
      </dsp:txXfrm>
    </dsp:sp>
    <dsp:sp modelId="{5A84BFCF-3354-4857-A746-8C3AA14E83B0}">
      <dsp:nvSpPr>
        <dsp:cNvPr id="0" name=""/>
        <dsp:cNvSpPr/>
      </dsp:nvSpPr>
      <dsp:spPr>
        <a:xfrm>
          <a:off x="4653954" y="901390"/>
          <a:ext cx="294686" cy="280760"/>
        </a:xfrm>
        <a:custGeom>
          <a:avLst/>
          <a:gdLst/>
          <a:ahLst/>
          <a:cxnLst/>
          <a:rect l="0" t="0" r="0" b="0"/>
          <a:pathLst>
            <a:path>
              <a:moveTo>
                <a:pt x="0" y="280760"/>
              </a:moveTo>
              <a:lnTo>
                <a:pt x="147343" y="280760"/>
              </a:lnTo>
              <a:lnTo>
                <a:pt x="147343" y="0"/>
              </a:lnTo>
              <a:lnTo>
                <a:pt x="294686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91122" y="1031595"/>
        <a:ext cx="20351" cy="20351"/>
      </dsp:txXfrm>
    </dsp:sp>
    <dsp:sp modelId="{DE79D46B-761C-4896-9026-4C54662CC5AC}">
      <dsp:nvSpPr>
        <dsp:cNvPr id="0" name=""/>
        <dsp:cNvSpPr/>
      </dsp:nvSpPr>
      <dsp:spPr>
        <a:xfrm>
          <a:off x="4653954" y="339868"/>
          <a:ext cx="294686" cy="842282"/>
        </a:xfrm>
        <a:custGeom>
          <a:avLst/>
          <a:gdLst/>
          <a:ahLst/>
          <a:cxnLst/>
          <a:rect l="0" t="0" r="0" b="0"/>
          <a:pathLst>
            <a:path>
              <a:moveTo>
                <a:pt x="0" y="842282"/>
              </a:moveTo>
              <a:lnTo>
                <a:pt x="147343" y="842282"/>
              </a:lnTo>
              <a:lnTo>
                <a:pt x="147343" y="0"/>
              </a:lnTo>
              <a:lnTo>
                <a:pt x="294686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78989" y="738701"/>
        <a:ext cx="44617" cy="44617"/>
      </dsp:txXfrm>
    </dsp:sp>
    <dsp:sp modelId="{0E248EDA-654F-41A2-9166-0DA154B028CC}">
      <dsp:nvSpPr>
        <dsp:cNvPr id="0" name=""/>
        <dsp:cNvSpPr/>
      </dsp:nvSpPr>
      <dsp:spPr>
        <a:xfrm rot="16200000">
          <a:off x="3247194" y="957542"/>
          <a:ext cx="2364302" cy="449217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95000"/>
                  <a:lumOff val="5000"/>
                </a:schemeClr>
              </a:solidFill>
            </a:rPr>
            <a:t>Social Skill Roleplays</a:t>
          </a:r>
        </a:p>
      </dsp:txBody>
      <dsp:txXfrm>
        <a:off x="3247194" y="957542"/>
        <a:ext cx="2364302" cy="449217"/>
      </dsp:txXfrm>
    </dsp:sp>
    <dsp:sp modelId="{FFD155F9-161B-4E35-A5A1-6C470C54610A}">
      <dsp:nvSpPr>
        <dsp:cNvPr id="0" name=""/>
        <dsp:cNvSpPr/>
      </dsp:nvSpPr>
      <dsp:spPr>
        <a:xfrm>
          <a:off x="4948640" y="115259"/>
          <a:ext cx="1473433" cy="44921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Anti-Social Personality</a:t>
          </a:r>
        </a:p>
      </dsp:txBody>
      <dsp:txXfrm>
        <a:off x="4948640" y="115259"/>
        <a:ext cx="1473433" cy="449217"/>
      </dsp:txXfrm>
    </dsp:sp>
    <dsp:sp modelId="{BC61A029-9164-4560-9E52-EB31136AD491}">
      <dsp:nvSpPr>
        <dsp:cNvPr id="0" name=""/>
        <dsp:cNvSpPr/>
      </dsp:nvSpPr>
      <dsp:spPr>
        <a:xfrm>
          <a:off x="4948640" y="676781"/>
          <a:ext cx="1473433" cy="44921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Anti-Social Peers</a:t>
          </a:r>
        </a:p>
      </dsp:txBody>
      <dsp:txXfrm>
        <a:off x="4948640" y="676781"/>
        <a:ext cx="1473433" cy="449217"/>
      </dsp:txXfrm>
    </dsp:sp>
    <dsp:sp modelId="{1A117F04-6A4E-4488-AE46-5735D096EDCF}">
      <dsp:nvSpPr>
        <dsp:cNvPr id="0" name=""/>
        <dsp:cNvSpPr/>
      </dsp:nvSpPr>
      <dsp:spPr>
        <a:xfrm>
          <a:off x="4948640" y="1238303"/>
          <a:ext cx="1473433" cy="44921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Family/Marital</a:t>
          </a:r>
        </a:p>
      </dsp:txBody>
      <dsp:txXfrm>
        <a:off x="4948640" y="1238303"/>
        <a:ext cx="1473433" cy="449217"/>
      </dsp:txXfrm>
    </dsp:sp>
    <dsp:sp modelId="{0588E1C3-58DA-46C2-93B0-032D217EC70B}">
      <dsp:nvSpPr>
        <dsp:cNvPr id="0" name=""/>
        <dsp:cNvSpPr/>
      </dsp:nvSpPr>
      <dsp:spPr>
        <a:xfrm>
          <a:off x="4948640" y="1799824"/>
          <a:ext cx="1473433" cy="44921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Employment</a:t>
          </a:r>
        </a:p>
      </dsp:txBody>
      <dsp:txXfrm>
        <a:off x="4948640" y="1799824"/>
        <a:ext cx="1473433" cy="44921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87FE1-DC59-4DE2-9979-A2C2895034B8}">
      <dsp:nvSpPr>
        <dsp:cNvPr id="0" name=""/>
        <dsp:cNvSpPr/>
      </dsp:nvSpPr>
      <dsp:spPr>
        <a:xfrm>
          <a:off x="4653954" y="1182151"/>
          <a:ext cx="294686" cy="561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343" y="0"/>
              </a:lnTo>
              <a:lnTo>
                <a:pt x="147343" y="561521"/>
              </a:lnTo>
              <a:lnTo>
                <a:pt x="294686" y="56152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85443" y="1447058"/>
        <a:ext cx="31707" cy="31707"/>
      </dsp:txXfrm>
    </dsp:sp>
    <dsp:sp modelId="{5B7D2C47-BD43-4A0A-B1E3-E7F7D45A2C9F}">
      <dsp:nvSpPr>
        <dsp:cNvPr id="0" name=""/>
        <dsp:cNvSpPr/>
      </dsp:nvSpPr>
      <dsp:spPr>
        <a:xfrm>
          <a:off x="4653954" y="1136431"/>
          <a:ext cx="2946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686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93930" y="1174783"/>
        <a:ext cx="14734" cy="14734"/>
      </dsp:txXfrm>
    </dsp:sp>
    <dsp:sp modelId="{DE79D46B-761C-4896-9026-4C54662CC5AC}">
      <dsp:nvSpPr>
        <dsp:cNvPr id="0" name=""/>
        <dsp:cNvSpPr/>
      </dsp:nvSpPr>
      <dsp:spPr>
        <a:xfrm>
          <a:off x="4653954" y="620629"/>
          <a:ext cx="294686" cy="561521"/>
        </a:xfrm>
        <a:custGeom>
          <a:avLst/>
          <a:gdLst/>
          <a:ahLst/>
          <a:cxnLst/>
          <a:rect l="0" t="0" r="0" b="0"/>
          <a:pathLst>
            <a:path>
              <a:moveTo>
                <a:pt x="0" y="561521"/>
              </a:moveTo>
              <a:lnTo>
                <a:pt x="147343" y="561521"/>
              </a:lnTo>
              <a:lnTo>
                <a:pt x="147343" y="0"/>
              </a:lnTo>
              <a:lnTo>
                <a:pt x="294686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85443" y="885536"/>
        <a:ext cx="31707" cy="31707"/>
      </dsp:txXfrm>
    </dsp:sp>
    <dsp:sp modelId="{0E248EDA-654F-41A2-9166-0DA154B028CC}">
      <dsp:nvSpPr>
        <dsp:cNvPr id="0" name=""/>
        <dsp:cNvSpPr/>
      </dsp:nvSpPr>
      <dsp:spPr>
        <a:xfrm rot="16200000">
          <a:off x="3247194" y="957542"/>
          <a:ext cx="2364302" cy="449217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Community Service at Food Pantry</a:t>
          </a:r>
        </a:p>
      </dsp:txBody>
      <dsp:txXfrm>
        <a:off x="3247194" y="957542"/>
        <a:ext cx="2364302" cy="449217"/>
      </dsp:txXfrm>
    </dsp:sp>
    <dsp:sp modelId="{FFD155F9-161B-4E35-A5A1-6C470C54610A}">
      <dsp:nvSpPr>
        <dsp:cNvPr id="0" name=""/>
        <dsp:cNvSpPr/>
      </dsp:nvSpPr>
      <dsp:spPr>
        <a:xfrm>
          <a:off x="4948640" y="396020"/>
          <a:ext cx="1473433" cy="44921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Court Requirement</a:t>
          </a:r>
        </a:p>
      </dsp:txBody>
      <dsp:txXfrm>
        <a:off x="4948640" y="396020"/>
        <a:ext cx="1473433" cy="449217"/>
      </dsp:txXfrm>
    </dsp:sp>
    <dsp:sp modelId="{28E60C82-4FEC-4837-9E53-B9C84DA39858}">
      <dsp:nvSpPr>
        <dsp:cNvPr id="0" name=""/>
        <dsp:cNvSpPr/>
      </dsp:nvSpPr>
      <dsp:spPr>
        <a:xfrm>
          <a:off x="4948640" y="957542"/>
          <a:ext cx="1473433" cy="44921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Responsivity</a:t>
          </a:r>
        </a:p>
      </dsp:txBody>
      <dsp:txXfrm>
        <a:off x="4948640" y="957542"/>
        <a:ext cx="1473433" cy="449217"/>
      </dsp:txXfrm>
    </dsp:sp>
    <dsp:sp modelId="{07C31CC0-CDFE-4ECA-9571-9720509F3D75}">
      <dsp:nvSpPr>
        <dsp:cNvPr id="0" name=""/>
        <dsp:cNvSpPr/>
      </dsp:nvSpPr>
      <dsp:spPr>
        <a:xfrm>
          <a:off x="4948640" y="1519064"/>
          <a:ext cx="1473433" cy="449217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95000"/>
                  <a:lumOff val="5000"/>
                </a:schemeClr>
              </a:solidFill>
            </a:rPr>
            <a:t>Leisure</a:t>
          </a:r>
        </a:p>
      </dsp:txBody>
      <dsp:txXfrm>
        <a:off x="4948640" y="1519064"/>
        <a:ext cx="1473433" cy="44921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1C159-DEAC-4250-A005-2F5C26742868}">
      <dsp:nvSpPr>
        <dsp:cNvPr id="0" name=""/>
        <dsp:cNvSpPr/>
      </dsp:nvSpPr>
      <dsp:spPr>
        <a:xfrm>
          <a:off x="1477509" y="1591"/>
          <a:ext cx="2987040" cy="8617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Specific</a:t>
          </a:r>
        </a:p>
      </dsp:txBody>
      <dsp:txXfrm>
        <a:off x="1477509" y="109311"/>
        <a:ext cx="2663882" cy="646317"/>
      </dsp:txXfrm>
    </dsp:sp>
    <dsp:sp modelId="{4B1A1A00-991A-4CC6-A185-6B726F8B899C}">
      <dsp:nvSpPr>
        <dsp:cNvPr id="0" name=""/>
        <dsp:cNvSpPr/>
      </dsp:nvSpPr>
      <dsp:spPr>
        <a:xfrm>
          <a:off x="513850" y="1591"/>
          <a:ext cx="963658" cy="8617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S</a:t>
          </a:r>
        </a:p>
      </dsp:txBody>
      <dsp:txXfrm>
        <a:off x="555917" y="43658"/>
        <a:ext cx="879524" cy="777622"/>
      </dsp:txXfrm>
    </dsp:sp>
    <dsp:sp modelId="{B1E027F4-2C8A-4E53-B308-321546F85582}">
      <dsp:nvSpPr>
        <dsp:cNvPr id="0" name=""/>
        <dsp:cNvSpPr/>
      </dsp:nvSpPr>
      <dsp:spPr>
        <a:xfrm>
          <a:off x="1477509" y="949523"/>
          <a:ext cx="2987040" cy="8617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Measurable</a:t>
          </a:r>
        </a:p>
      </dsp:txBody>
      <dsp:txXfrm>
        <a:off x="1477509" y="1057243"/>
        <a:ext cx="2663882" cy="646317"/>
      </dsp:txXfrm>
    </dsp:sp>
    <dsp:sp modelId="{A1E354B5-6117-49DE-A78D-895952FE46B6}">
      <dsp:nvSpPr>
        <dsp:cNvPr id="0" name=""/>
        <dsp:cNvSpPr/>
      </dsp:nvSpPr>
      <dsp:spPr>
        <a:xfrm>
          <a:off x="513850" y="949523"/>
          <a:ext cx="963658" cy="861756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M</a:t>
          </a:r>
        </a:p>
      </dsp:txBody>
      <dsp:txXfrm>
        <a:off x="555917" y="991590"/>
        <a:ext cx="879524" cy="777622"/>
      </dsp:txXfrm>
    </dsp:sp>
    <dsp:sp modelId="{E6F64790-5F6B-493C-AC24-2917CC649FA6}">
      <dsp:nvSpPr>
        <dsp:cNvPr id="0" name=""/>
        <dsp:cNvSpPr/>
      </dsp:nvSpPr>
      <dsp:spPr>
        <a:xfrm>
          <a:off x="1477509" y="1897455"/>
          <a:ext cx="2987040" cy="8617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Achievable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Proximal</a:t>
          </a:r>
        </a:p>
      </dsp:txBody>
      <dsp:txXfrm>
        <a:off x="1477509" y="2005175"/>
        <a:ext cx="2663882" cy="646317"/>
      </dsp:txXfrm>
    </dsp:sp>
    <dsp:sp modelId="{87522EAD-FF5E-42F5-BD8A-D3C2F710E8DF}">
      <dsp:nvSpPr>
        <dsp:cNvPr id="0" name=""/>
        <dsp:cNvSpPr/>
      </dsp:nvSpPr>
      <dsp:spPr>
        <a:xfrm>
          <a:off x="513850" y="1897455"/>
          <a:ext cx="963658" cy="86175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A</a:t>
          </a:r>
        </a:p>
      </dsp:txBody>
      <dsp:txXfrm>
        <a:off x="555917" y="1939522"/>
        <a:ext cx="879524" cy="777622"/>
      </dsp:txXfrm>
    </dsp:sp>
    <dsp:sp modelId="{F1C47FA3-F966-4BF0-AC8C-68F4ACB1FDBE}">
      <dsp:nvSpPr>
        <dsp:cNvPr id="0" name=""/>
        <dsp:cNvSpPr/>
      </dsp:nvSpPr>
      <dsp:spPr>
        <a:xfrm>
          <a:off x="1477509" y="2845387"/>
          <a:ext cx="2987040" cy="8617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Relevant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Responsivity, Criminogenic Need, Program Requirement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Leads to Distal Goal</a:t>
          </a:r>
        </a:p>
      </dsp:txBody>
      <dsp:txXfrm>
        <a:off x="1477509" y="2953107"/>
        <a:ext cx="2663882" cy="646317"/>
      </dsp:txXfrm>
    </dsp:sp>
    <dsp:sp modelId="{25A1C512-C35A-45C9-85F2-219A7DC7349F}">
      <dsp:nvSpPr>
        <dsp:cNvPr id="0" name=""/>
        <dsp:cNvSpPr/>
      </dsp:nvSpPr>
      <dsp:spPr>
        <a:xfrm>
          <a:off x="513850" y="2845387"/>
          <a:ext cx="963658" cy="861756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R</a:t>
          </a:r>
        </a:p>
      </dsp:txBody>
      <dsp:txXfrm>
        <a:off x="555917" y="2887454"/>
        <a:ext cx="879524" cy="777622"/>
      </dsp:txXfrm>
    </dsp:sp>
    <dsp:sp modelId="{621DD343-714B-4CBE-8C34-B6570EFC8F89}">
      <dsp:nvSpPr>
        <dsp:cNvPr id="0" name=""/>
        <dsp:cNvSpPr/>
      </dsp:nvSpPr>
      <dsp:spPr>
        <a:xfrm>
          <a:off x="1477509" y="3793319"/>
          <a:ext cx="2987040" cy="8617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Time-Bound</a:t>
          </a:r>
        </a:p>
      </dsp:txBody>
      <dsp:txXfrm>
        <a:off x="1477509" y="3901039"/>
        <a:ext cx="2663882" cy="646317"/>
      </dsp:txXfrm>
    </dsp:sp>
    <dsp:sp modelId="{059DFDDD-7283-4944-B2DF-913B034E7D94}">
      <dsp:nvSpPr>
        <dsp:cNvPr id="0" name=""/>
        <dsp:cNvSpPr/>
      </dsp:nvSpPr>
      <dsp:spPr>
        <a:xfrm>
          <a:off x="513850" y="3793319"/>
          <a:ext cx="963658" cy="86175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T</a:t>
          </a:r>
        </a:p>
      </dsp:txBody>
      <dsp:txXfrm>
        <a:off x="555917" y="3835386"/>
        <a:ext cx="879524" cy="77762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F60EE-FADB-4DC9-B400-B7B70C29DBDB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CB678-14A8-4989-A202-C33D75AD48B5}">
      <dsp:nvSpPr>
        <dsp:cNvPr id="0" name=""/>
        <dsp:cNvSpPr/>
      </dsp:nvSpPr>
      <dsp:spPr>
        <a:xfrm>
          <a:off x="4067" y="1625600"/>
          <a:ext cx="1956593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1) Is there a new responsivity issue that must be prioritized?</a:t>
          </a:r>
        </a:p>
      </dsp:txBody>
      <dsp:txXfrm>
        <a:off x="99580" y="1721113"/>
        <a:ext cx="1765567" cy="1976440"/>
      </dsp:txXfrm>
    </dsp:sp>
    <dsp:sp modelId="{EC7392BC-6B72-4E22-A661-D34C5B519AA6}">
      <dsp:nvSpPr>
        <dsp:cNvPr id="0" name=""/>
        <dsp:cNvSpPr/>
      </dsp:nvSpPr>
      <dsp:spPr>
        <a:xfrm>
          <a:off x="2058491" y="1625600"/>
          <a:ext cx="1956593" cy="2167466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2) Has the client progressed enough that they can meet future goals on their own?</a:t>
          </a:r>
        </a:p>
      </dsp:txBody>
      <dsp:txXfrm>
        <a:off x="2154004" y="1721113"/>
        <a:ext cx="1765567" cy="1976440"/>
      </dsp:txXfrm>
    </dsp:sp>
    <dsp:sp modelId="{C2A5F722-29B5-4DD4-8BEC-5128D567C142}">
      <dsp:nvSpPr>
        <dsp:cNvPr id="0" name=""/>
        <dsp:cNvSpPr/>
      </dsp:nvSpPr>
      <dsp:spPr>
        <a:xfrm>
          <a:off x="4112914" y="1625600"/>
          <a:ext cx="1956593" cy="2167466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3) Is there an upcoming deadline that requires a change in target?</a:t>
          </a:r>
        </a:p>
      </dsp:txBody>
      <dsp:txXfrm>
        <a:off x="4208427" y="1721113"/>
        <a:ext cx="1765567" cy="1976440"/>
      </dsp:txXfrm>
    </dsp:sp>
    <dsp:sp modelId="{D3C9424C-DD20-4222-88F8-F9BCEB1FF41D}">
      <dsp:nvSpPr>
        <dsp:cNvPr id="0" name=""/>
        <dsp:cNvSpPr/>
      </dsp:nvSpPr>
      <dsp:spPr>
        <a:xfrm>
          <a:off x="6167338" y="1625600"/>
          <a:ext cx="1956593" cy="216746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4) Is there evidence that the prioritization of criminogenic needs has changed?</a:t>
          </a:r>
        </a:p>
      </dsp:txBody>
      <dsp:txXfrm>
        <a:off x="6262851" y="1721113"/>
        <a:ext cx="1765567" cy="1976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F824B-0E8B-410C-AFDF-A1204D1EC64B}">
      <dsp:nvSpPr>
        <dsp:cNvPr id="0" name=""/>
        <dsp:cNvSpPr/>
      </dsp:nvSpPr>
      <dsp:spPr>
        <a:xfrm>
          <a:off x="5402" y="0"/>
          <a:ext cx="1895772" cy="450426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</a:t>
          </a:r>
          <a:r>
            <a:rPr lang="en-US" sz="2800" kern="1200" baseline="30000" dirty="0"/>
            <a:t>st</a:t>
          </a:r>
          <a:r>
            <a:rPr lang="en-US" sz="2800" kern="1200" dirty="0"/>
            <a:t> Generation</a:t>
          </a:r>
        </a:p>
      </dsp:txBody>
      <dsp:txXfrm>
        <a:off x="5402" y="0"/>
        <a:ext cx="1895772" cy="1351279"/>
      </dsp:txXfrm>
    </dsp:sp>
    <dsp:sp modelId="{34FC2573-1898-42B0-9893-053FAF2FDA73}">
      <dsp:nvSpPr>
        <dsp:cNvPr id="0" name=""/>
        <dsp:cNvSpPr/>
      </dsp:nvSpPr>
      <dsp:spPr>
        <a:xfrm>
          <a:off x="194979" y="1351279"/>
          <a:ext cx="1516618" cy="29277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Professional Judgement</a:t>
          </a:r>
        </a:p>
      </dsp:txBody>
      <dsp:txXfrm>
        <a:off x="239399" y="1395699"/>
        <a:ext cx="1427778" cy="2838932"/>
      </dsp:txXfrm>
    </dsp:sp>
    <dsp:sp modelId="{83E64426-D088-4268-83C4-77A115DF693A}">
      <dsp:nvSpPr>
        <dsp:cNvPr id="0" name=""/>
        <dsp:cNvSpPr/>
      </dsp:nvSpPr>
      <dsp:spPr>
        <a:xfrm>
          <a:off x="2043358" y="0"/>
          <a:ext cx="1895772" cy="450426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</a:t>
          </a:r>
          <a:r>
            <a:rPr lang="en-US" sz="2800" kern="1200" baseline="30000" dirty="0"/>
            <a:t>nd</a:t>
          </a:r>
          <a:r>
            <a:rPr lang="en-US" sz="2800" kern="1200" dirty="0"/>
            <a:t> Generation</a:t>
          </a:r>
        </a:p>
      </dsp:txBody>
      <dsp:txXfrm>
        <a:off x="2043358" y="0"/>
        <a:ext cx="1895772" cy="1351279"/>
      </dsp:txXfrm>
    </dsp:sp>
    <dsp:sp modelId="{20506435-FDF1-4079-8659-DDBD561BDD4D}">
      <dsp:nvSpPr>
        <dsp:cNvPr id="0" name=""/>
        <dsp:cNvSpPr/>
      </dsp:nvSpPr>
      <dsp:spPr>
        <a:xfrm>
          <a:off x="2232935" y="1352599"/>
          <a:ext cx="1516618" cy="1358097"/>
        </a:xfrm>
        <a:prstGeom prst="roundRect">
          <a:avLst>
            <a:gd name="adj" fmla="val 10000"/>
          </a:avLst>
        </a:prstGeom>
        <a:solidFill>
          <a:schemeClr val="accent3">
            <a:hueOff val="246418"/>
            <a:satOff val="9091"/>
            <a:lumOff val="-13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Actuarial Assessment</a:t>
          </a:r>
        </a:p>
      </dsp:txBody>
      <dsp:txXfrm>
        <a:off x="2272712" y="1392376"/>
        <a:ext cx="1437064" cy="1278543"/>
      </dsp:txXfrm>
    </dsp:sp>
    <dsp:sp modelId="{34A4BFD6-7F6A-4E21-9F31-4EB5C812433D}">
      <dsp:nvSpPr>
        <dsp:cNvPr id="0" name=""/>
        <dsp:cNvSpPr/>
      </dsp:nvSpPr>
      <dsp:spPr>
        <a:xfrm>
          <a:off x="2232935" y="2919634"/>
          <a:ext cx="1516618" cy="1358097"/>
        </a:xfrm>
        <a:prstGeom prst="roundRect">
          <a:avLst>
            <a:gd name="adj" fmla="val 10000"/>
          </a:avLst>
        </a:prstGeom>
        <a:solidFill>
          <a:schemeClr val="accent3">
            <a:hueOff val="492836"/>
            <a:satOff val="18182"/>
            <a:lumOff val="-26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Static Factors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(Risk)</a:t>
          </a:r>
        </a:p>
      </dsp:txBody>
      <dsp:txXfrm>
        <a:off x="2272712" y="2959411"/>
        <a:ext cx="1437064" cy="1278543"/>
      </dsp:txXfrm>
    </dsp:sp>
    <dsp:sp modelId="{6195A17A-13ED-4651-8D19-7BD9CBCA951C}">
      <dsp:nvSpPr>
        <dsp:cNvPr id="0" name=""/>
        <dsp:cNvSpPr/>
      </dsp:nvSpPr>
      <dsp:spPr>
        <a:xfrm>
          <a:off x="4081313" y="0"/>
          <a:ext cx="1895772" cy="450426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</a:t>
          </a:r>
          <a:r>
            <a:rPr lang="en-US" sz="2800" kern="1200" baseline="30000" dirty="0"/>
            <a:t>rd</a:t>
          </a:r>
          <a:r>
            <a:rPr lang="en-US" sz="2800" kern="1200" dirty="0"/>
            <a:t> Generation</a:t>
          </a:r>
        </a:p>
      </dsp:txBody>
      <dsp:txXfrm>
        <a:off x="4081313" y="0"/>
        <a:ext cx="1895772" cy="1351279"/>
      </dsp:txXfrm>
    </dsp:sp>
    <dsp:sp modelId="{6A8A9C8D-7926-4A2C-98AF-8C8965DFCF72}">
      <dsp:nvSpPr>
        <dsp:cNvPr id="0" name=""/>
        <dsp:cNvSpPr/>
      </dsp:nvSpPr>
      <dsp:spPr>
        <a:xfrm>
          <a:off x="4270890" y="1351664"/>
          <a:ext cx="1516618" cy="884907"/>
        </a:xfrm>
        <a:prstGeom prst="roundRect">
          <a:avLst>
            <a:gd name="adj" fmla="val 10000"/>
          </a:avLst>
        </a:prstGeom>
        <a:solidFill>
          <a:schemeClr val="accent3">
            <a:hueOff val="739254"/>
            <a:satOff val="27273"/>
            <a:lumOff val="-40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Actuarial Assessment</a:t>
          </a:r>
        </a:p>
      </dsp:txBody>
      <dsp:txXfrm>
        <a:off x="4296808" y="1377582"/>
        <a:ext cx="1464782" cy="833071"/>
      </dsp:txXfrm>
    </dsp:sp>
    <dsp:sp modelId="{359393B0-5169-4A81-A6E7-3A86B7F39C86}">
      <dsp:nvSpPr>
        <dsp:cNvPr id="0" name=""/>
        <dsp:cNvSpPr/>
      </dsp:nvSpPr>
      <dsp:spPr>
        <a:xfrm>
          <a:off x="4270890" y="2372711"/>
          <a:ext cx="1516618" cy="884907"/>
        </a:xfrm>
        <a:prstGeom prst="roundRect">
          <a:avLst>
            <a:gd name="adj" fmla="val 10000"/>
          </a:avLst>
        </a:prstGeom>
        <a:solidFill>
          <a:schemeClr val="accent3">
            <a:hueOff val="985672"/>
            <a:satOff val="36364"/>
            <a:lumOff val="-53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Static Factors (Risk)</a:t>
          </a:r>
        </a:p>
      </dsp:txBody>
      <dsp:txXfrm>
        <a:off x="4296808" y="2398629"/>
        <a:ext cx="1464782" cy="833071"/>
      </dsp:txXfrm>
    </dsp:sp>
    <dsp:sp modelId="{B55439E1-A259-4383-8E7B-2DF45466B095}">
      <dsp:nvSpPr>
        <dsp:cNvPr id="0" name=""/>
        <dsp:cNvSpPr/>
      </dsp:nvSpPr>
      <dsp:spPr>
        <a:xfrm>
          <a:off x="4270890" y="3393759"/>
          <a:ext cx="1516618" cy="884907"/>
        </a:xfrm>
        <a:prstGeom prst="roundRect">
          <a:avLst>
            <a:gd name="adj" fmla="val 10000"/>
          </a:avLst>
        </a:prstGeom>
        <a:solidFill>
          <a:schemeClr val="accent3">
            <a:hueOff val="1232090"/>
            <a:satOff val="45455"/>
            <a:lumOff val="-66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Dynamic Factors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(Needs)</a:t>
          </a:r>
        </a:p>
      </dsp:txBody>
      <dsp:txXfrm>
        <a:off x="4296808" y="3419677"/>
        <a:ext cx="1464782" cy="833071"/>
      </dsp:txXfrm>
    </dsp:sp>
    <dsp:sp modelId="{BEA0223F-5A4A-45B2-9DEA-C376C361E396}">
      <dsp:nvSpPr>
        <dsp:cNvPr id="0" name=""/>
        <dsp:cNvSpPr/>
      </dsp:nvSpPr>
      <dsp:spPr>
        <a:xfrm>
          <a:off x="6119269" y="0"/>
          <a:ext cx="1895772" cy="450426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4</a:t>
          </a:r>
          <a:r>
            <a:rPr lang="en-US" sz="2800" kern="1200" baseline="30000" dirty="0"/>
            <a:t>th</a:t>
          </a:r>
          <a:r>
            <a:rPr lang="en-US" sz="2800" kern="1200" dirty="0"/>
            <a:t> Generation</a:t>
          </a:r>
        </a:p>
      </dsp:txBody>
      <dsp:txXfrm>
        <a:off x="6119269" y="0"/>
        <a:ext cx="1895772" cy="1351279"/>
      </dsp:txXfrm>
    </dsp:sp>
    <dsp:sp modelId="{D6DEB932-F0BF-444B-8ABD-EE470977C3B8}">
      <dsp:nvSpPr>
        <dsp:cNvPr id="0" name=""/>
        <dsp:cNvSpPr/>
      </dsp:nvSpPr>
      <dsp:spPr>
        <a:xfrm>
          <a:off x="6308846" y="1351389"/>
          <a:ext cx="1516618" cy="656175"/>
        </a:xfrm>
        <a:prstGeom prst="roundRect">
          <a:avLst>
            <a:gd name="adj" fmla="val 10000"/>
          </a:avLst>
        </a:prstGeom>
        <a:solidFill>
          <a:schemeClr val="accent3">
            <a:hueOff val="1478509"/>
            <a:satOff val="54545"/>
            <a:lumOff val="-80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Actuarial Assessment</a:t>
          </a:r>
        </a:p>
      </dsp:txBody>
      <dsp:txXfrm>
        <a:off x="6328065" y="1370608"/>
        <a:ext cx="1478180" cy="617737"/>
      </dsp:txXfrm>
    </dsp:sp>
    <dsp:sp modelId="{38230265-A9F0-47D6-8339-3EF40FF0691B}">
      <dsp:nvSpPr>
        <dsp:cNvPr id="0" name=""/>
        <dsp:cNvSpPr/>
      </dsp:nvSpPr>
      <dsp:spPr>
        <a:xfrm>
          <a:off x="6308846" y="2108515"/>
          <a:ext cx="1516618" cy="656175"/>
        </a:xfrm>
        <a:prstGeom prst="roundRect">
          <a:avLst>
            <a:gd name="adj" fmla="val 10000"/>
          </a:avLst>
        </a:prstGeom>
        <a:solidFill>
          <a:schemeClr val="accent3">
            <a:hueOff val="1724927"/>
            <a:satOff val="63636"/>
            <a:lumOff val="-93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Static Factors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(Risk)</a:t>
          </a:r>
        </a:p>
      </dsp:txBody>
      <dsp:txXfrm>
        <a:off x="6328065" y="2127734"/>
        <a:ext cx="1478180" cy="617737"/>
      </dsp:txXfrm>
    </dsp:sp>
    <dsp:sp modelId="{2C4026C2-79C1-40B9-987B-369C2C2D493F}">
      <dsp:nvSpPr>
        <dsp:cNvPr id="0" name=""/>
        <dsp:cNvSpPr/>
      </dsp:nvSpPr>
      <dsp:spPr>
        <a:xfrm>
          <a:off x="6308846" y="2865640"/>
          <a:ext cx="1516618" cy="656175"/>
        </a:xfrm>
        <a:prstGeom prst="roundRect">
          <a:avLst>
            <a:gd name="adj" fmla="val 10000"/>
          </a:avLst>
        </a:prstGeom>
        <a:solidFill>
          <a:schemeClr val="accent3">
            <a:hueOff val="1971345"/>
            <a:satOff val="72727"/>
            <a:lumOff val="-106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Dynamic Factors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(Needs)</a:t>
          </a:r>
        </a:p>
      </dsp:txBody>
      <dsp:txXfrm>
        <a:off x="6328065" y="2884859"/>
        <a:ext cx="1478180" cy="617737"/>
      </dsp:txXfrm>
    </dsp:sp>
    <dsp:sp modelId="{6DEB53B8-F729-4808-9622-B86A82E30526}">
      <dsp:nvSpPr>
        <dsp:cNvPr id="0" name=""/>
        <dsp:cNvSpPr/>
      </dsp:nvSpPr>
      <dsp:spPr>
        <a:xfrm>
          <a:off x="6308846" y="3622766"/>
          <a:ext cx="1516618" cy="656175"/>
        </a:xfrm>
        <a:prstGeom prst="roundRect">
          <a:avLst>
            <a:gd name="adj" fmla="val 10000"/>
          </a:avLst>
        </a:prstGeom>
        <a:solidFill>
          <a:schemeClr val="accent3">
            <a:hueOff val="2217763"/>
            <a:satOff val="81818"/>
            <a:lumOff val="-120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Structured Decision Making for Case Management</a:t>
          </a:r>
        </a:p>
      </dsp:txBody>
      <dsp:txXfrm>
        <a:off x="6328065" y="3641985"/>
        <a:ext cx="1478180" cy="617737"/>
      </dsp:txXfrm>
    </dsp:sp>
    <dsp:sp modelId="{E60F322C-8995-4F87-ABE2-E2424EC7381F}">
      <dsp:nvSpPr>
        <dsp:cNvPr id="0" name=""/>
        <dsp:cNvSpPr/>
      </dsp:nvSpPr>
      <dsp:spPr>
        <a:xfrm>
          <a:off x="8157224" y="0"/>
          <a:ext cx="1895772" cy="450426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5</a:t>
          </a:r>
          <a:r>
            <a:rPr lang="en-US" sz="2800" kern="1200" baseline="30000" dirty="0"/>
            <a:t>th</a:t>
          </a:r>
          <a:r>
            <a:rPr lang="en-US" sz="2800" kern="1200" dirty="0"/>
            <a:t> Generation</a:t>
          </a:r>
        </a:p>
      </dsp:txBody>
      <dsp:txXfrm>
        <a:off x="8157224" y="0"/>
        <a:ext cx="1895772" cy="1351279"/>
      </dsp:txXfrm>
    </dsp:sp>
    <dsp:sp modelId="{782F8E8C-E623-4AB3-A41E-0A0A521D3E75}">
      <dsp:nvSpPr>
        <dsp:cNvPr id="0" name=""/>
        <dsp:cNvSpPr/>
      </dsp:nvSpPr>
      <dsp:spPr>
        <a:xfrm>
          <a:off x="8346802" y="1352599"/>
          <a:ext cx="1516618" cy="1358097"/>
        </a:xfrm>
        <a:prstGeom prst="roundRect">
          <a:avLst>
            <a:gd name="adj" fmla="val 10000"/>
          </a:avLst>
        </a:prstGeom>
        <a:solidFill>
          <a:schemeClr val="accent3">
            <a:hueOff val="2464181"/>
            <a:satOff val="90909"/>
            <a:lumOff val="-133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Machine Learning</a:t>
          </a:r>
        </a:p>
      </dsp:txBody>
      <dsp:txXfrm>
        <a:off x="8386579" y="1392376"/>
        <a:ext cx="1437064" cy="1278543"/>
      </dsp:txXfrm>
    </dsp:sp>
    <dsp:sp modelId="{B043CBED-901B-4995-AAEB-B007C11168B4}">
      <dsp:nvSpPr>
        <dsp:cNvPr id="0" name=""/>
        <dsp:cNvSpPr/>
      </dsp:nvSpPr>
      <dsp:spPr>
        <a:xfrm>
          <a:off x="8346802" y="2919634"/>
          <a:ext cx="1516618" cy="135809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Complex Interactions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Static Factors (Risk)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Dynamic Factors (Needs)</a:t>
          </a:r>
        </a:p>
      </dsp:txBody>
      <dsp:txXfrm>
        <a:off x="8386579" y="2959411"/>
        <a:ext cx="1437064" cy="127854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3D59F-C5D7-46D7-A643-E3090FFB1957}">
      <dsp:nvSpPr>
        <dsp:cNvPr id="0" name=""/>
        <dsp:cNvSpPr/>
      </dsp:nvSpPr>
      <dsp:spPr>
        <a:xfrm>
          <a:off x="0" y="1478"/>
          <a:ext cx="10210800" cy="6302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AD01A-31BF-4C97-8961-1199E2B9C75D}">
      <dsp:nvSpPr>
        <dsp:cNvPr id="0" name=""/>
        <dsp:cNvSpPr/>
      </dsp:nvSpPr>
      <dsp:spPr>
        <a:xfrm>
          <a:off x="190639" y="143276"/>
          <a:ext cx="346616" cy="3466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0860E-4F57-45AF-9412-55382E121EEB}">
      <dsp:nvSpPr>
        <dsp:cNvPr id="0" name=""/>
        <dsp:cNvSpPr/>
      </dsp:nvSpPr>
      <dsp:spPr>
        <a:xfrm>
          <a:off x="727895" y="1478"/>
          <a:ext cx="4594860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Plan ahead</a:t>
          </a:r>
        </a:p>
      </dsp:txBody>
      <dsp:txXfrm>
        <a:off x="727895" y="1478"/>
        <a:ext cx="4594860" cy="630212"/>
      </dsp:txXfrm>
    </dsp:sp>
    <dsp:sp modelId="{C8791B3A-6A4F-4D7A-B533-5612343D89B1}">
      <dsp:nvSpPr>
        <dsp:cNvPr id="0" name=""/>
        <dsp:cNvSpPr/>
      </dsp:nvSpPr>
      <dsp:spPr>
        <a:xfrm>
          <a:off x="5322755" y="1478"/>
          <a:ext cx="4888044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Plan a series of proximal steps that build upon each other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Include projected start dates for each goal</a:t>
          </a:r>
        </a:p>
      </dsp:txBody>
      <dsp:txXfrm>
        <a:off x="5322755" y="1478"/>
        <a:ext cx="4888044" cy="630212"/>
      </dsp:txXfrm>
    </dsp:sp>
    <dsp:sp modelId="{5BF2EAA6-F3FA-43DC-9B4D-5AF63FA3A06F}">
      <dsp:nvSpPr>
        <dsp:cNvPr id="0" name=""/>
        <dsp:cNvSpPr/>
      </dsp:nvSpPr>
      <dsp:spPr>
        <a:xfrm>
          <a:off x="0" y="789244"/>
          <a:ext cx="10210800" cy="6302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F2FD5-CAAE-4E7F-AD89-D5D48AA1DAF2}">
      <dsp:nvSpPr>
        <dsp:cNvPr id="0" name=""/>
        <dsp:cNvSpPr/>
      </dsp:nvSpPr>
      <dsp:spPr>
        <a:xfrm>
          <a:off x="190639" y="931042"/>
          <a:ext cx="346616" cy="3466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A5B5A-A8D4-4B9A-84CD-0AF642E69044}">
      <dsp:nvSpPr>
        <dsp:cNvPr id="0" name=""/>
        <dsp:cNvSpPr/>
      </dsp:nvSpPr>
      <dsp:spPr>
        <a:xfrm>
          <a:off x="727895" y="789244"/>
          <a:ext cx="4594860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Include incentives and consequences when possible</a:t>
          </a:r>
        </a:p>
      </dsp:txBody>
      <dsp:txXfrm>
        <a:off x="727895" y="789244"/>
        <a:ext cx="4594860" cy="630212"/>
      </dsp:txXfrm>
    </dsp:sp>
    <dsp:sp modelId="{9272DF66-4A79-4EDF-B6A9-4A51985D02B3}">
      <dsp:nvSpPr>
        <dsp:cNvPr id="0" name=""/>
        <dsp:cNvSpPr/>
      </dsp:nvSpPr>
      <dsp:spPr>
        <a:xfrm>
          <a:off x="5322755" y="789244"/>
          <a:ext cx="4888044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For every potential consequence there must be an incentive for the opposite action</a:t>
          </a:r>
        </a:p>
      </dsp:txBody>
      <dsp:txXfrm>
        <a:off x="5322755" y="789244"/>
        <a:ext cx="4888044" cy="630212"/>
      </dsp:txXfrm>
    </dsp:sp>
    <dsp:sp modelId="{6D233D4C-4892-4C46-BAEE-2DA7B58FF888}">
      <dsp:nvSpPr>
        <dsp:cNvPr id="0" name=""/>
        <dsp:cNvSpPr/>
      </dsp:nvSpPr>
      <dsp:spPr>
        <a:xfrm>
          <a:off x="0" y="1577010"/>
          <a:ext cx="10210800" cy="6302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7CC44-0D93-4C59-81CB-5AE994790FB7}">
      <dsp:nvSpPr>
        <dsp:cNvPr id="0" name=""/>
        <dsp:cNvSpPr/>
      </dsp:nvSpPr>
      <dsp:spPr>
        <a:xfrm>
          <a:off x="190639" y="1718808"/>
          <a:ext cx="346616" cy="3466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B790D-50E6-4571-A4BC-18091C7D2517}">
      <dsp:nvSpPr>
        <dsp:cNvPr id="0" name=""/>
        <dsp:cNvSpPr/>
      </dsp:nvSpPr>
      <dsp:spPr>
        <a:xfrm>
          <a:off x="727895" y="1577010"/>
          <a:ext cx="4594860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Track overall dosage</a:t>
          </a:r>
        </a:p>
      </dsp:txBody>
      <dsp:txXfrm>
        <a:off x="727895" y="1577010"/>
        <a:ext cx="4594860" cy="630212"/>
      </dsp:txXfrm>
    </dsp:sp>
    <dsp:sp modelId="{03DA202C-4E7C-4923-94BA-0F7B8926E461}">
      <dsp:nvSpPr>
        <dsp:cNvPr id="0" name=""/>
        <dsp:cNvSpPr/>
      </dsp:nvSpPr>
      <dsp:spPr>
        <a:xfrm>
          <a:off x="5322755" y="1577010"/>
          <a:ext cx="4888044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Ideally, track dosage by Criminogenic Need domain</a:t>
          </a:r>
        </a:p>
      </dsp:txBody>
      <dsp:txXfrm>
        <a:off x="5322755" y="1577010"/>
        <a:ext cx="4888044" cy="630212"/>
      </dsp:txXfrm>
    </dsp:sp>
    <dsp:sp modelId="{AE567CD1-304A-4BBB-A899-9A40A7ABA59B}">
      <dsp:nvSpPr>
        <dsp:cNvPr id="0" name=""/>
        <dsp:cNvSpPr/>
      </dsp:nvSpPr>
      <dsp:spPr>
        <a:xfrm>
          <a:off x="0" y="2364776"/>
          <a:ext cx="10210800" cy="6302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23530-0190-487F-A9B6-DAC63B4CD50B}">
      <dsp:nvSpPr>
        <dsp:cNvPr id="0" name=""/>
        <dsp:cNvSpPr/>
      </dsp:nvSpPr>
      <dsp:spPr>
        <a:xfrm>
          <a:off x="190639" y="2506574"/>
          <a:ext cx="346616" cy="3466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7E453-E6C1-4D42-B16C-438ADEF95C75}">
      <dsp:nvSpPr>
        <dsp:cNvPr id="0" name=""/>
        <dsp:cNvSpPr/>
      </dsp:nvSpPr>
      <dsp:spPr>
        <a:xfrm>
          <a:off x="727895" y="2364776"/>
          <a:ext cx="4594860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Involve all team members and social supports</a:t>
          </a:r>
        </a:p>
      </dsp:txBody>
      <dsp:txXfrm>
        <a:off x="727895" y="2364776"/>
        <a:ext cx="4594860" cy="630212"/>
      </dsp:txXfrm>
    </dsp:sp>
    <dsp:sp modelId="{DAEF1B21-516C-460A-8770-4502E6056CAD}">
      <dsp:nvSpPr>
        <dsp:cNvPr id="0" name=""/>
        <dsp:cNvSpPr/>
      </dsp:nvSpPr>
      <dsp:spPr>
        <a:xfrm>
          <a:off x="5322755" y="2364776"/>
          <a:ext cx="4888044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Consider assigning tasks to team members as well as the client</a:t>
          </a:r>
        </a:p>
      </dsp:txBody>
      <dsp:txXfrm>
        <a:off x="5322755" y="2364776"/>
        <a:ext cx="4888044" cy="630212"/>
      </dsp:txXfrm>
    </dsp:sp>
    <dsp:sp modelId="{165247BF-01DC-4E01-A033-CFD301BF96D2}">
      <dsp:nvSpPr>
        <dsp:cNvPr id="0" name=""/>
        <dsp:cNvSpPr/>
      </dsp:nvSpPr>
      <dsp:spPr>
        <a:xfrm>
          <a:off x="0" y="3152542"/>
          <a:ext cx="10210800" cy="6302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792EA-468D-4E5D-AD48-89FF00662E6C}">
      <dsp:nvSpPr>
        <dsp:cNvPr id="0" name=""/>
        <dsp:cNvSpPr/>
      </dsp:nvSpPr>
      <dsp:spPr>
        <a:xfrm>
          <a:off x="190639" y="3294340"/>
          <a:ext cx="346616" cy="3466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B9D51-0874-4BA4-A668-0B61F5075F38}">
      <dsp:nvSpPr>
        <dsp:cNvPr id="0" name=""/>
        <dsp:cNvSpPr/>
      </dsp:nvSpPr>
      <dsp:spPr>
        <a:xfrm>
          <a:off x="727895" y="3152542"/>
          <a:ext cx="4594860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Track and celebrate milestones</a:t>
          </a:r>
        </a:p>
      </dsp:txBody>
      <dsp:txXfrm>
        <a:off x="727895" y="3152542"/>
        <a:ext cx="4594860" cy="630212"/>
      </dsp:txXfrm>
    </dsp:sp>
    <dsp:sp modelId="{CA0448DC-746C-4896-BB60-0685400DDC6D}">
      <dsp:nvSpPr>
        <dsp:cNvPr id="0" name=""/>
        <dsp:cNvSpPr/>
      </dsp:nvSpPr>
      <dsp:spPr>
        <a:xfrm>
          <a:off x="5322755" y="3152542"/>
          <a:ext cx="4888044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Find ways to visually highlight milestones and successes</a:t>
          </a:r>
        </a:p>
      </dsp:txBody>
      <dsp:txXfrm>
        <a:off x="5322755" y="3152542"/>
        <a:ext cx="4888044" cy="630212"/>
      </dsp:txXfrm>
    </dsp:sp>
    <dsp:sp modelId="{B8B19C17-2E77-47B8-B1C4-8F68825590CE}">
      <dsp:nvSpPr>
        <dsp:cNvPr id="0" name=""/>
        <dsp:cNvSpPr/>
      </dsp:nvSpPr>
      <dsp:spPr>
        <a:xfrm>
          <a:off x="0" y="3940308"/>
          <a:ext cx="10210800" cy="6302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F24BD-E618-4D17-A77B-26A4DE09C0B9}">
      <dsp:nvSpPr>
        <dsp:cNvPr id="0" name=""/>
        <dsp:cNvSpPr/>
      </dsp:nvSpPr>
      <dsp:spPr>
        <a:xfrm>
          <a:off x="190639" y="4082106"/>
          <a:ext cx="346616" cy="3466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46D1E-DC33-42C4-855D-7C2C600AC5E1}">
      <dsp:nvSpPr>
        <dsp:cNvPr id="0" name=""/>
        <dsp:cNvSpPr/>
      </dsp:nvSpPr>
      <dsp:spPr>
        <a:xfrm>
          <a:off x="727895" y="3940308"/>
          <a:ext cx="4594860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List client strengths</a:t>
          </a:r>
        </a:p>
      </dsp:txBody>
      <dsp:txXfrm>
        <a:off x="727895" y="3940308"/>
        <a:ext cx="4594860" cy="630212"/>
      </dsp:txXfrm>
    </dsp:sp>
    <dsp:sp modelId="{2339CBAB-2866-447F-A5D0-76D439A3AEA6}">
      <dsp:nvSpPr>
        <dsp:cNvPr id="0" name=""/>
        <dsp:cNvSpPr/>
      </dsp:nvSpPr>
      <dsp:spPr>
        <a:xfrm>
          <a:off x="5322755" y="3940308"/>
          <a:ext cx="4888044" cy="63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98" tIns="66698" rIns="66698" bIns="66698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Add strengths as the client progresses </a:t>
          </a:r>
        </a:p>
      </dsp:txBody>
      <dsp:txXfrm>
        <a:off x="5322755" y="3940308"/>
        <a:ext cx="4888044" cy="63021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CF865-61E5-4E15-AA61-32DE0886B36F}">
      <dsp:nvSpPr>
        <dsp:cNvPr id="0" name=""/>
        <dsp:cNvSpPr/>
      </dsp:nvSpPr>
      <dsp:spPr>
        <a:xfrm>
          <a:off x="0" y="86173"/>
          <a:ext cx="102108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Clearly mark completed goals with date of completion</a:t>
          </a:r>
        </a:p>
      </dsp:txBody>
      <dsp:txXfrm>
        <a:off x="29271" y="115444"/>
        <a:ext cx="10152258" cy="541083"/>
      </dsp:txXfrm>
    </dsp:sp>
    <dsp:sp modelId="{BC29F00E-6316-44DE-98D4-82ADFF128361}">
      <dsp:nvSpPr>
        <dsp:cNvPr id="0" name=""/>
        <dsp:cNvSpPr/>
      </dsp:nvSpPr>
      <dsp:spPr>
        <a:xfrm>
          <a:off x="0" y="675224"/>
          <a:ext cx="102108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19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Allows for both visual and verbal praise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Occasionally review completed items to make sure the target behavior has been maintained</a:t>
          </a:r>
        </a:p>
      </dsp:txBody>
      <dsp:txXfrm>
        <a:off x="0" y="675224"/>
        <a:ext cx="10210800" cy="685687"/>
      </dsp:txXfrm>
    </dsp:sp>
    <dsp:sp modelId="{89976CA8-A17F-4340-B9BE-3F4F600EC505}">
      <dsp:nvSpPr>
        <dsp:cNvPr id="0" name=""/>
        <dsp:cNvSpPr/>
      </dsp:nvSpPr>
      <dsp:spPr>
        <a:xfrm>
          <a:off x="0" y="1360912"/>
          <a:ext cx="10210800" cy="59962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If a goal is due and incomplete</a:t>
          </a:r>
        </a:p>
      </dsp:txBody>
      <dsp:txXfrm>
        <a:off x="29271" y="1390183"/>
        <a:ext cx="10152258" cy="541083"/>
      </dsp:txXfrm>
    </dsp:sp>
    <dsp:sp modelId="{EE2D9766-747C-4C16-8C5D-CFB3B4B49E14}">
      <dsp:nvSpPr>
        <dsp:cNvPr id="0" name=""/>
        <dsp:cNvSpPr/>
      </dsp:nvSpPr>
      <dsp:spPr>
        <a:xfrm>
          <a:off x="0" y="1960537"/>
          <a:ext cx="10210800" cy="170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19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Reconsider if the action is proximal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Consider if there is a responsivity issue involved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Consider adjusting completion date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Add supports (roleplaying, problem solving, etc.) to the contact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Consider adding explicit incentives and consequences if it remains incomplete</a:t>
          </a:r>
        </a:p>
      </dsp:txBody>
      <dsp:txXfrm>
        <a:off x="0" y="1960537"/>
        <a:ext cx="10210800" cy="1707750"/>
      </dsp:txXfrm>
    </dsp:sp>
    <dsp:sp modelId="{00B20F18-D509-4DA8-ABA0-52F2F808523D}">
      <dsp:nvSpPr>
        <dsp:cNvPr id="0" name=""/>
        <dsp:cNvSpPr/>
      </dsp:nvSpPr>
      <dsp:spPr>
        <a:xfrm>
          <a:off x="0" y="3668287"/>
          <a:ext cx="10210800" cy="5996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Use the case plan to prepare the client for the focus/structure of the meeting</a:t>
          </a:r>
        </a:p>
      </dsp:txBody>
      <dsp:txXfrm>
        <a:off x="29271" y="3697558"/>
        <a:ext cx="10152258" cy="541083"/>
      </dsp:txXfrm>
    </dsp:sp>
    <dsp:sp modelId="{13C53D18-A885-4E80-AC3F-754084387D8D}">
      <dsp:nvSpPr>
        <dsp:cNvPr id="0" name=""/>
        <dsp:cNvSpPr/>
      </dsp:nvSpPr>
      <dsp:spPr>
        <a:xfrm>
          <a:off x="0" y="4267912"/>
          <a:ext cx="10210800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19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Helps to keep both case manager and client on track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Include intended case manager interventions for next session and follow through</a:t>
          </a:r>
        </a:p>
      </dsp:txBody>
      <dsp:txXfrm>
        <a:off x="0" y="4267912"/>
        <a:ext cx="10210800" cy="68568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CF865-61E5-4E15-AA61-32DE0886B36F}">
      <dsp:nvSpPr>
        <dsp:cNvPr id="0" name=""/>
        <dsp:cNvSpPr/>
      </dsp:nvSpPr>
      <dsp:spPr>
        <a:xfrm>
          <a:off x="0" y="152954"/>
          <a:ext cx="102108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Check-Off Case Manager Intervention </a:t>
          </a:r>
        </a:p>
      </dsp:txBody>
      <dsp:txXfrm>
        <a:off x="30442" y="183396"/>
        <a:ext cx="10149916" cy="562726"/>
      </dsp:txXfrm>
    </dsp:sp>
    <dsp:sp modelId="{BC29F00E-6316-44DE-98D4-82ADFF128361}">
      <dsp:nvSpPr>
        <dsp:cNvPr id="0" name=""/>
        <dsp:cNvSpPr/>
      </dsp:nvSpPr>
      <dsp:spPr>
        <a:xfrm>
          <a:off x="0" y="776564"/>
          <a:ext cx="102108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19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Closes every session with some progress</a:t>
          </a:r>
        </a:p>
      </dsp:txBody>
      <dsp:txXfrm>
        <a:off x="0" y="776564"/>
        <a:ext cx="10210800" cy="430560"/>
      </dsp:txXfrm>
    </dsp:sp>
    <dsp:sp modelId="{BF784200-0C97-4EEA-A6C0-16A1CD9802F5}">
      <dsp:nvSpPr>
        <dsp:cNvPr id="0" name=""/>
        <dsp:cNvSpPr/>
      </dsp:nvSpPr>
      <dsp:spPr>
        <a:xfrm>
          <a:off x="0" y="1207124"/>
          <a:ext cx="10210800" cy="62361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Look ahead</a:t>
          </a:r>
        </a:p>
      </dsp:txBody>
      <dsp:txXfrm>
        <a:off x="30442" y="1237566"/>
        <a:ext cx="10149916" cy="562726"/>
      </dsp:txXfrm>
    </dsp:sp>
    <dsp:sp modelId="{CF948936-D0C2-40BE-9158-99A098FB639D}">
      <dsp:nvSpPr>
        <dsp:cNvPr id="0" name=""/>
        <dsp:cNvSpPr/>
      </dsp:nvSpPr>
      <dsp:spPr>
        <a:xfrm>
          <a:off x="0" y="1830734"/>
          <a:ext cx="10210800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19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Review upcoming deadlines and adjust if necessary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Link upcoming goals with distal goal and remind client of purpose, benefits, and progress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Give the client a clear signal when switching change targets</a:t>
          </a:r>
        </a:p>
      </dsp:txBody>
      <dsp:txXfrm>
        <a:off x="0" y="1830734"/>
        <a:ext cx="10210800" cy="1049490"/>
      </dsp:txXfrm>
    </dsp:sp>
    <dsp:sp modelId="{89976CA8-A17F-4340-B9BE-3F4F600EC505}">
      <dsp:nvSpPr>
        <dsp:cNvPr id="0" name=""/>
        <dsp:cNvSpPr/>
      </dsp:nvSpPr>
      <dsp:spPr>
        <a:xfrm>
          <a:off x="0" y="2880224"/>
          <a:ext cx="10210800" cy="6236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Agree on next steps</a:t>
          </a:r>
        </a:p>
      </dsp:txBody>
      <dsp:txXfrm>
        <a:off x="30442" y="2910666"/>
        <a:ext cx="10149916" cy="562726"/>
      </dsp:txXfrm>
    </dsp:sp>
    <dsp:sp modelId="{EE2D9766-747C-4C16-8C5D-CFB3B4B49E14}">
      <dsp:nvSpPr>
        <dsp:cNvPr id="0" name=""/>
        <dsp:cNvSpPr/>
      </dsp:nvSpPr>
      <dsp:spPr>
        <a:xfrm>
          <a:off x="0" y="3503835"/>
          <a:ext cx="10210800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19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Review and adapt the next steps of the case plan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Always assign the client an action to perform between sessions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“Commitment”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Indicate what intervention will be planned for next session</a:t>
          </a:r>
        </a:p>
      </dsp:txBody>
      <dsp:txXfrm>
        <a:off x="0" y="3503835"/>
        <a:ext cx="10210800" cy="1372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EF8DA-287D-4A51-B558-D5A84E36E768}">
      <dsp:nvSpPr>
        <dsp:cNvPr id="0" name=""/>
        <dsp:cNvSpPr/>
      </dsp:nvSpPr>
      <dsp:spPr>
        <a:xfrm>
          <a:off x="3080" y="77914"/>
          <a:ext cx="2444055" cy="146643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Risk</a:t>
          </a:r>
        </a:p>
      </dsp:txBody>
      <dsp:txXfrm>
        <a:off x="3080" y="77914"/>
        <a:ext cx="2444055" cy="1466433"/>
      </dsp:txXfrm>
    </dsp:sp>
    <dsp:sp modelId="{8E465290-89C0-49D5-9D8D-DA9F85D38333}">
      <dsp:nvSpPr>
        <dsp:cNvPr id="0" name=""/>
        <dsp:cNvSpPr/>
      </dsp:nvSpPr>
      <dsp:spPr>
        <a:xfrm>
          <a:off x="2691541" y="77914"/>
          <a:ext cx="2444055" cy="146643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Stakes</a:t>
          </a:r>
        </a:p>
      </dsp:txBody>
      <dsp:txXfrm>
        <a:off x="2691541" y="77914"/>
        <a:ext cx="2444055" cy="1466433"/>
      </dsp:txXfrm>
    </dsp:sp>
    <dsp:sp modelId="{2A2CD2BD-E279-451F-BDE5-1D75DEBC4C43}">
      <dsp:nvSpPr>
        <dsp:cNvPr id="0" name=""/>
        <dsp:cNvSpPr/>
      </dsp:nvSpPr>
      <dsp:spPr>
        <a:xfrm>
          <a:off x="5380002" y="77914"/>
          <a:ext cx="2444055" cy="146643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Prognostic</a:t>
          </a:r>
        </a:p>
      </dsp:txBody>
      <dsp:txXfrm>
        <a:off x="5380002" y="77914"/>
        <a:ext cx="2444055" cy="1466433"/>
      </dsp:txXfrm>
    </dsp:sp>
    <dsp:sp modelId="{22911A6F-2195-40DD-AC9C-3F1B9C7AACF0}">
      <dsp:nvSpPr>
        <dsp:cNvPr id="0" name=""/>
        <dsp:cNvSpPr/>
      </dsp:nvSpPr>
      <dsp:spPr>
        <a:xfrm>
          <a:off x="8068463" y="77914"/>
          <a:ext cx="2444055" cy="146643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Diagnostic</a:t>
          </a:r>
        </a:p>
      </dsp:txBody>
      <dsp:txXfrm>
        <a:off x="8068463" y="77914"/>
        <a:ext cx="2444055" cy="1466433"/>
      </dsp:txXfrm>
    </dsp:sp>
    <dsp:sp modelId="{72040F97-5751-49BE-8553-7F0ADD44CF4E}">
      <dsp:nvSpPr>
        <dsp:cNvPr id="0" name=""/>
        <dsp:cNvSpPr/>
      </dsp:nvSpPr>
      <dsp:spPr>
        <a:xfrm>
          <a:off x="3080" y="1788752"/>
          <a:ext cx="2444055" cy="146643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Correlation</a:t>
          </a:r>
        </a:p>
      </dsp:txBody>
      <dsp:txXfrm>
        <a:off x="3080" y="1788752"/>
        <a:ext cx="2444055" cy="1466433"/>
      </dsp:txXfrm>
    </dsp:sp>
    <dsp:sp modelId="{7808E29B-0176-4ED0-B66E-A67AC0873B33}">
      <dsp:nvSpPr>
        <dsp:cNvPr id="0" name=""/>
        <dsp:cNvSpPr/>
      </dsp:nvSpPr>
      <dsp:spPr>
        <a:xfrm>
          <a:off x="2691541" y="1788752"/>
          <a:ext cx="2444055" cy="146643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Causation</a:t>
          </a:r>
        </a:p>
      </dsp:txBody>
      <dsp:txXfrm>
        <a:off x="2691541" y="1788752"/>
        <a:ext cx="2444055" cy="1466433"/>
      </dsp:txXfrm>
    </dsp:sp>
    <dsp:sp modelId="{EB717A10-D7CE-413D-80CD-586B94068E21}">
      <dsp:nvSpPr>
        <dsp:cNvPr id="0" name=""/>
        <dsp:cNvSpPr/>
      </dsp:nvSpPr>
      <dsp:spPr>
        <a:xfrm>
          <a:off x="5380002" y="1788752"/>
          <a:ext cx="2444055" cy="146643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Classification</a:t>
          </a:r>
        </a:p>
      </dsp:txBody>
      <dsp:txXfrm>
        <a:off x="5380002" y="1788752"/>
        <a:ext cx="2444055" cy="1466433"/>
      </dsp:txXfrm>
    </dsp:sp>
    <dsp:sp modelId="{463A3916-1812-4B42-AC0A-8730AAA0B830}">
      <dsp:nvSpPr>
        <dsp:cNvPr id="0" name=""/>
        <dsp:cNvSpPr/>
      </dsp:nvSpPr>
      <dsp:spPr>
        <a:xfrm>
          <a:off x="8068463" y="1788752"/>
          <a:ext cx="2444055" cy="146643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Prediction</a:t>
          </a:r>
        </a:p>
      </dsp:txBody>
      <dsp:txXfrm>
        <a:off x="8068463" y="1788752"/>
        <a:ext cx="2444055" cy="1466433"/>
      </dsp:txXfrm>
    </dsp:sp>
    <dsp:sp modelId="{80E2B116-2C4E-48BA-9173-62A7BBB803DE}">
      <dsp:nvSpPr>
        <dsp:cNvPr id="0" name=""/>
        <dsp:cNvSpPr/>
      </dsp:nvSpPr>
      <dsp:spPr>
        <a:xfrm>
          <a:off x="3080" y="3499591"/>
          <a:ext cx="2444055" cy="146643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Arrest</a:t>
          </a:r>
        </a:p>
      </dsp:txBody>
      <dsp:txXfrm>
        <a:off x="3080" y="3499591"/>
        <a:ext cx="2444055" cy="1466433"/>
      </dsp:txXfrm>
    </dsp:sp>
    <dsp:sp modelId="{AD33A62B-40E8-4C95-B326-E394DD95DD05}">
      <dsp:nvSpPr>
        <dsp:cNvPr id="0" name=""/>
        <dsp:cNvSpPr/>
      </dsp:nvSpPr>
      <dsp:spPr>
        <a:xfrm>
          <a:off x="2691541" y="3499591"/>
          <a:ext cx="2444055" cy="146643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Criminal Behavior</a:t>
          </a:r>
        </a:p>
      </dsp:txBody>
      <dsp:txXfrm>
        <a:off x="2691541" y="3499591"/>
        <a:ext cx="2444055" cy="1466433"/>
      </dsp:txXfrm>
    </dsp:sp>
    <dsp:sp modelId="{2FE47736-562B-4B32-B130-9837BAD3C738}">
      <dsp:nvSpPr>
        <dsp:cNvPr id="0" name=""/>
        <dsp:cNvSpPr/>
      </dsp:nvSpPr>
      <dsp:spPr>
        <a:xfrm>
          <a:off x="5380002" y="3499591"/>
          <a:ext cx="2444055" cy="146643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Specific Timeframe</a:t>
          </a:r>
        </a:p>
      </dsp:txBody>
      <dsp:txXfrm>
        <a:off x="5380002" y="3499591"/>
        <a:ext cx="2444055" cy="1466433"/>
      </dsp:txXfrm>
    </dsp:sp>
    <dsp:sp modelId="{98B0CD97-3457-4D05-90E8-40DAE3B2524A}">
      <dsp:nvSpPr>
        <dsp:cNvPr id="0" name=""/>
        <dsp:cNvSpPr/>
      </dsp:nvSpPr>
      <dsp:spPr>
        <a:xfrm>
          <a:off x="8068463" y="3499591"/>
          <a:ext cx="2444055" cy="146643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All Future Behavior</a:t>
          </a:r>
        </a:p>
      </dsp:txBody>
      <dsp:txXfrm>
        <a:off x="8068463" y="3499591"/>
        <a:ext cx="2444055" cy="1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24DCF-DFC3-4E0A-BE39-58D726AA2B71}">
      <dsp:nvSpPr>
        <dsp:cNvPr id="0" name=""/>
        <dsp:cNvSpPr/>
      </dsp:nvSpPr>
      <dsp:spPr>
        <a:xfrm>
          <a:off x="731520" y="1247782"/>
          <a:ext cx="7071360" cy="3654435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05C97-8FBF-41A1-91F7-FF0485587DDF}">
      <dsp:nvSpPr>
        <dsp:cNvPr id="0" name=""/>
        <dsp:cNvSpPr/>
      </dsp:nvSpPr>
      <dsp:spPr>
        <a:xfrm>
          <a:off x="942848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[Name] has been </a:t>
          </a:r>
          <a:r>
            <a:rPr lang="en-US" sz="3500" b="1" i="1" kern="1200" dirty="0"/>
            <a:t>assessed</a:t>
          </a:r>
          <a:r>
            <a:rPr lang="en-US" sz="3500" kern="1200" dirty="0"/>
            <a:t> as having </a:t>
          </a:r>
          <a:r>
            <a:rPr lang="en-US" sz="3500" b="1" i="1" kern="1200" dirty="0"/>
            <a:t>similar traits to groups </a:t>
          </a:r>
          <a:r>
            <a:rPr lang="en-US" sz="3500" kern="1200" dirty="0"/>
            <a:t>that </a:t>
          </a:r>
          <a:r>
            <a:rPr lang="en-US" sz="3500" b="1" i="1" kern="1200" dirty="0"/>
            <a:t>recidivate</a:t>
          </a:r>
          <a:r>
            <a:rPr lang="en-US" sz="3500" kern="1200" dirty="0"/>
            <a:t> at a high level.</a:t>
          </a:r>
        </a:p>
      </dsp:txBody>
      <dsp:txXfrm>
        <a:off x="942848" y="1675172"/>
        <a:ext cx="3283712" cy="3126325"/>
      </dsp:txXfrm>
    </dsp:sp>
    <dsp:sp modelId="{34C8C713-97DC-4E8B-B240-A821F60134C1}">
      <dsp:nvSpPr>
        <dsp:cNvPr id="0" name=""/>
        <dsp:cNvSpPr/>
      </dsp:nvSpPr>
      <dsp:spPr>
        <a:xfrm>
          <a:off x="4299712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[Name] is high risk</a:t>
          </a:r>
        </a:p>
      </dsp:txBody>
      <dsp:txXfrm>
        <a:off x="4299712" y="1675172"/>
        <a:ext cx="3283712" cy="3126325"/>
      </dsp:txXfrm>
    </dsp:sp>
    <dsp:sp modelId="{8175FD6A-1F2C-42F1-87A6-920603A6D4E1}">
      <dsp:nvSpPr>
        <dsp:cNvPr id="0" name=""/>
        <dsp:cNvSpPr/>
      </dsp:nvSpPr>
      <dsp:spPr>
        <a:xfrm>
          <a:off x="0" y="516449"/>
          <a:ext cx="1381760" cy="1381760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3DBA9-26C6-4910-9252-B3B4B381F885}">
      <dsp:nvSpPr>
        <dsp:cNvPr id="0" name=""/>
        <dsp:cNvSpPr/>
      </dsp:nvSpPr>
      <dsp:spPr>
        <a:xfrm>
          <a:off x="6827520" y="1013363"/>
          <a:ext cx="1300480" cy="44566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B9424-A6C5-457F-B3BF-D0252C8D4AA1}">
      <dsp:nvSpPr>
        <dsp:cNvPr id="0" name=""/>
        <dsp:cNvSpPr/>
      </dsp:nvSpPr>
      <dsp:spPr>
        <a:xfrm>
          <a:off x="4267200" y="1681857"/>
          <a:ext cx="812" cy="2985941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61749-A7F6-46BA-8DAA-6AE8CAB647D1}">
      <dsp:nvSpPr>
        <dsp:cNvPr id="0" name=""/>
        <dsp:cNvSpPr/>
      </dsp:nvSpPr>
      <dsp:spPr>
        <a:xfrm>
          <a:off x="2444038" y="1283262"/>
          <a:ext cx="2816613" cy="281661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Case Plan</a:t>
          </a:r>
        </a:p>
      </dsp:txBody>
      <dsp:txXfrm>
        <a:off x="2856521" y="1695745"/>
        <a:ext cx="1991647" cy="1991647"/>
      </dsp:txXfrm>
    </dsp:sp>
    <dsp:sp modelId="{86E887EA-810F-4D40-AE77-7F77C668AFD7}">
      <dsp:nvSpPr>
        <dsp:cNvPr id="0" name=""/>
        <dsp:cNvSpPr/>
      </dsp:nvSpPr>
      <dsp:spPr>
        <a:xfrm>
          <a:off x="2819401" y="-152147"/>
          <a:ext cx="2065887" cy="20189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Requirements</a:t>
          </a:r>
        </a:p>
      </dsp:txBody>
      <dsp:txXfrm>
        <a:off x="3121943" y="143515"/>
        <a:ext cx="1460803" cy="1427582"/>
      </dsp:txXfrm>
    </dsp:sp>
    <dsp:sp modelId="{3132DAAF-8FEF-49D8-92C6-F13EE4E8DED3}">
      <dsp:nvSpPr>
        <dsp:cNvPr id="0" name=""/>
        <dsp:cNvSpPr/>
      </dsp:nvSpPr>
      <dsp:spPr>
        <a:xfrm>
          <a:off x="4445211" y="690395"/>
          <a:ext cx="1408306" cy="14083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Goals</a:t>
          </a:r>
        </a:p>
      </dsp:txBody>
      <dsp:txXfrm>
        <a:off x="4651453" y="896637"/>
        <a:ext cx="995822" cy="995822"/>
      </dsp:txXfrm>
    </dsp:sp>
    <dsp:sp modelId="{9971997B-A3F1-4ED6-92E2-4E9D0EEBFDC1}">
      <dsp:nvSpPr>
        <dsp:cNvPr id="0" name=""/>
        <dsp:cNvSpPr/>
      </dsp:nvSpPr>
      <dsp:spPr>
        <a:xfrm>
          <a:off x="4982455" y="1987415"/>
          <a:ext cx="1408306" cy="14083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Responsibility</a:t>
          </a:r>
        </a:p>
      </dsp:txBody>
      <dsp:txXfrm>
        <a:off x="5188697" y="2193657"/>
        <a:ext cx="995822" cy="995822"/>
      </dsp:txXfrm>
    </dsp:sp>
    <dsp:sp modelId="{09CB57F8-5544-4C28-87C0-9D7F84856506}">
      <dsp:nvSpPr>
        <dsp:cNvPr id="0" name=""/>
        <dsp:cNvSpPr/>
      </dsp:nvSpPr>
      <dsp:spPr>
        <a:xfrm>
          <a:off x="4445211" y="3284435"/>
          <a:ext cx="1408306" cy="140830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Accountability</a:t>
          </a:r>
        </a:p>
      </dsp:txBody>
      <dsp:txXfrm>
        <a:off x="4651453" y="3490677"/>
        <a:ext cx="995822" cy="995822"/>
      </dsp:txXfrm>
    </dsp:sp>
    <dsp:sp modelId="{259A8353-56AC-4B70-8449-E6734B026F14}">
      <dsp:nvSpPr>
        <dsp:cNvPr id="0" name=""/>
        <dsp:cNvSpPr/>
      </dsp:nvSpPr>
      <dsp:spPr>
        <a:xfrm>
          <a:off x="3148192" y="3821678"/>
          <a:ext cx="1408306" cy="14083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Strengths</a:t>
          </a:r>
        </a:p>
      </dsp:txBody>
      <dsp:txXfrm>
        <a:off x="3354434" y="4027920"/>
        <a:ext cx="995822" cy="995822"/>
      </dsp:txXfrm>
    </dsp:sp>
    <dsp:sp modelId="{C74F7AD5-C1DC-4CBE-A31B-B57ED10E195C}">
      <dsp:nvSpPr>
        <dsp:cNvPr id="0" name=""/>
        <dsp:cNvSpPr/>
      </dsp:nvSpPr>
      <dsp:spPr>
        <a:xfrm>
          <a:off x="1524001" y="2899340"/>
          <a:ext cx="2062648" cy="217849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Needs</a:t>
          </a:r>
        </a:p>
      </dsp:txBody>
      <dsp:txXfrm>
        <a:off x="1826069" y="3218373"/>
        <a:ext cx="1458512" cy="1540429"/>
      </dsp:txXfrm>
    </dsp:sp>
    <dsp:sp modelId="{F891D9AA-D12B-46D3-B816-A0FFFAAD3FDE}">
      <dsp:nvSpPr>
        <dsp:cNvPr id="0" name=""/>
        <dsp:cNvSpPr/>
      </dsp:nvSpPr>
      <dsp:spPr>
        <a:xfrm>
          <a:off x="1313929" y="1987415"/>
          <a:ext cx="1408306" cy="14083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Triggers</a:t>
          </a:r>
        </a:p>
      </dsp:txBody>
      <dsp:txXfrm>
        <a:off x="1520171" y="2193657"/>
        <a:ext cx="995822" cy="995822"/>
      </dsp:txXfrm>
    </dsp:sp>
    <dsp:sp modelId="{93D5F6B8-1553-488F-96B8-E6ECD582A83F}">
      <dsp:nvSpPr>
        <dsp:cNvPr id="0" name=""/>
        <dsp:cNvSpPr/>
      </dsp:nvSpPr>
      <dsp:spPr>
        <a:xfrm>
          <a:off x="1851172" y="690395"/>
          <a:ext cx="1408306" cy="14083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Supports</a:t>
          </a:r>
        </a:p>
      </dsp:txBody>
      <dsp:txXfrm>
        <a:off x="2057414" y="896637"/>
        <a:ext cx="995822" cy="9958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43E45-5682-4518-9D54-A640CF9D2E8A}">
      <dsp:nvSpPr>
        <dsp:cNvPr id="0" name=""/>
        <dsp:cNvSpPr/>
      </dsp:nvSpPr>
      <dsp:spPr>
        <a:xfrm>
          <a:off x="101592" y="304609"/>
          <a:ext cx="1904523" cy="19045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9C689-1C6A-4639-BD3A-F7AF57B951DB}">
      <dsp:nvSpPr>
        <dsp:cNvPr id="0" name=""/>
        <dsp:cNvSpPr/>
      </dsp:nvSpPr>
      <dsp:spPr>
        <a:xfrm>
          <a:off x="355085" y="1599914"/>
          <a:ext cx="1904523" cy="31244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Barriers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Severe Mental Health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Substance Dependance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Lack of Housing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Etc.</a:t>
          </a:r>
        </a:p>
      </dsp:txBody>
      <dsp:txXfrm>
        <a:off x="410867" y="1655696"/>
        <a:ext cx="1792959" cy="3012921"/>
      </dsp:txXfrm>
    </dsp:sp>
    <dsp:sp modelId="{9964D0DC-1C51-406C-8563-371D56A9790C}">
      <dsp:nvSpPr>
        <dsp:cNvPr id="0" name=""/>
        <dsp:cNvSpPr/>
      </dsp:nvSpPr>
      <dsp:spPr>
        <a:xfrm>
          <a:off x="2355191" y="1028056"/>
          <a:ext cx="349075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355191" y="1119582"/>
        <a:ext cx="244353" cy="274578"/>
      </dsp:txXfrm>
    </dsp:sp>
    <dsp:sp modelId="{E1C34741-2151-46AF-BF85-1BA9534EBB1E}">
      <dsp:nvSpPr>
        <dsp:cNvPr id="0" name=""/>
        <dsp:cNvSpPr/>
      </dsp:nvSpPr>
      <dsp:spPr>
        <a:xfrm>
          <a:off x="3003474" y="304609"/>
          <a:ext cx="1904523" cy="19045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87ED3-AF0A-4210-9DA7-731FAEFC7B32}">
      <dsp:nvSpPr>
        <dsp:cNvPr id="0" name=""/>
        <dsp:cNvSpPr/>
      </dsp:nvSpPr>
      <dsp:spPr>
        <a:xfrm>
          <a:off x="3307761" y="1599914"/>
          <a:ext cx="1904523" cy="3124485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Challenges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Moderate Mental Health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Trauma History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Low Motivation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Transportation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Etc.</a:t>
          </a:r>
        </a:p>
      </dsp:txBody>
      <dsp:txXfrm>
        <a:off x="3363543" y="1655696"/>
        <a:ext cx="1792959" cy="3012921"/>
      </dsp:txXfrm>
    </dsp:sp>
    <dsp:sp modelId="{BAE08F72-4B5B-45D0-9F18-EB771E14A98F}">
      <dsp:nvSpPr>
        <dsp:cNvPr id="0" name=""/>
        <dsp:cNvSpPr/>
      </dsp:nvSpPr>
      <dsp:spPr>
        <a:xfrm>
          <a:off x="5274851" y="1028056"/>
          <a:ext cx="366853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274851" y="1119582"/>
        <a:ext cx="256797" cy="274578"/>
      </dsp:txXfrm>
    </dsp:sp>
    <dsp:sp modelId="{0177FA92-A7DD-4EFE-9A8E-A04EB9CCB55D}">
      <dsp:nvSpPr>
        <dsp:cNvPr id="0" name=""/>
        <dsp:cNvSpPr/>
      </dsp:nvSpPr>
      <dsp:spPr>
        <a:xfrm>
          <a:off x="5956150" y="304609"/>
          <a:ext cx="1904523" cy="19045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C3469-D392-4870-AA3F-B574220AB850}">
      <dsp:nvSpPr>
        <dsp:cNvPr id="0" name=""/>
        <dsp:cNvSpPr/>
      </dsp:nvSpPr>
      <dsp:spPr>
        <a:xfrm>
          <a:off x="6216291" y="1599914"/>
          <a:ext cx="1904523" cy="312448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Strengths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Pro-Social Family/Peers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Community Connections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Skills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Interests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Prior Successes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Learning Style</a:t>
          </a:r>
        </a:p>
      </dsp:txBody>
      <dsp:txXfrm>
        <a:off x="6272073" y="1655696"/>
        <a:ext cx="1792959" cy="30129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AE5D6-C51F-4B86-8934-9F94A5302CB1}">
      <dsp:nvSpPr>
        <dsp:cNvPr id="0" name=""/>
        <dsp:cNvSpPr/>
      </dsp:nvSpPr>
      <dsp:spPr>
        <a:xfrm>
          <a:off x="179991" y="1421628"/>
          <a:ext cx="2135187" cy="80758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Must stabilize </a:t>
          </a:r>
          <a:r>
            <a:rPr lang="en-US" sz="1500" i="1" u="sng" kern="1200" dirty="0"/>
            <a:t>before</a:t>
          </a:r>
          <a:r>
            <a:rPr lang="en-US" sz="1500" kern="1200" dirty="0"/>
            <a:t> treatment progress (refer out)</a:t>
          </a:r>
        </a:p>
      </dsp:txBody>
      <dsp:txXfrm>
        <a:off x="203644" y="1445281"/>
        <a:ext cx="2087881" cy="760276"/>
      </dsp:txXfrm>
    </dsp:sp>
    <dsp:sp modelId="{EFCBC720-FC8B-4BCB-8743-4FA8AE06C574}">
      <dsp:nvSpPr>
        <dsp:cNvPr id="0" name=""/>
        <dsp:cNvSpPr/>
      </dsp:nvSpPr>
      <dsp:spPr>
        <a:xfrm>
          <a:off x="2528697" y="156065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528697" y="1666561"/>
        <a:ext cx="316861" cy="317716"/>
      </dsp:txXfrm>
    </dsp:sp>
    <dsp:sp modelId="{5DB3283A-7857-4B69-9136-B1E095E10F99}">
      <dsp:nvSpPr>
        <dsp:cNvPr id="0" name=""/>
        <dsp:cNvSpPr/>
      </dsp:nvSpPr>
      <dsp:spPr>
        <a:xfrm>
          <a:off x="3169253" y="1421628"/>
          <a:ext cx="2135187" cy="80758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Must address (refer out) or accommodate </a:t>
          </a:r>
          <a:r>
            <a:rPr lang="en-US" sz="1500" i="1" u="sng" kern="1200" dirty="0"/>
            <a:t>during</a:t>
          </a:r>
          <a:r>
            <a:rPr lang="en-US" sz="1500" kern="1200" dirty="0"/>
            <a:t> programming</a:t>
          </a:r>
        </a:p>
      </dsp:txBody>
      <dsp:txXfrm>
        <a:off x="3192906" y="1445281"/>
        <a:ext cx="2087881" cy="760276"/>
      </dsp:txXfrm>
    </dsp:sp>
    <dsp:sp modelId="{9CE96CAA-1918-41D2-B34B-12C4E1F8D697}">
      <dsp:nvSpPr>
        <dsp:cNvPr id="0" name=""/>
        <dsp:cNvSpPr/>
      </dsp:nvSpPr>
      <dsp:spPr>
        <a:xfrm>
          <a:off x="5476534" y="1560656"/>
          <a:ext cx="364836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A5A5A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476534" y="1666561"/>
        <a:ext cx="255385" cy="317716"/>
      </dsp:txXfrm>
    </dsp:sp>
    <dsp:sp modelId="{1242790F-AB92-409D-A2A2-83921E53EB90}">
      <dsp:nvSpPr>
        <dsp:cNvPr id="0" name=""/>
        <dsp:cNvSpPr/>
      </dsp:nvSpPr>
      <dsp:spPr>
        <a:xfrm>
          <a:off x="5992812" y="1421628"/>
          <a:ext cx="2135187" cy="80758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Incorporate into programming choices whenever possible</a:t>
          </a:r>
        </a:p>
      </dsp:txBody>
      <dsp:txXfrm>
        <a:off x="6016465" y="1445281"/>
        <a:ext cx="2087881" cy="7602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5D2FB-3814-4FA0-8578-C12C81145CDA}">
      <dsp:nvSpPr>
        <dsp:cNvPr id="0" name=""/>
        <dsp:cNvSpPr/>
      </dsp:nvSpPr>
      <dsp:spPr>
        <a:xfrm>
          <a:off x="0" y="3416092"/>
          <a:ext cx="7823679" cy="11212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3) Criminogenic Needs</a:t>
          </a:r>
        </a:p>
      </dsp:txBody>
      <dsp:txXfrm>
        <a:off x="0" y="3416092"/>
        <a:ext cx="7823679" cy="605468"/>
      </dsp:txXfrm>
    </dsp:sp>
    <dsp:sp modelId="{91A37498-C51E-454A-8E4A-418B101267B0}">
      <dsp:nvSpPr>
        <dsp:cNvPr id="0" name=""/>
        <dsp:cNvSpPr/>
      </dsp:nvSpPr>
      <dsp:spPr>
        <a:xfrm>
          <a:off x="0" y="3999136"/>
          <a:ext cx="1955919" cy="5157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Add each identified Criminogenic Need</a:t>
          </a:r>
        </a:p>
      </dsp:txBody>
      <dsp:txXfrm>
        <a:off x="0" y="3999136"/>
        <a:ext cx="1955919" cy="515769"/>
      </dsp:txXfrm>
    </dsp:sp>
    <dsp:sp modelId="{6AAA6B1D-7776-4F86-B1B8-F24421154CC0}">
      <dsp:nvSpPr>
        <dsp:cNvPr id="0" name=""/>
        <dsp:cNvSpPr/>
      </dsp:nvSpPr>
      <dsp:spPr>
        <a:xfrm>
          <a:off x="1955919" y="3999136"/>
          <a:ext cx="1955919" cy="515769"/>
        </a:xfrm>
        <a:prstGeom prst="rect">
          <a:avLst/>
        </a:prstGeom>
        <a:solidFill>
          <a:schemeClr val="accent2">
            <a:tint val="40000"/>
            <a:alpha val="90000"/>
            <a:hueOff val="-106153"/>
            <a:satOff val="-9418"/>
            <a:lumOff val="-9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6153"/>
              <a:satOff val="-9418"/>
              <a:lumOff val="-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Get client feedback on assessment results</a:t>
          </a:r>
        </a:p>
      </dsp:txBody>
      <dsp:txXfrm>
        <a:off x="1955919" y="3999136"/>
        <a:ext cx="1955919" cy="515769"/>
      </dsp:txXfrm>
    </dsp:sp>
    <dsp:sp modelId="{9D87B84F-B7B8-42E8-97AE-D2F1A393DAA0}">
      <dsp:nvSpPr>
        <dsp:cNvPr id="0" name=""/>
        <dsp:cNvSpPr/>
      </dsp:nvSpPr>
      <dsp:spPr>
        <a:xfrm>
          <a:off x="3911839" y="3999136"/>
          <a:ext cx="1955919" cy="515769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Clarify or explain the inclusion of Criminogenic Needs</a:t>
          </a:r>
        </a:p>
      </dsp:txBody>
      <dsp:txXfrm>
        <a:off x="3911839" y="3999136"/>
        <a:ext cx="1955919" cy="515769"/>
      </dsp:txXfrm>
    </dsp:sp>
    <dsp:sp modelId="{D3D9FB7E-F848-4FF1-96E5-AE0A97CC1D31}">
      <dsp:nvSpPr>
        <dsp:cNvPr id="0" name=""/>
        <dsp:cNvSpPr/>
      </dsp:nvSpPr>
      <dsp:spPr>
        <a:xfrm>
          <a:off x="5867759" y="3999136"/>
          <a:ext cx="1955919" cy="515769"/>
        </a:xfrm>
        <a:prstGeom prst="rect">
          <a:avLst/>
        </a:prstGeom>
        <a:solidFill>
          <a:schemeClr val="accent2">
            <a:tint val="40000"/>
            <a:alpha val="90000"/>
            <a:hueOff val="-318460"/>
            <a:satOff val="-28255"/>
            <a:lumOff val="-28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8460"/>
              <a:satOff val="-28255"/>
              <a:lumOff val="-2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With client, define behaviors that demonstrate change in Need areas</a:t>
          </a:r>
        </a:p>
      </dsp:txBody>
      <dsp:txXfrm>
        <a:off x="5867759" y="3999136"/>
        <a:ext cx="1955919" cy="515769"/>
      </dsp:txXfrm>
    </dsp:sp>
    <dsp:sp modelId="{20154A61-42AF-45A4-8226-3231BF9229BD}">
      <dsp:nvSpPr>
        <dsp:cNvPr id="0" name=""/>
        <dsp:cNvSpPr/>
      </dsp:nvSpPr>
      <dsp:spPr>
        <a:xfrm rot="10800000">
          <a:off x="0" y="1708447"/>
          <a:ext cx="7823679" cy="1724463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2) Court Graduation Requirements</a:t>
          </a:r>
        </a:p>
      </dsp:txBody>
      <dsp:txXfrm rot="-10800000">
        <a:off x="0" y="1708447"/>
        <a:ext cx="7823679" cy="605286"/>
      </dsp:txXfrm>
    </dsp:sp>
    <dsp:sp modelId="{B9B49D1E-3E30-454D-8195-99F42D1D87F7}">
      <dsp:nvSpPr>
        <dsp:cNvPr id="0" name=""/>
        <dsp:cNvSpPr/>
      </dsp:nvSpPr>
      <dsp:spPr>
        <a:xfrm>
          <a:off x="3820" y="2313734"/>
          <a:ext cx="2605346" cy="515614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Add all requirements to the case plan</a:t>
          </a:r>
        </a:p>
      </dsp:txBody>
      <dsp:txXfrm>
        <a:off x="3820" y="2313734"/>
        <a:ext cx="2605346" cy="515614"/>
      </dsp:txXfrm>
    </dsp:sp>
    <dsp:sp modelId="{F951E3E8-975B-4068-A024-99D2CA2B302D}">
      <dsp:nvSpPr>
        <dsp:cNvPr id="0" name=""/>
        <dsp:cNvSpPr/>
      </dsp:nvSpPr>
      <dsp:spPr>
        <a:xfrm>
          <a:off x="2609166" y="2313734"/>
          <a:ext cx="2605346" cy="515614"/>
        </a:xfrm>
        <a:prstGeom prst="rect">
          <a:avLst/>
        </a:prstGeom>
        <a:solidFill>
          <a:schemeClr val="accent2">
            <a:tint val="40000"/>
            <a:alpha val="90000"/>
            <a:hueOff val="-530766"/>
            <a:satOff val="-47091"/>
            <a:lumOff val="-48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30766"/>
              <a:satOff val="-47091"/>
              <a:lumOff val="-4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Have clients explain the purpose of each requirement</a:t>
          </a:r>
        </a:p>
      </dsp:txBody>
      <dsp:txXfrm>
        <a:off x="2609166" y="2313734"/>
        <a:ext cx="2605346" cy="515614"/>
      </dsp:txXfrm>
    </dsp:sp>
    <dsp:sp modelId="{4D0CDC7C-986E-406F-9B19-856D96A63091}">
      <dsp:nvSpPr>
        <dsp:cNvPr id="0" name=""/>
        <dsp:cNvSpPr/>
      </dsp:nvSpPr>
      <dsp:spPr>
        <a:xfrm>
          <a:off x="5214512" y="2313734"/>
          <a:ext cx="2605346" cy="515614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Clarify or explain the purpose of any requirements</a:t>
          </a:r>
        </a:p>
      </dsp:txBody>
      <dsp:txXfrm>
        <a:off x="5214512" y="2313734"/>
        <a:ext cx="2605346" cy="515614"/>
      </dsp:txXfrm>
    </dsp:sp>
    <dsp:sp modelId="{B67F0A7B-F8CD-4589-875E-666DFC4E3149}">
      <dsp:nvSpPr>
        <dsp:cNvPr id="0" name=""/>
        <dsp:cNvSpPr/>
      </dsp:nvSpPr>
      <dsp:spPr>
        <a:xfrm rot="10800000">
          <a:off x="0" y="802"/>
          <a:ext cx="7823679" cy="1724463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1) Client’s Treatment Goals</a:t>
          </a:r>
        </a:p>
      </dsp:txBody>
      <dsp:txXfrm rot="-10800000">
        <a:off x="0" y="802"/>
        <a:ext cx="7823679" cy="605286"/>
      </dsp:txXfrm>
    </dsp:sp>
    <dsp:sp modelId="{D183259D-1CE3-4C24-A8DB-4B18B1C157DA}">
      <dsp:nvSpPr>
        <dsp:cNvPr id="0" name=""/>
        <dsp:cNvSpPr/>
      </dsp:nvSpPr>
      <dsp:spPr>
        <a:xfrm>
          <a:off x="0" y="606088"/>
          <a:ext cx="3911839" cy="515614"/>
        </a:xfrm>
        <a:prstGeom prst="rect">
          <a:avLst/>
        </a:prstGeom>
        <a:solidFill>
          <a:schemeClr val="accent2">
            <a:tint val="40000"/>
            <a:alpha val="90000"/>
            <a:hueOff val="-743073"/>
            <a:satOff val="-65928"/>
            <a:lumOff val="-6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43073"/>
              <a:satOff val="-65928"/>
              <a:lumOff val="-6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Add mutually acceptable goals to the case plan</a:t>
          </a:r>
        </a:p>
      </dsp:txBody>
      <dsp:txXfrm>
        <a:off x="0" y="606088"/>
        <a:ext cx="3911839" cy="515614"/>
      </dsp:txXfrm>
    </dsp:sp>
    <dsp:sp modelId="{4A64C992-3E3C-4D6D-8428-F312C424DBE9}">
      <dsp:nvSpPr>
        <dsp:cNvPr id="0" name=""/>
        <dsp:cNvSpPr/>
      </dsp:nvSpPr>
      <dsp:spPr>
        <a:xfrm>
          <a:off x="3911839" y="606088"/>
          <a:ext cx="3911839" cy="51561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Have the client identify the purpose or benefit of each goal.</a:t>
          </a:r>
        </a:p>
      </dsp:txBody>
      <dsp:txXfrm>
        <a:off x="3911839" y="606088"/>
        <a:ext cx="3911839" cy="5156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1C159-DEAC-4250-A005-2F5C26742868}">
      <dsp:nvSpPr>
        <dsp:cNvPr id="0" name=""/>
        <dsp:cNvSpPr/>
      </dsp:nvSpPr>
      <dsp:spPr>
        <a:xfrm>
          <a:off x="927212" y="1591"/>
          <a:ext cx="1874520" cy="8617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Specific</a:t>
          </a:r>
        </a:p>
      </dsp:txBody>
      <dsp:txXfrm>
        <a:off x="927212" y="109311"/>
        <a:ext cx="1551362" cy="646317"/>
      </dsp:txXfrm>
    </dsp:sp>
    <dsp:sp modelId="{4B1A1A00-991A-4CC6-A185-6B726F8B899C}">
      <dsp:nvSpPr>
        <dsp:cNvPr id="0" name=""/>
        <dsp:cNvSpPr/>
      </dsp:nvSpPr>
      <dsp:spPr>
        <a:xfrm>
          <a:off x="322467" y="1591"/>
          <a:ext cx="604745" cy="8617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S</a:t>
          </a:r>
        </a:p>
      </dsp:txBody>
      <dsp:txXfrm>
        <a:off x="351988" y="31112"/>
        <a:ext cx="545703" cy="802714"/>
      </dsp:txXfrm>
    </dsp:sp>
    <dsp:sp modelId="{B1E027F4-2C8A-4E53-B308-321546F85582}">
      <dsp:nvSpPr>
        <dsp:cNvPr id="0" name=""/>
        <dsp:cNvSpPr/>
      </dsp:nvSpPr>
      <dsp:spPr>
        <a:xfrm>
          <a:off x="927212" y="949523"/>
          <a:ext cx="1874520" cy="8617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Measurable</a:t>
          </a:r>
        </a:p>
      </dsp:txBody>
      <dsp:txXfrm>
        <a:off x="927212" y="1057243"/>
        <a:ext cx="1551362" cy="646317"/>
      </dsp:txXfrm>
    </dsp:sp>
    <dsp:sp modelId="{A1E354B5-6117-49DE-A78D-895952FE46B6}">
      <dsp:nvSpPr>
        <dsp:cNvPr id="0" name=""/>
        <dsp:cNvSpPr/>
      </dsp:nvSpPr>
      <dsp:spPr>
        <a:xfrm>
          <a:off x="322467" y="949523"/>
          <a:ext cx="604745" cy="861756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M</a:t>
          </a:r>
        </a:p>
      </dsp:txBody>
      <dsp:txXfrm>
        <a:off x="351988" y="979044"/>
        <a:ext cx="545703" cy="802714"/>
      </dsp:txXfrm>
    </dsp:sp>
    <dsp:sp modelId="{E6F64790-5F6B-493C-AC24-2917CC649FA6}">
      <dsp:nvSpPr>
        <dsp:cNvPr id="0" name=""/>
        <dsp:cNvSpPr/>
      </dsp:nvSpPr>
      <dsp:spPr>
        <a:xfrm>
          <a:off x="927212" y="1897455"/>
          <a:ext cx="1874520" cy="8617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Achievable</a:t>
          </a:r>
        </a:p>
      </dsp:txBody>
      <dsp:txXfrm>
        <a:off x="927212" y="2005175"/>
        <a:ext cx="1551362" cy="646317"/>
      </dsp:txXfrm>
    </dsp:sp>
    <dsp:sp modelId="{87522EAD-FF5E-42F5-BD8A-D3C2F710E8DF}">
      <dsp:nvSpPr>
        <dsp:cNvPr id="0" name=""/>
        <dsp:cNvSpPr/>
      </dsp:nvSpPr>
      <dsp:spPr>
        <a:xfrm>
          <a:off x="322467" y="1897455"/>
          <a:ext cx="604745" cy="86175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A</a:t>
          </a:r>
        </a:p>
      </dsp:txBody>
      <dsp:txXfrm>
        <a:off x="351988" y="1926976"/>
        <a:ext cx="545703" cy="802714"/>
      </dsp:txXfrm>
    </dsp:sp>
    <dsp:sp modelId="{F1C47FA3-F966-4BF0-AC8C-68F4ACB1FDBE}">
      <dsp:nvSpPr>
        <dsp:cNvPr id="0" name=""/>
        <dsp:cNvSpPr/>
      </dsp:nvSpPr>
      <dsp:spPr>
        <a:xfrm>
          <a:off x="927212" y="2845387"/>
          <a:ext cx="1874520" cy="8617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Relevant</a:t>
          </a:r>
        </a:p>
      </dsp:txBody>
      <dsp:txXfrm>
        <a:off x="927212" y="2953107"/>
        <a:ext cx="1551362" cy="646317"/>
      </dsp:txXfrm>
    </dsp:sp>
    <dsp:sp modelId="{25A1C512-C35A-45C9-85F2-219A7DC7349F}">
      <dsp:nvSpPr>
        <dsp:cNvPr id="0" name=""/>
        <dsp:cNvSpPr/>
      </dsp:nvSpPr>
      <dsp:spPr>
        <a:xfrm>
          <a:off x="322467" y="2845387"/>
          <a:ext cx="604745" cy="861756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R</a:t>
          </a:r>
        </a:p>
      </dsp:txBody>
      <dsp:txXfrm>
        <a:off x="351988" y="2874908"/>
        <a:ext cx="545703" cy="802714"/>
      </dsp:txXfrm>
    </dsp:sp>
    <dsp:sp modelId="{621DD343-714B-4CBE-8C34-B6570EFC8F89}">
      <dsp:nvSpPr>
        <dsp:cNvPr id="0" name=""/>
        <dsp:cNvSpPr/>
      </dsp:nvSpPr>
      <dsp:spPr>
        <a:xfrm>
          <a:off x="927212" y="3793319"/>
          <a:ext cx="1874520" cy="8617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Time-Bound</a:t>
          </a:r>
        </a:p>
      </dsp:txBody>
      <dsp:txXfrm>
        <a:off x="927212" y="3901039"/>
        <a:ext cx="1551362" cy="646317"/>
      </dsp:txXfrm>
    </dsp:sp>
    <dsp:sp modelId="{059DFDDD-7283-4944-B2DF-913B034E7D94}">
      <dsp:nvSpPr>
        <dsp:cNvPr id="0" name=""/>
        <dsp:cNvSpPr/>
      </dsp:nvSpPr>
      <dsp:spPr>
        <a:xfrm>
          <a:off x="322467" y="3793319"/>
          <a:ext cx="604745" cy="86175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125730" rIns="251460" bIns="12573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T</a:t>
          </a:r>
        </a:p>
      </dsp:txBody>
      <dsp:txXfrm>
        <a:off x="351988" y="3822840"/>
        <a:ext cx="545703" cy="802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F348C-ECCC-BE4E-98BC-FCC07CB18EF5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75158-8E0F-A346-B6FB-90F69FC67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0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5158-8E0F-A346-B6FB-90F69FC679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9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5158-8E0F-A346-B6FB-90F69FC679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9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5158-8E0F-A346-B6FB-90F69FC679D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55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5158-8E0F-A346-B6FB-90F69FC679D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4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5158-8E0F-A346-B6FB-90F69FC679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1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5158-8E0F-A346-B6FB-90F69FC679D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56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5158-8E0F-A346-B6FB-90F69FC679D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3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1E8F5-557D-299B-A224-0CCEAD4E2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BDBB46-1E29-6865-7DD7-AB2156A02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4C1A15-A2B5-2394-6B07-361DBB62A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B8E06-AE3C-496A-AAC3-0F9065B55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75158-8E0F-A346-B6FB-90F69FC679D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E976-9B5E-8C41-8BDB-6C519D11A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92D19-F86B-DB4D-92D3-746A7B13E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E5F07-055A-1147-B900-FBB9E041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654-3BBD-E946-A049-FD6D6EEB426B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62501-0A7D-DD4C-A1D0-6E9CD38A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658E5-8643-0A40-91BB-40422063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1B19-703E-FA47-A0E4-3C8806D92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8E54-4650-6647-8184-218BF43E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9854F-122F-7346-96CB-024EE7BD9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2D0FB-C64E-2745-BA64-3A91DFB1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654-3BBD-E946-A049-FD6D6EEB426B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C4D0F-B905-7A4C-A857-6E515274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13A52-4FE3-F246-9AA3-155BF557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1B19-703E-FA47-A0E4-3C8806D92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5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94FCE-212A-3446-B64D-4730B3039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38076-DD72-7F4E-9E3E-D355A3609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363B0-A14F-9F42-BFA3-AF80F991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654-3BBD-E946-A049-FD6D6EEB426B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E3286-5ED8-884B-B69F-E6915A91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7D2E6-56C5-F04B-B0B4-520833D8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1B19-703E-FA47-A0E4-3C8806D92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5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6AB4-B48A-BE4B-A400-0970B67D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D3A3-E14E-204A-A7E5-C70BE9341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29419-E7F4-794F-962E-842B408C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654-3BBD-E946-A049-FD6D6EEB426B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5A697-A4E7-C146-8DD1-FB758BF9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A44A4-3B7B-7042-9CA4-CE9CF88C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1B19-703E-FA47-A0E4-3C8806D92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E326-50A3-3E4D-884E-852862DB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60ABB-AAC9-BF41-893C-ABBE791C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FDA1C-B32E-8345-B56F-A573D32B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654-3BBD-E946-A049-FD6D6EEB426B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4DBFD-B035-E64A-A703-203961BA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4AD27-CC3D-B845-B55A-B3F6D0910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1B19-703E-FA47-A0E4-3C8806D92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1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4809-11F2-5446-88D4-427B07FB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7C45B-6E13-F142-9678-02E7E2534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792B2-4A3F-8446-8D66-B766A9097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D6D4C-2E48-6644-8FDB-A638ED795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654-3BBD-E946-A049-FD6D6EEB426B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E919C-462F-FC4C-8236-933A126C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69DEA-971D-3140-955C-13924CCC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1B19-703E-FA47-A0E4-3C8806D92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5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E47E-274D-5F47-B2DB-7CDA20E2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5CE06-F8EB-9F4A-86E4-25F04AB7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5DDDF-4E0B-3F44-838E-93109AA0D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B03F7-5EE1-6841-9DAB-228B79475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1E304-99DA-3346-889D-8CD2C52F7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B92C4-F519-2746-A175-9F50449E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654-3BBD-E946-A049-FD6D6EEB426B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E50534-08AA-0048-90EF-E05473D5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D71FB4-4CD2-6D40-87EF-C2ADC743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1B19-703E-FA47-A0E4-3C8806D92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5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89F-0A9F-F34F-828D-3CC03391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B3E00-A528-EB4E-AFEF-D8F63341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654-3BBD-E946-A049-FD6D6EEB426B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C5029-C291-334C-A817-FBE2146B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53A42-399F-B342-ACCC-BB941191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1B19-703E-FA47-A0E4-3C8806D92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1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C90CC-DA0F-F147-8DF2-66EEB258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654-3BBD-E946-A049-FD6D6EEB426B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69C82-C4DE-CA40-9B0C-C1412BFD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B7804-4770-224D-9518-660CFCE5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1B19-703E-FA47-A0E4-3C8806D92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6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8EFE-D6A4-DF43-80C1-AA986522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E2C0F-98C3-4F4C-B97C-F0DD73253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73FF5-5195-4244-A0FB-FBD7B3E7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C6E81-71CD-5442-B73C-348AEDB9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654-3BBD-E946-A049-FD6D6EEB426B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B9072-D720-544D-9D00-647C7125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454D6-64F3-DF46-86EE-3A7DC0D0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1B19-703E-FA47-A0E4-3C8806D92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0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DCDE-7B62-2D49-ADFD-B7058792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42CBD6-042F-9945-8BC1-498A2B6F1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10A75-BE2C-2B4D-96E1-55125A0B9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F06D-FFE0-B64F-A3E7-0E5B37AF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4654-3BBD-E946-A049-FD6D6EEB426B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A65C6-CE34-9D4A-9CE3-B6951FE2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38352-3B35-6446-A114-5D0AAFB0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1B19-703E-FA47-A0E4-3C8806D92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EA1AD5-AA51-6F4F-A930-66E8D23A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88BB9-746C-D24F-95AA-C5878F45B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1DD20-59CF-3B46-8DE7-921D065ED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4654-3BBD-E946-A049-FD6D6EEB426B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4BCB8-A2ED-A545-8779-A7BE6D5CD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2E45F-DD57-5F47-BD18-B746E697D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21B19-703E-FA47-A0E4-3C8806D92B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9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freepngimg.com/png/31039-stairs-transparent-background" TargetMode="Externa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18" Type="http://schemas.microsoft.com/office/2007/relationships/diagramDrawing" Target="../diagrams/drawing16.xml"/><Relationship Id="rId3" Type="http://schemas.openxmlformats.org/officeDocument/2006/relationships/image" Target="../media/image24.png"/><Relationship Id="rId21" Type="http://schemas.openxmlformats.org/officeDocument/2006/relationships/diagramQuickStyle" Target="../diagrams/quickStyle17.xml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17" Type="http://schemas.openxmlformats.org/officeDocument/2006/relationships/diagramColors" Target="../diagrams/colors16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16.xml"/><Relationship Id="rId20" Type="http://schemas.openxmlformats.org/officeDocument/2006/relationships/diagramLayout" Target="../diagrams/layout1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5" Type="http://schemas.openxmlformats.org/officeDocument/2006/relationships/diagramLayout" Target="../diagrams/layout16.xml"/><Relationship Id="rId23" Type="http://schemas.microsoft.com/office/2007/relationships/diagramDrawing" Target="../diagrams/drawing17.xml"/><Relationship Id="rId10" Type="http://schemas.openxmlformats.org/officeDocument/2006/relationships/diagramLayout" Target="../diagrams/layout15.xml"/><Relationship Id="rId19" Type="http://schemas.openxmlformats.org/officeDocument/2006/relationships/diagramData" Target="../diagrams/data17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Relationship Id="rId14" Type="http://schemas.openxmlformats.org/officeDocument/2006/relationships/diagramData" Target="../diagrams/data16.xml"/><Relationship Id="rId22" Type="http://schemas.openxmlformats.org/officeDocument/2006/relationships/diagramColors" Target="../diagrams/colors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es/dibujos-animados-esqueleto-car%C3%A1cter-906074/" TargetMode="Externa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able, indoor&#10;&#10;Description automatically generated">
            <a:extLst>
              <a:ext uri="{FF2B5EF4-FFF2-40B4-BE49-F238E27FC236}">
                <a16:creationId xmlns:a16="http://schemas.microsoft.com/office/drawing/2014/main" id="{67B00B82-0155-3D4C-BEE3-C4F0DB85FC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duotone>
              <a:prstClr val="black"/>
              <a:srgbClr val="FF9350">
                <a:tint val="45000"/>
                <a:satMod val="400000"/>
              </a:srgbClr>
            </a:duotone>
          </a:blip>
          <a:srcRect l="7089" t="26950" r="17293" b="922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057E97-3BB3-5942-BEE1-57294F55B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1122363"/>
            <a:ext cx="9692640" cy="2306637"/>
          </a:xfrm>
        </p:spPr>
        <p:txBody>
          <a:bodyPr>
            <a:normAutofit fontScale="90000"/>
          </a:bodyPr>
          <a:lstStyle/>
          <a:p>
            <a:pPr algn="l"/>
            <a:r>
              <a:rPr lang="en-US" sz="8200" b="1" dirty="0">
                <a:solidFill>
                  <a:schemeClr val="bg1"/>
                </a:solidFill>
                <a:latin typeface="Domine" panose="02040503040403060204" pitchFamily="18" charset="0"/>
              </a:rPr>
              <a:t>Assessments, Results, and Case Planning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BD7B94-8D87-5949-A896-E0FEE51FF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360" y="3602038"/>
            <a:ext cx="8092440" cy="165576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  <a:latin typeface="Source Sans Pro" panose="020B0503030403020204" pitchFamily="34" charset="77"/>
              </a:rPr>
              <a:t>WATCP Coordinators’ Conference </a:t>
            </a:r>
          </a:p>
          <a:p>
            <a:pPr algn="l"/>
            <a:r>
              <a:rPr lang="en-US" sz="5000" dirty="0">
                <a:solidFill>
                  <a:schemeClr val="bg1"/>
                </a:solidFill>
                <a:latin typeface="Source Sans Pro" panose="020B0503030403020204" pitchFamily="34" charset="77"/>
              </a:rPr>
              <a:t>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932A3D-E5EC-A449-BBE3-8717683D30DE}"/>
              </a:ext>
            </a:extLst>
          </p:cNvPr>
          <p:cNvCxnSpPr>
            <a:cxnSpLocks/>
          </p:cNvCxnSpPr>
          <p:nvPr/>
        </p:nvCxnSpPr>
        <p:spPr>
          <a:xfrm>
            <a:off x="1066800" y="3429000"/>
            <a:ext cx="8534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64E0ACA-9CCA-614A-836A-E468AF333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5276967"/>
            <a:ext cx="3313357" cy="7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6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A590-5226-6448-A299-6DCEEE3E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What is a Case Plan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FACAD5-A97F-9D48-877C-4362C01F578E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D34C11A2-C240-D942-A19F-B7D1799AC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00C4C6D-9303-5B4C-831F-F57D19DB3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347397"/>
              </p:ext>
            </p:extLst>
          </p:nvPr>
        </p:nvGraphicFramePr>
        <p:xfrm>
          <a:off x="4572000" y="1371600"/>
          <a:ext cx="7704691" cy="507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2EAB2C-33FA-B38D-79DF-6B2E0805749F}"/>
              </a:ext>
            </a:extLst>
          </p:cNvPr>
          <p:cNvSpPr txBox="1">
            <a:spLocks/>
          </p:cNvSpPr>
          <p:nvPr/>
        </p:nvSpPr>
        <p:spPr>
          <a:xfrm>
            <a:off x="1097281" y="1845734"/>
            <a:ext cx="4541520" cy="44788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case plan is really when the supervision starts. </a:t>
            </a:r>
          </a:p>
          <a:p>
            <a:pPr lvl="1"/>
            <a:r>
              <a:rPr lang="en-US" dirty="0"/>
              <a:t>A case plan is:</a:t>
            </a:r>
          </a:p>
          <a:p>
            <a:pPr lvl="2"/>
            <a:r>
              <a:rPr lang="en-US" sz="2400" dirty="0"/>
              <a:t>Collaborative</a:t>
            </a:r>
          </a:p>
          <a:p>
            <a:pPr lvl="3"/>
            <a:r>
              <a:rPr lang="en-US" sz="2200" dirty="0"/>
              <a:t>Engages the client in behavior change</a:t>
            </a:r>
          </a:p>
          <a:p>
            <a:pPr lvl="2"/>
            <a:r>
              <a:rPr lang="en-US" sz="2400" dirty="0"/>
              <a:t>Keeps team members on track</a:t>
            </a:r>
          </a:p>
          <a:p>
            <a:pPr lvl="2"/>
            <a:r>
              <a:rPr lang="en-US" sz="2400" dirty="0"/>
              <a:t>A guide to success</a:t>
            </a:r>
          </a:p>
          <a:p>
            <a:pPr lvl="2"/>
            <a:r>
              <a:rPr lang="en-US" sz="2400" dirty="0"/>
              <a:t>A method to monitor progression (or lack of)</a:t>
            </a:r>
          </a:p>
          <a:p>
            <a:pPr lvl="2"/>
            <a:r>
              <a:rPr lang="en-US" sz="2400" dirty="0"/>
              <a:t>An early warning system</a:t>
            </a:r>
          </a:p>
        </p:txBody>
      </p:sp>
    </p:spTree>
    <p:extLst>
      <p:ext uri="{BB962C8B-B14F-4D97-AF65-F5344CB8AC3E}">
        <p14:creationId xmlns:p14="http://schemas.microsoft.com/office/powerpoint/2010/main" val="55251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EDB60-62C2-9FC1-C6CA-D1E305E26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52600"/>
            <a:ext cx="10210800" cy="4981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DAA590-5226-6448-A299-6DCEEE3E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Responsivity and priority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FACAD5-A97F-9D48-877C-4362C01F578E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D34C11A2-C240-D942-A19F-B7D1799AC0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34D6E3D-CE51-A955-EE43-A1EC37C7474A}"/>
              </a:ext>
            </a:extLst>
          </p:cNvPr>
          <p:cNvSpPr/>
          <p:nvPr/>
        </p:nvSpPr>
        <p:spPr>
          <a:xfrm>
            <a:off x="8191500" y="304802"/>
            <a:ext cx="2362200" cy="1371598"/>
          </a:xfrm>
          <a:prstGeom prst="cloudCallout">
            <a:avLst>
              <a:gd name="adj1" fmla="val -24485"/>
              <a:gd name="adj2" fmla="val 6627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Reassess at every meeting</a:t>
            </a:r>
          </a:p>
        </p:txBody>
      </p:sp>
    </p:spTree>
    <p:extLst>
      <p:ext uri="{BB962C8B-B14F-4D97-AF65-F5344CB8AC3E}">
        <p14:creationId xmlns:p14="http://schemas.microsoft.com/office/powerpoint/2010/main" val="187960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751E0-AB99-2EC5-49D4-770568889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73046E-D61D-2370-5B57-7B0F115CE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297446"/>
              </p:ext>
            </p:extLst>
          </p:nvPr>
        </p:nvGraphicFramePr>
        <p:xfrm>
          <a:off x="1727200" y="1301870"/>
          <a:ext cx="8128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0B186A2-0916-B5C3-5CAD-02598613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Consider Specific Responsivity factors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9F7ADC-1F9C-042D-6D69-05BE5CFA72D7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6C631759-ACE4-0EF3-5E64-729243A4EB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A0937B5-C42E-C05A-0A3E-4194854C9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972052"/>
              </p:ext>
            </p:extLst>
          </p:nvPr>
        </p:nvGraphicFramePr>
        <p:xfrm>
          <a:off x="2137434" y="4267200"/>
          <a:ext cx="8128000" cy="3819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4932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C86EA-EB0B-F280-DF25-3B876CBBC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6CF1-43AC-0876-068B-41090E30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Build around criminogenic needs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705123-1E74-64B8-192B-6C997FBC56EB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551416D-B8BD-B543-BF9C-FEB110FFA05C}"/>
              </a:ext>
            </a:extLst>
          </p:cNvPr>
          <p:cNvSpPr txBox="1"/>
          <p:nvPr/>
        </p:nvSpPr>
        <p:spPr>
          <a:xfrm>
            <a:off x="990600" y="1828800"/>
            <a:ext cx="10210800" cy="1752599"/>
          </a:xfrm>
          <a:prstGeom prst="rect">
            <a:avLst/>
          </a:prstGeom>
          <a:noFill/>
        </p:spPr>
        <p:txBody>
          <a:bodyPr wrap="square" numCol="1" spcCol="182880" rtlCol="0">
            <a:noAutofit/>
          </a:bodyPr>
          <a:lstStyle/>
          <a:p>
            <a:pPr fontAlgn="t">
              <a:spcAft>
                <a:spcPts val="600"/>
              </a:spcAft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systematic review found that treatment programs targeting criminogenic needs have effect sizes ranging from .20 to .30, while treatment programs targeting non-criminogenic needs had effect sizes ranging from -0.01 to .04. (Smith, </a:t>
            </a:r>
            <a:r>
              <a:rPr lang="en-US" sz="28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Gendreau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and Swartz, 2009)</a:t>
            </a:r>
          </a:p>
          <a:p>
            <a:pPr fontAlgn="t">
              <a:spcAft>
                <a:spcPts val="600"/>
              </a:spcAft>
            </a:pPr>
            <a:endParaRPr lang="en-US" sz="2800" dirty="0">
              <a:solidFill>
                <a:srgbClr val="5A5047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7586E5D-602B-F9A2-E07B-E8A542ED2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C50895A-DD55-2365-D83E-1FA60337DA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098694"/>
              </p:ext>
            </p:extLst>
          </p:nvPr>
        </p:nvGraphicFramePr>
        <p:xfrm>
          <a:off x="2261558" y="4057290"/>
          <a:ext cx="8128000" cy="240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013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787D2-D8F9-BB12-6D08-70035DC06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245A-3CF6-E7E4-3585-D2236B98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drivers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0313FA-A80B-F3FF-9968-6829E5258380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EAE5FC-4142-C160-B4DD-94ABA541BDFA}"/>
              </a:ext>
            </a:extLst>
          </p:cNvPr>
          <p:cNvSpPr txBox="1"/>
          <p:nvPr/>
        </p:nvSpPr>
        <p:spPr>
          <a:xfrm>
            <a:off x="987725" y="1828800"/>
            <a:ext cx="10210800" cy="685797"/>
          </a:xfrm>
          <a:prstGeom prst="rect">
            <a:avLst/>
          </a:prstGeom>
          <a:noFill/>
        </p:spPr>
        <p:txBody>
          <a:bodyPr wrap="square" numCol="1" spcCol="182880" rtlCol="0">
            <a:noAutofit/>
          </a:bodyPr>
          <a:lstStyle/>
          <a:p>
            <a:pPr marL="571500" indent="-571500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77"/>
              </a:rPr>
              <a:t>High presence does not mean high priority</a:t>
            </a:r>
          </a:p>
          <a:p>
            <a:pPr marL="1028700" lvl="1" indent="-571500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77"/>
              </a:rPr>
              <a:t>What is driving the behavior?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80ED3D18-B75D-EF24-491A-EF25D9C4C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839A54-A793-0DBA-A48B-895AD2E31E78}"/>
              </a:ext>
            </a:extLst>
          </p:cNvPr>
          <p:cNvGrpSpPr/>
          <p:nvPr/>
        </p:nvGrpSpPr>
        <p:grpSpPr>
          <a:xfrm>
            <a:off x="533879" y="3124200"/>
            <a:ext cx="11118492" cy="3352800"/>
            <a:chOff x="685800" y="3351949"/>
            <a:chExt cx="11118492" cy="288798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5A3D88C-8558-A1F9-0CA0-B2ED392E7EDB}"/>
                </a:ext>
              </a:extLst>
            </p:cNvPr>
            <p:cNvSpPr/>
            <p:nvPr/>
          </p:nvSpPr>
          <p:spPr>
            <a:xfrm>
              <a:off x="685800" y="4072470"/>
              <a:ext cx="6908800" cy="541867"/>
            </a:xfrm>
            <a:custGeom>
              <a:avLst/>
              <a:gdLst>
                <a:gd name="connsiteX0" fmla="*/ 0 w 6908800"/>
                <a:gd name="connsiteY0" fmla="*/ 541865 h 541865"/>
                <a:gd name="connsiteX1" fmla="*/ 431801 w 6908800"/>
                <a:gd name="connsiteY1" fmla="*/ 0 h 541865"/>
                <a:gd name="connsiteX2" fmla="*/ 6476999 w 6908800"/>
                <a:gd name="connsiteY2" fmla="*/ 0 h 541865"/>
                <a:gd name="connsiteX3" fmla="*/ 6908800 w 6908800"/>
                <a:gd name="connsiteY3" fmla="*/ 541865 h 541865"/>
                <a:gd name="connsiteX4" fmla="*/ 0 w 6908800"/>
                <a:gd name="connsiteY4" fmla="*/ 541865 h 54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8800" h="541865">
                  <a:moveTo>
                    <a:pt x="6908800" y="1"/>
                  </a:moveTo>
                  <a:lnTo>
                    <a:pt x="6476999" y="541864"/>
                  </a:lnTo>
                  <a:lnTo>
                    <a:pt x="431801" y="541864"/>
                  </a:lnTo>
                  <a:lnTo>
                    <a:pt x="0" y="1"/>
                  </a:lnTo>
                  <a:lnTo>
                    <a:pt x="6908800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5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5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4440" tIns="25401" rIns="1234440" bIns="2540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Anti-Social Cognition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EBA6FA-1BA6-5B95-916B-9425F838A6E7}"/>
                </a:ext>
              </a:extLst>
            </p:cNvPr>
            <p:cNvSpPr/>
            <p:nvPr/>
          </p:nvSpPr>
          <p:spPr>
            <a:xfrm>
              <a:off x="1117601" y="4614336"/>
              <a:ext cx="6045200" cy="541867"/>
            </a:xfrm>
            <a:custGeom>
              <a:avLst/>
              <a:gdLst>
                <a:gd name="connsiteX0" fmla="*/ 0 w 6045200"/>
                <a:gd name="connsiteY0" fmla="*/ 541865 h 541865"/>
                <a:gd name="connsiteX1" fmla="*/ 431801 w 6045200"/>
                <a:gd name="connsiteY1" fmla="*/ 0 h 541865"/>
                <a:gd name="connsiteX2" fmla="*/ 5613399 w 6045200"/>
                <a:gd name="connsiteY2" fmla="*/ 0 h 541865"/>
                <a:gd name="connsiteX3" fmla="*/ 6045200 w 6045200"/>
                <a:gd name="connsiteY3" fmla="*/ 541865 h 541865"/>
                <a:gd name="connsiteX4" fmla="*/ 0 w 6045200"/>
                <a:gd name="connsiteY4" fmla="*/ 541865 h 54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5200" h="541865">
                  <a:moveTo>
                    <a:pt x="6045200" y="1"/>
                  </a:moveTo>
                  <a:lnTo>
                    <a:pt x="5613399" y="541864"/>
                  </a:lnTo>
                  <a:lnTo>
                    <a:pt x="431801" y="541864"/>
                  </a:lnTo>
                  <a:lnTo>
                    <a:pt x="0" y="1"/>
                  </a:lnTo>
                  <a:lnTo>
                    <a:pt x="6045200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3309" tIns="25401" rIns="1083311" bIns="2540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Anti-Social Personality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3531BB-889A-B844-C7A8-12EB855B3995}"/>
                </a:ext>
              </a:extLst>
            </p:cNvPr>
            <p:cNvSpPr/>
            <p:nvPr/>
          </p:nvSpPr>
          <p:spPr>
            <a:xfrm>
              <a:off x="1549401" y="5156202"/>
              <a:ext cx="5181600" cy="541866"/>
            </a:xfrm>
            <a:custGeom>
              <a:avLst/>
              <a:gdLst>
                <a:gd name="connsiteX0" fmla="*/ 0 w 5181600"/>
                <a:gd name="connsiteY0" fmla="*/ 541865 h 541865"/>
                <a:gd name="connsiteX1" fmla="*/ 431801 w 5181600"/>
                <a:gd name="connsiteY1" fmla="*/ 0 h 541865"/>
                <a:gd name="connsiteX2" fmla="*/ 4749799 w 5181600"/>
                <a:gd name="connsiteY2" fmla="*/ 0 h 541865"/>
                <a:gd name="connsiteX3" fmla="*/ 5181600 w 5181600"/>
                <a:gd name="connsiteY3" fmla="*/ 541865 h 541865"/>
                <a:gd name="connsiteX4" fmla="*/ 0 w 5181600"/>
                <a:gd name="connsiteY4" fmla="*/ 541865 h 54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1600" h="541865">
                  <a:moveTo>
                    <a:pt x="5181600" y="1"/>
                  </a:moveTo>
                  <a:lnTo>
                    <a:pt x="4749799" y="541864"/>
                  </a:lnTo>
                  <a:lnTo>
                    <a:pt x="431801" y="541864"/>
                  </a:lnTo>
                  <a:lnTo>
                    <a:pt x="0" y="1"/>
                  </a:lnTo>
                  <a:lnTo>
                    <a:pt x="5181600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5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5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2179" tIns="25401" rIns="932181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Anti-Social Associates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C83C6D5-1C98-822B-E42E-4996E33B4158}"/>
                </a:ext>
              </a:extLst>
            </p:cNvPr>
            <p:cNvSpPr/>
            <p:nvPr/>
          </p:nvSpPr>
          <p:spPr>
            <a:xfrm>
              <a:off x="1981201" y="5698069"/>
              <a:ext cx="4318000" cy="541866"/>
            </a:xfrm>
            <a:custGeom>
              <a:avLst/>
              <a:gdLst>
                <a:gd name="connsiteX0" fmla="*/ 0 w 4318000"/>
                <a:gd name="connsiteY0" fmla="*/ 541865 h 541865"/>
                <a:gd name="connsiteX1" fmla="*/ 431801 w 4318000"/>
                <a:gd name="connsiteY1" fmla="*/ 0 h 541865"/>
                <a:gd name="connsiteX2" fmla="*/ 3886199 w 4318000"/>
                <a:gd name="connsiteY2" fmla="*/ 0 h 541865"/>
                <a:gd name="connsiteX3" fmla="*/ 4318000 w 4318000"/>
                <a:gd name="connsiteY3" fmla="*/ 541865 h 541865"/>
                <a:gd name="connsiteX4" fmla="*/ 0 w 4318000"/>
                <a:gd name="connsiteY4" fmla="*/ 541865 h 54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8000" h="541865">
                  <a:moveTo>
                    <a:pt x="4318000" y="1"/>
                  </a:moveTo>
                  <a:lnTo>
                    <a:pt x="3886199" y="541864"/>
                  </a:lnTo>
                  <a:lnTo>
                    <a:pt x="431801" y="541864"/>
                  </a:lnTo>
                  <a:lnTo>
                    <a:pt x="0" y="1"/>
                  </a:lnTo>
                  <a:lnTo>
                    <a:pt x="4318000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1050" tIns="25400" rIns="781050" bIns="2540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Family/Marital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B11513-14EA-4B62-B126-B2A3279E12F1}"/>
                </a:ext>
              </a:extLst>
            </p:cNvPr>
            <p:cNvSpPr/>
            <p:nvPr/>
          </p:nvSpPr>
          <p:spPr>
            <a:xfrm>
              <a:off x="8014419" y="4072471"/>
              <a:ext cx="3454400" cy="541866"/>
            </a:xfrm>
            <a:custGeom>
              <a:avLst/>
              <a:gdLst>
                <a:gd name="connsiteX0" fmla="*/ 0 w 3454400"/>
                <a:gd name="connsiteY0" fmla="*/ 541865 h 541865"/>
                <a:gd name="connsiteX1" fmla="*/ 431801 w 3454400"/>
                <a:gd name="connsiteY1" fmla="*/ 0 h 541865"/>
                <a:gd name="connsiteX2" fmla="*/ 3022599 w 3454400"/>
                <a:gd name="connsiteY2" fmla="*/ 0 h 541865"/>
                <a:gd name="connsiteX3" fmla="*/ 3454400 w 3454400"/>
                <a:gd name="connsiteY3" fmla="*/ 541865 h 541865"/>
                <a:gd name="connsiteX4" fmla="*/ 0 w 3454400"/>
                <a:gd name="connsiteY4" fmla="*/ 541865 h 54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4400" h="541865">
                  <a:moveTo>
                    <a:pt x="3454400" y="1"/>
                  </a:moveTo>
                  <a:lnTo>
                    <a:pt x="3022599" y="541864"/>
                  </a:lnTo>
                  <a:lnTo>
                    <a:pt x="431801" y="541864"/>
                  </a:lnTo>
                  <a:lnTo>
                    <a:pt x="0" y="1"/>
                  </a:lnTo>
                  <a:lnTo>
                    <a:pt x="3454400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5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5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9919" tIns="25400" rIns="629921" bIns="2540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Substance Use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E50DEF-622B-DBC2-F202-10B56FE6AFF1}"/>
                </a:ext>
              </a:extLst>
            </p:cNvPr>
            <p:cNvSpPr/>
            <p:nvPr/>
          </p:nvSpPr>
          <p:spPr>
            <a:xfrm>
              <a:off x="8446219" y="4614337"/>
              <a:ext cx="2590800" cy="541866"/>
            </a:xfrm>
            <a:custGeom>
              <a:avLst/>
              <a:gdLst>
                <a:gd name="connsiteX0" fmla="*/ 0 w 2590800"/>
                <a:gd name="connsiteY0" fmla="*/ 541865 h 541865"/>
                <a:gd name="connsiteX1" fmla="*/ 431801 w 2590800"/>
                <a:gd name="connsiteY1" fmla="*/ 0 h 541865"/>
                <a:gd name="connsiteX2" fmla="*/ 2158999 w 2590800"/>
                <a:gd name="connsiteY2" fmla="*/ 0 h 541865"/>
                <a:gd name="connsiteX3" fmla="*/ 2590800 w 2590800"/>
                <a:gd name="connsiteY3" fmla="*/ 541865 h 541865"/>
                <a:gd name="connsiteX4" fmla="*/ 0 w 2590800"/>
                <a:gd name="connsiteY4" fmla="*/ 541865 h 54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541865">
                  <a:moveTo>
                    <a:pt x="2590800" y="1"/>
                  </a:moveTo>
                  <a:lnTo>
                    <a:pt x="2158999" y="541864"/>
                  </a:lnTo>
                  <a:lnTo>
                    <a:pt x="431801" y="541864"/>
                  </a:lnTo>
                  <a:lnTo>
                    <a:pt x="0" y="1"/>
                  </a:lnTo>
                  <a:lnTo>
                    <a:pt x="2590800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8790" tIns="25400" rIns="478790" bIns="2540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Employment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FB9E714-423F-D773-81C9-F464E09F5407}"/>
                </a:ext>
              </a:extLst>
            </p:cNvPr>
            <p:cNvSpPr/>
            <p:nvPr/>
          </p:nvSpPr>
          <p:spPr>
            <a:xfrm>
              <a:off x="8878018" y="5156203"/>
              <a:ext cx="1727201" cy="541865"/>
            </a:xfrm>
            <a:custGeom>
              <a:avLst/>
              <a:gdLst>
                <a:gd name="connsiteX0" fmla="*/ 0 w 1727200"/>
                <a:gd name="connsiteY0" fmla="*/ 541865 h 541865"/>
                <a:gd name="connsiteX1" fmla="*/ 431801 w 1727200"/>
                <a:gd name="connsiteY1" fmla="*/ 0 h 541865"/>
                <a:gd name="connsiteX2" fmla="*/ 1295399 w 1727200"/>
                <a:gd name="connsiteY2" fmla="*/ 0 h 541865"/>
                <a:gd name="connsiteX3" fmla="*/ 1727200 w 1727200"/>
                <a:gd name="connsiteY3" fmla="*/ 541865 h 541865"/>
                <a:gd name="connsiteX4" fmla="*/ 0 w 1727200"/>
                <a:gd name="connsiteY4" fmla="*/ 541865 h 54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200" h="541865">
                  <a:moveTo>
                    <a:pt x="1727200" y="1"/>
                  </a:moveTo>
                  <a:lnTo>
                    <a:pt x="1295399" y="541864"/>
                  </a:lnTo>
                  <a:lnTo>
                    <a:pt x="431801" y="541864"/>
                  </a:lnTo>
                  <a:lnTo>
                    <a:pt x="0" y="1"/>
                  </a:lnTo>
                  <a:lnTo>
                    <a:pt x="1727200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5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5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7661" tIns="25400" rIns="32766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Education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E2E8606-E75C-2BA6-283D-7949D60CAB5B}"/>
                </a:ext>
              </a:extLst>
            </p:cNvPr>
            <p:cNvSpPr/>
            <p:nvPr/>
          </p:nvSpPr>
          <p:spPr>
            <a:xfrm>
              <a:off x="9309818" y="5698069"/>
              <a:ext cx="863601" cy="541866"/>
            </a:xfrm>
            <a:custGeom>
              <a:avLst/>
              <a:gdLst>
                <a:gd name="connsiteX0" fmla="*/ 0 w 863600"/>
                <a:gd name="connsiteY0" fmla="*/ 541865 h 541865"/>
                <a:gd name="connsiteX1" fmla="*/ 431800 w 863600"/>
                <a:gd name="connsiteY1" fmla="*/ 0 h 541865"/>
                <a:gd name="connsiteX2" fmla="*/ 431800 w 863600"/>
                <a:gd name="connsiteY2" fmla="*/ 0 h 541865"/>
                <a:gd name="connsiteX3" fmla="*/ 863600 w 863600"/>
                <a:gd name="connsiteY3" fmla="*/ 541865 h 541865"/>
                <a:gd name="connsiteX4" fmla="*/ 0 w 863600"/>
                <a:gd name="connsiteY4" fmla="*/ 541865 h 54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541865">
                  <a:moveTo>
                    <a:pt x="863600" y="0"/>
                  </a:moveTo>
                  <a:lnTo>
                    <a:pt x="431800" y="541865"/>
                  </a:lnTo>
                  <a:lnTo>
                    <a:pt x="431800" y="541865"/>
                  </a:lnTo>
                  <a:lnTo>
                    <a:pt x="0" y="0"/>
                  </a:lnTo>
                  <a:lnTo>
                    <a:pt x="86360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01" tIns="25400" rIns="25400" bIns="2540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Leisure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0D7C49-0DF6-5659-64AC-5F52347EBA7C}"/>
                </a:ext>
              </a:extLst>
            </p:cNvPr>
            <p:cNvSpPr txBox="1"/>
            <p:nvPr/>
          </p:nvSpPr>
          <p:spPr>
            <a:xfrm>
              <a:off x="2482490" y="3381028"/>
              <a:ext cx="33154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Primary Needs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AF486C-376A-88BB-0721-D260526ADF5B}"/>
                </a:ext>
              </a:extLst>
            </p:cNvPr>
            <p:cNvSpPr txBox="1"/>
            <p:nvPr/>
          </p:nvSpPr>
          <p:spPr>
            <a:xfrm>
              <a:off x="7924800" y="3351949"/>
              <a:ext cx="38794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Derivative Needs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316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5DB38-CFE5-15F0-2B7F-6A4EFA7B6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Right 23">
            <a:extLst>
              <a:ext uri="{FF2B5EF4-FFF2-40B4-BE49-F238E27FC236}">
                <a16:creationId xmlns:a16="http://schemas.microsoft.com/office/drawing/2014/main" id="{62CE482D-4BF6-F3D3-505D-75E882613FAE}"/>
              </a:ext>
            </a:extLst>
          </p:cNvPr>
          <p:cNvSpPr/>
          <p:nvPr/>
        </p:nvSpPr>
        <p:spPr>
          <a:xfrm>
            <a:off x="494490" y="562793"/>
            <a:ext cx="9748573" cy="5452533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FFDF9CA-3063-4DB9-18A5-0A86F3150983}"/>
              </a:ext>
            </a:extLst>
          </p:cNvPr>
          <p:cNvSpPr/>
          <p:nvPr/>
        </p:nvSpPr>
        <p:spPr>
          <a:xfrm>
            <a:off x="499530" y="2198552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1) Prioritize Needs in order of assessed risk level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8863389-CD64-B16C-78BF-4D4B33E48E79}"/>
              </a:ext>
            </a:extLst>
          </p:cNvPr>
          <p:cNvSpPr/>
          <p:nvPr/>
        </p:nvSpPr>
        <p:spPr>
          <a:xfrm>
            <a:off x="2813332" y="2198552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363841"/>
              <a:satOff val="-20982"/>
              <a:lumOff val="2157"/>
              <a:alphaOff val="0"/>
            </a:schemeClr>
          </a:fillRef>
          <a:effectRef idx="0">
            <a:schemeClr val="accent2">
              <a:hueOff val="-363841"/>
              <a:satOff val="-20982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2) Remove low-risk needs unless there is a specific reason they need to be addressed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E75B48C-A5DD-72C0-55FC-61CF077A7AA3}"/>
              </a:ext>
            </a:extLst>
          </p:cNvPr>
          <p:cNvSpPr/>
          <p:nvPr/>
        </p:nvSpPr>
        <p:spPr>
          <a:xfrm>
            <a:off x="5127134" y="2198552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3) Elevate moderate risk Primary Needs over high-risk Derivative Needs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358A718-B8E2-36FC-481A-23A6132535F4}"/>
              </a:ext>
            </a:extLst>
          </p:cNvPr>
          <p:cNvSpPr/>
          <p:nvPr/>
        </p:nvSpPr>
        <p:spPr>
          <a:xfrm>
            <a:off x="7440936" y="2198552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091522"/>
              <a:satOff val="-62946"/>
              <a:lumOff val="6471"/>
              <a:alphaOff val="0"/>
            </a:schemeClr>
          </a:fillRef>
          <a:effectRef idx="0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4) Elevate the possible Driver. Review reasoning if it is believed to be a Derivative Need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F74D12F-17A2-5EC8-B1C8-9AFAFEAC2B80}"/>
              </a:ext>
            </a:extLst>
          </p:cNvPr>
          <p:cNvSpPr/>
          <p:nvPr/>
        </p:nvSpPr>
        <p:spPr>
          <a:xfrm>
            <a:off x="9754738" y="2198552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5) Elevate any Needs that reinforce each other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4D362-ABBC-FC65-31D5-CC632C06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Prioritizing criminogenic needs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F6B887-6E1D-CB5F-EE3F-75D5F6054E2B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2647EC9B-6A5D-BFE0-265B-020F78A1C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656FA21-A26A-0496-B6DF-BB4A7D443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5" y="4581876"/>
            <a:ext cx="5721579" cy="1785057"/>
          </a:xfrm>
          <a:prstGeom prst="rect">
            <a:avLst/>
          </a:prstGeom>
        </p:spPr>
      </p:pic>
      <p:sp>
        <p:nvSpPr>
          <p:cNvPr id="35" name="Left Brace 34">
            <a:extLst>
              <a:ext uri="{FF2B5EF4-FFF2-40B4-BE49-F238E27FC236}">
                <a16:creationId xmlns:a16="http://schemas.microsoft.com/office/drawing/2014/main" id="{7633ABED-B80A-A66C-156A-59969B071F51}"/>
              </a:ext>
            </a:extLst>
          </p:cNvPr>
          <p:cNvSpPr/>
          <p:nvPr/>
        </p:nvSpPr>
        <p:spPr>
          <a:xfrm rot="16200000">
            <a:off x="9249504" y="2511395"/>
            <a:ext cx="914400" cy="4457700"/>
          </a:xfrm>
          <a:prstGeom prst="lef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172FF4-7978-FF2A-7216-D2CD99BBDFA7}"/>
              </a:ext>
            </a:extLst>
          </p:cNvPr>
          <p:cNvSpPr txBox="1"/>
          <p:nvPr/>
        </p:nvSpPr>
        <p:spPr>
          <a:xfrm>
            <a:off x="8473652" y="5205640"/>
            <a:ext cx="331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Collaborate With Client</a:t>
            </a:r>
          </a:p>
        </p:txBody>
      </p:sp>
    </p:spTree>
    <p:extLst>
      <p:ext uri="{BB962C8B-B14F-4D97-AF65-F5344CB8AC3E}">
        <p14:creationId xmlns:p14="http://schemas.microsoft.com/office/powerpoint/2010/main" val="65448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E2686-6507-4136-4FEB-ED0EAF3D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1414-7E0F-111D-2516-46B7D58B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Example of prioritizing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01D9943-4D35-B83D-9BEF-6846A1987EC1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A432A859-748A-A43D-DB62-ED4713D45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9EA611E-5D8F-5D20-F0F7-945DF85D0192}"/>
              </a:ext>
            </a:extLst>
          </p:cNvPr>
          <p:cNvSpPr/>
          <p:nvPr/>
        </p:nvSpPr>
        <p:spPr>
          <a:xfrm>
            <a:off x="8921579" y="1993854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1) Prioritize Needs in order of assessed risk level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D067B5-1F9F-0A43-A83A-34C858028D0E}"/>
              </a:ext>
            </a:extLst>
          </p:cNvPr>
          <p:cNvSpPr/>
          <p:nvPr/>
        </p:nvSpPr>
        <p:spPr>
          <a:xfrm>
            <a:off x="2598706" y="2291751"/>
            <a:ext cx="5638801" cy="484845"/>
          </a:xfrm>
          <a:custGeom>
            <a:avLst/>
            <a:gdLst>
              <a:gd name="connsiteX0" fmla="*/ 0 w 6908800"/>
              <a:gd name="connsiteY0" fmla="*/ 541865 h 541865"/>
              <a:gd name="connsiteX1" fmla="*/ 431801 w 6908800"/>
              <a:gd name="connsiteY1" fmla="*/ 0 h 541865"/>
              <a:gd name="connsiteX2" fmla="*/ 6476999 w 6908800"/>
              <a:gd name="connsiteY2" fmla="*/ 0 h 541865"/>
              <a:gd name="connsiteX3" fmla="*/ 6908800 w 6908800"/>
              <a:gd name="connsiteY3" fmla="*/ 541865 h 541865"/>
              <a:gd name="connsiteX4" fmla="*/ 0 w 69088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800" h="541865">
                <a:moveTo>
                  <a:pt x="6908800" y="1"/>
                </a:moveTo>
                <a:lnTo>
                  <a:pt x="64769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69088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5000"/>
            </a:schemeClr>
          </a:effectRef>
          <a:fontRef idx="minor">
            <a:schemeClr val="lt1"/>
          </a:fontRef>
        </p:style>
        <p:txBody>
          <a:bodyPr spcFirstLastPara="0" vert="horz" wrap="square" lIns="1234440" tIns="25401" rIns="123444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Anti-Social Cognition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0436B1F-2A9B-05E0-17E5-8925D5E3752B}"/>
              </a:ext>
            </a:extLst>
          </p:cNvPr>
          <p:cNvSpPr/>
          <p:nvPr/>
        </p:nvSpPr>
        <p:spPr>
          <a:xfrm>
            <a:off x="2951130" y="3892459"/>
            <a:ext cx="4933951" cy="484845"/>
          </a:xfrm>
          <a:custGeom>
            <a:avLst/>
            <a:gdLst>
              <a:gd name="connsiteX0" fmla="*/ 0 w 6045200"/>
              <a:gd name="connsiteY0" fmla="*/ 541865 h 541865"/>
              <a:gd name="connsiteX1" fmla="*/ 431801 w 6045200"/>
              <a:gd name="connsiteY1" fmla="*/ 0 h 541865"/>
              <a:gd name="connsiteX2" fmla="*/ 5613399 w 6045200"/>
              <a:gd name="connsiteY2" fmla="*/ 0 h 541865"/>
              <a:gd name="connsiteX3" fmla="*/ 6045200 w 6045200"/>
              <a:gd name="connsiteY3" fmla="*/ 541865 h 541865"/>
              <a:gd name="connsiteX4" fmla="*/ 0 w 60452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200" h="541865">
                <a:moveTo>
                  <a:pt x="6045200" y="1"/>
                </a:moveTo>
                <a:lnTo>
                  <a:pt x="56133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60452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1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083309" tIns="25401" rIns="1083311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Anti-Social Personality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B750080-3FDD-4AA2-A97F-67387D1372D4}"/>
              </a:ext>
            </a:extLst>
          </p:cNvPr>
          <p:cNvSpPr/>
          <p:nvPr/>
        </p:nvSpPr>
        <p:spPr>
          <a:xfrm>
            <a:off x="3179012" y="4967847"/>
            <a:ext cx="4229101" cy="484844"/>
          </a:xfrm>
          <a:custGeom>
            <a:avLst/>
            <a:gdLst>
              <a:gd name="connsiteX0" fmla="*/ 0 w 5181600"/>
              <a:gd name="connsiteY0" fmla="*/ 541865 h 541865"/>
              <a:gd name="connsiteX1" fmla="*/ 431801 w 5181600"/>
              <a:gd name="connsiteY1" fmla="*/ 0 h 541865"/>
              <a:gd name="connsiteX2" fmla="*/ 4749799 w 5181600"/>
              <a:gd name="connsiteY2" fmla="*/ 0 h 541865"/>
              <a:gd name="connsiteX3" fmla="*/ 5181600 w 5181600"/>
              <a:gd name="connsiteY3" fmla="*/ 541865 h 541865"/>
              <a:gd name="connsiteX4" fmla="*/ 0 w 51816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541865">
                <a:moveTo>
                  <a:pt x="5181600" y="1"/>
                </a:moveTo>
                <a:lnTo>
                  <a:pt x="47497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51816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1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15000"/>
            </a:schemeClr>
          </a:effectRef>
          <a:fontRef idx="minor">
            <a:schemeClr val="lt1"/>
          </a:fontRef>
        </p:style>
        <p:txBody>
          <a:bodyPr spcFirstLastPara="0" vert="horz" wrap="square" lIns="932179" tIns="25401" rIns="932181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Anti-Social Associates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C343E21-645B-B406-D4F6-17DE6BD0FC27}"/>
              </a:ext>
            </a:extLst>
          </p:cNvPr>
          <p:cNvSpPr/>
          <p:nvPr/>
        </p:nvSpPr>
        <p:spPr>
          <a:xfrm>
            <a:off x="3531436" y="5468724"/>
            <a:ext cx="3524251" cy="484844"/>
          </a:xfrm>
          <a:custGeom>
            <a:avLst/>
            <a:gdLst>
              <a:gd name="connsiteX0" fmla="*/ 0 w 4318000"/>
              <a:gd name="connsiteY0" fmla="*/ 541865 h 541865"/>
              <a:gd name="connsiteX1" fmla="*/ 431801 w 4318000"/>
              <a:gd name="connsiteY1" fmla="*/ 0 h 541865"/>
              <a:gd name="connsiteX2" fmla="*/ 3886199 w 4318000"/>
              <a:gd name="connsiteY2" fmla="*/ 0 h 541865"/>
              <a:gd name="connsiteX3" fmla="*/ 4318000 w 4318000"/>
              <a:gd name="connsiteY3" fmla="*/ 541865 h 541865"/>
              <a:gd name="connsiteX4" fmla="*/ 0 w 43180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0" h="541865">
                <a:moveTo>
                  <a:pt x="4318000" y="1"/>
                </a:moveTo>
                <a:lnTo>
                  <a:pt x="38861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43180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2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781050" tIns="25400" rIns="78105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Family/Marital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F5740F0-8A2B-277B-0878-13C3138C18AE}"/>
              </a:ext>
            </a:extLst>
          </p:cNvPr>
          <p:cNvSpPr/>
          <p:nvPr/>
        </p:nvSpPr>
        <p:spPr>
          <a:xfrm>
            <a:off x="3850960" y="3365372"/>
            <a:ext cx="2819401" cy="484844"/>
          </a:xfrm>
          <a:custGeom>
            <a:avLst/>
            <a:gdLst>
              <a:gd name="connsiteX0" fmla="*/ 0 w 3454400"/>
              <a:gd name="connsiteY0" fmla="*/ 541865 h 541865"/>
              <a:gd name="connsiteX1" fmla="*/ 431801 w 3454400"/>
              <a:gd name="connsiteY1" fmla="*/ 0 h 541865"/>
              <a:gd name="connsiteX2" fmla="*/ 3022599 w 3454400"/>
              <a:gd name="connsiteY2" fmla="*/ 0 h 541865"/>
              <a:gd name="connsiteX3" fmla="*/ 3454400 w 3454400"/>
              <a:gd name="connsiteY3" fmla="*/ 541865 h 541865"/>
              <a:gd name="connsiteX4" fmla="*/ 0 w 34544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4400" h="541865">
                <a:moveTo>
                  <a:pt x="3454400" y="1"/>
                </a:moveTo>
                <a:lnTo>
                  <a:pt x="30225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34544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2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25000"/>
            </a:schemeClr>
          </a:effectRef>
          <a:fontRef idx="minor">
            <a:schemeClr val="lt1"/>
          </a:fontRef>
        </p:style>
        <p:txBody>
          <a:bodyPr spcFirstLastPara="0" vert="horz" wrap="square" lIns="629919" tIns="25400" rIns="629921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Substance Use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ECC8A71-5767-2FD8-0ED2-990AC7410218}"/>
              </a:ext>
            </a:extLst>
          </p:cNvPr>
          <p:cNvSpPr/>
          <p:nvPr/>
        </p:nvSpPr>
        <p:spPr>
          <a:xfrm>
            <a:off x="4236285" y="2841939"/>
            <a:ext cx="2114550" cy="484844"/>
          </a:xfrm>
          <a:custGeom>
            <a:avLst/>
            <a:gdLst>
              <a:gd name="connsiteX0" fmla="*/ 0 w 2590800"/>
              <a:gd name="connsiteY0" fmla="*/ 541865 h 541865"/>
              <a:gd name="connsiteX1" fmla="*/ 431801 w 2590800"/>
              <a:gd name="connsiteY1" fmla="*/ 0 h 541865"/>
              <a:gd name="connsiteX2" fmla="*/ 2158999 w 2590800"/>
              <a:gd name="connsiteY2" fmla="*/ 0 h 541865"/>
              <a:gd name="connsiteX3" fmla="*/ 2590800 w 2590800"/>
              <a:gd name="connsiteY3" fmla="*/ 541865 h 541865"/>
              <a:gd name="connsiteX4" fmla="*/ 0 w 25908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541865">
                <a:moveTo>
                  <a:pt x="2590800" y="1"/>
                </a:moveTo>
                <a:lnTo>
                  <a:pt x="21589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25908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3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478790" tIns="25400" rIns="47879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Employment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07CF432-C9FD-1B00-D2C5-99EB8EA00AB8}"/>
              </a:ext>
            </a:extLst>
          </p:cNvPr>
          <p:cNvSpPr/>
          <p:nvPr/>
        </p:nvSpPr>
        <p:spPr>
          <a:xfrm>
            <a:off x="4588710" y="5992157"/>
            <a:ext cx="1409701" cy="484843"/>
          </a:xfrm>
          <a:custGeom>
            <a:avLst/>
            <a:gdLst>
              <a:gd name="connsiteX0" fmla="*/ 0 w 1727200"/>
              <a:gd name="connsiteY0" fmla="*/ 541865 h 541865"/>
              <a:gd name="connsiteX1" fmla="*/ 431801 w 1727200"/>
              <a:gd name="connsiteY1" fmla="*/ 0 h 541865"/>
              <a:gd name="connsiteX2" fmla="*/ 1295399 w 1727200"/>
              <a:gd name="connsiteY2" fmla="*/ 0 h 541865"/>
              <a:gd name="connsiteX3" fmla="*/ 1727200 w 1727200"/>
              <a:gd name="connsiteY3" fmla="*/ 541865 h 541865"/>
              <a:gd name="connsiteX4" fmla="*/ 0 w 17272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200" h="541865">
                <a:moveTo>
                  <a:pt x="1727200" y="1"/>
                </a:moveTo>
                <a:lnTo>
                  <a:pt x="12953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17272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3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35000"/>
            </a:schemeClr>
          </a:effectRef>
          <a:fontRef idx="minor">
            <a:schemeClr val="lt1"/>
          </a:fontRef>
        </p:style>
        <p:txBody>
          <a:bodyPr spcFirstLastPara="0" vert="horz" wrap="square" lIns="327661" tIns="25400" rIns="32766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5AFF16C-037D-44C4-B2F4-1D6516B17AD8}"/>
              </a:ext>
            </a:extLst>
          </p:cNvPr>
          <p:cNvSpPr/>
          <p:nvPr/>
        </p:nvSpPr>
        <p:spPr>
          <a:xfrm>
            <a:off x="4941138" y="4417779"/>
            <a:ext cx="704851" cy="484844"/>
          </a:xfrm>
          <a:custGeom>
            <a:avLst/>
            <a:gdLst>
              <a:gd name="connsiteX0" fmla="*/ 0 w 863600"/>
              <a:gd name="connsiteY0" fmla="*/ 541865 h 541865"/>
              <a:gd name="connsiteX1" fmla="*/ 431800 w 863600"/>
              <a:gd name="connsiteY1" fmla="*/ 0 h 541865"/>
              <a:gd name="connsiteX2" fmla="*/ 431800 w 863600"/>
              <a:gd name="connsiteY2" fmla="*/ 0 h 541865"/>
              <a:gd name="connsiteX3" fmla="*/ 863600 w 863600"/>
              <a:gd name="connsiteY3" fmla="*/ 541865 h 541865"/>
              <a:gd name="connsiteX4" fmla="*/ 0 w 8636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41865">
                <a:moveTo>
                  <a:pt x="863600" y="0"/>
                </a:moveTo>
                <a:lnTo>
                  <a:pt x="431800" y="541865"/>
                </a:lnTo>
                <a:lnTo>
                  <a:pt x="431800" y="541865"/>
                </a:lnTo>
                <a:lnTo>
                  <a:pt x="0" y="0"/>
                </a:lnTo>
                <a:lnTo>
                  <a:pt x="86360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25401" tIns="25400" rIns="2540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Leisure</a:t>
            </a:r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E86170AF-45B9-3173-F283-49CCB8C9DFBC}"/>
              </a:ext>
            </a:extLst>
          </p:cNvPr>
          <p:cNvSpPr/>
          <p:nvPr/>
        </p:nvSpPr>
        <p:spPr>
          <a:xfrm>
            <a:off x="4560138" y="4424584"/>
            <a:ext cx="381000" cy="352681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0CEC819A-4964-EE90-59BA-910391FDCDF1}"/>
              </a:ext>
            </a:extLst>
          </p:cNvPr>
          <p:cNvSpPr/>
          <p:nvPr/>
        </p:nvSpPr>
        <p:spPr>
          <a:xfrm rot="10800000">
            <a:off x="3340936" y="3958540"/>
            <a:ext cx="381000" cy="352681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AD4855C6-6568-58E9-3CC7-A36398CE15B5}"/>
              </a:ext>
            </a:extLst>
          </p:cNvPr>
          <p:cNvSpPr/>
          <p:nvPr/>
        </p:nvSpPr>
        <p:spPr>
          <a:xfrm>
            <a:off x="4125762" y="3434060"/>
            <a:ext cx="381000" cy="352681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985FFE63-0F3F-47A2-A4C6-86FBE8D15087}"/>
              </a:ext>
            </a:extLst>
          </p:cNvPr>
          <p:cNvSpPr/>
          <p:nvPr/>
        </p:nvSpPr>
        <p:spPr>
          <a:xfrm>
            <a:off x="4398210" y="2883093"/>
            <a:ext cx="381000" cy="352681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A37E3AB-03AD-7B8D-B962-533ED8A1D9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43"/>
          <a:stretch/>
        </p:blipFill>
        <p:spPr>
          <a:xfrm>
            <a:off x="7938817" y="4236346"/>
            <a:ext cx="3436549" cy="19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08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6463A-4E93-BCCD-8012-9F376D686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6172-791A-AF84-3979-3BB58FBB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Example of prioritizing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0B15AE-17F4-771C-9943-E9B401D5CE25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9A07C208-EA19-24C6-B104-FE7189310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2F5E94E-3785-DEFE-2EA1-D1FA45D863AF}"/>
              </a:ext>
            </a:extLst>
          </p:cNvPr>
          <p:cNvSpPr/>
          <p:nvPr/>
        </p:nvSpPr>
        <p:spPr>
          <a:xfrm>
            <a:off x="2598706" y="2291751"/>
            <a:ext cx="5638801" cy="484845"/>
          </a:xfrm>
          <a:custGeom>
            <a:avLst/>
            <a:gdLst>
              <a:gd name="connsiteX0" fmla="*/ 0 w 6908800"/>
              <a:gd name="connsiteY0" fmla="*/ 541865 h 541865"/>
              <a:gd name="connsiteX1" fmla="*/ 431801 w 6908800"/>
              <a:gd name="connsiteY1" fmla="*/ 0 h 541865"/>
              <a:gd name="connsiteX2" fmla="*/ 6476999 w 6908800"/>
              <a:gd name="connsiteY2" fmla="*/ 0 h 541865"/>
              <a:gd name="connsiteX3" fmla="*/ 6908800 w 6908800"/>
              <a:gd name="connsiteY3" fmla="*/ 541865 h 541865"/>
              <a:gd name="connsiteX4" fmla="*/ 0 w 69088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800" h="541865">
                <a:moveTo>
                  <a:pt x="6908800" y="1"/>
                </a:moveTo>
                <a:lnTo>
                  <a:pt x="64769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69088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5000"/>
            </a:schemeClr>
          </a:effectRef>
          <a:fontRef idx="minor">
            <a:schemeClr val="lt1"/>
          </a:fontRef>
        </p:style>
        <p:txBody>
          <a:bodyPr spcFirstLastPara="0" vert="horz" wrap="square" lIns="1234440" tIns="25401" rIns="123444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Anti-Social Cognition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648C26D-CCBE-F3B5-4BAF-6C2ACA5A3CD6}"/>
              </a:ext>
            </a:extLst>
          </p:cNvPr>
          <p:cNvSpPr/>
          <p:nvPr/>
        </p:nvSpPr>
        <p:spPr>
          <a:xfrm>
            <a:off x="2951130" y="3892459"/>
            <a:ext cx="4933951" cy="484845"/>
          </a:xfrm>
          <a:custGeom>
            <a:avLst/>
            <a:gdLst>
              <a:gd name="connsiteX0" fmla="*/ 0 w 6045200"/>
              <a:gd name="connsiteY0" fmla="*/ 541865 h 541865"/>
              <a:gd name="connsiteX1" fmla="*/ 431801 w 6045200"/>
              <a:gd name="connsiteY1" fmla="*/ 0 h 541865"/>
              <a:gd name="connsiteX2" fmla="*/ 5613399 w 6045200"/>
              <a:gd name="connsiteY2" fmla="*/ 0 h 541865"/>
              <a:gd name="connsiteX3" fmla="*/ 6045200 w 6045200"/>
              <a:gd name="connsiteY3" fmla="*/ 541865 h 541865"/>
              <a:gd name="connsiteX4" fmla="*/ 0 w 60452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200" h="541865">
                <a:moveTo>
                  <a:pt x="6045200" y="1"/>
                </a:moveTo>
                <a:lnTo>
                  <a:pt x="56133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60452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1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083309" tIns="25401" rIns="1083311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Anti-Social Personality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35B8140-2FDC-FD33-D929-88FE7D68D958}"/>
              </a:ext>
            </a:extLst>
          </p:cNvPr>
          <p:cNvSpPr/>
          <p:nvPr/>
        </p:nvSpPr>
        <p:spPr>
          <a:xfrm>
            <a:off x="3179012" y="4967847"/>
            <a:ext cx="4229101" cy="484844"/>
          </a:xfrm>
          <a:custGeom>
            <a:avLst/>
            <a:gdLst>
              <a:gd name="connsiteX0" fmla="*/ 0 w 5181600"/>
              <a:gd name="connsiteY0" fmla="*/ 541865 h 541865"/>
              <a:gd name="connsiteX1" fmla="*/ 431801 w 5181600"/>
              <a:gd name="connsiteY1" fmla="*/ 0 h 541865"/>
              <a:gd name="connsiteX2" fmla="*/ 4749799 w 5181600"/>
              <a:gd name="connsiteY2" fmla="*/ 0 h 541865"/>
              <a:gd name="connsiteX3" fmla="*/ 5181600 w 5181600"/>
              <a:gd name="connsiteY3" fmla="*/ 541865 h 541865"/>
              <a:gd name="connsiteX4" fmla="*/ 0 w 51816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541865">
                <a:moveTo>
                  <a:pt x="5181600" y="1"/>
                </a:moveTo>
                <a:lnTo>
                  <a:pt x="47497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51816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1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15000"/>
            </a:schemeClr>
          </a:effectRef>
          <a:fontRef idx="minor">
            <a:schemeClr val="lt1"/>
          </a:fontRef>
        </p:style>
        <p:txBody>
          <a:bodyPr spcFirstLastPara="0" vert="horz" wrap="square" lIns="932179" tIns="25401" rIns="932181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Anti-Social Associates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F8A1B8F-4165-82A1-1A51-1C026232EA0B}"/>
              </a:ext>
            </a:extLst>
          </p:cNvPr>
          <p:cNvSpPr/>
          <p:nvPr/>
        </p:nvSpPr>
        <p:spPr>
          <a:xfrm>
            <a:off x="3531436" y="5468724"/>
            <a:ext cx="3524251" cy="484844"/>
          </a:xfrm>
          <a:custGeom>
            <a:avLst/>
            <a:gdLst>
              <a:gd name="connsiteX0" fmla="*/ 0 w 4318000"/>
              <a:gd name="connsiteY0" fmla="*/ 541865 h 541865"/>
              <a:gd name="connsiteX1" fmla="*/ 431801 w 4318000"/>
              <a:gd name="connsiteY1" fmla="*/ 0 h 541865"/>
              <a:gd name="connsiteX2" fmla="*/ 3886199 w 4318000"/>
              <a:gd name="connsiteY2" fmla="*/ 0 h 541865"/>
              <a:gd name="connsiteX3" fmla="*/ 4318000 w 4318000"/>
              <a:gd name="connsiteY3" fmla="*/ 541865 h 541865"/>
              <a:gd name="connsiteX4" fmla="*/ 0 w 43180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0" h="541865">
                <a:moveTo>
                  <a:pt x="4318000" y="1"/>
                </a:moveTo>
                <a:lnTo>
                  <a:pt x="38861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43180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2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781050" tIns="25400" rIns="78105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Family/Marital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F1D7B2-3D0A-8227-2171-07C3C6509454}"/>
              </a:ext>
            </a:extLst>
          </p:cNvPr>
          <p:cNvSpPr/>
          <p:nvPr/>
        </p:nvSpPr>
        <p:spPr>
          <a:xfrm>
            <a:off x="3850960" y="3365372"/>
            <a:ext cx="2819401" cy="484844"/>
          </a:xfrm>
          <a:custGeom>
            <a:avLst/>
            <a:gdLst>
              <a:gd name="connsiteX0" fmla="*/ 0 w 3454400"/>
              <a:gd name="connsiteY0" fmla="*/ 541865 h 541865"/>
              <a:gd name="connsiteX1" fmla="*/ 431801 w 3454400"/>
              <a:gd name="connsiteY1" fmla="*/ 0 h 541865"/>
              <a:gd name="connsiteX2" fmla="*/ 3022599 w 3454400"/>
              <a:gd name="connsiteY2" fmla="*/ 0 h 541865"/>
              <a:gd name="connsiteX3" fmla="*/ 3454400 w 3454400"/>
              <a:gd name="connsiteY3" fmla="*/ 541865 h 541865"/>
              <a:gd name="connsiteX4" fmla="*/ 0 w 34544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4400" h="541865">
                <a:moveTo>
                  <a:pt x="3454400" y="1"/>
                </a:moveTo>
                <a:lnTo>
                  <a:pt x="30225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34544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2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25000"/>
            </a:schemeClr>
          </a:effectRef>
          <a:fontRef idx="minor">
            <a:schemeClr val="lt1"/>
          </a:fontRef>
        </p:style>
        <p:txBody>
          <a:bodyPr spcFirstLastPara="0" vert="horz" wrap="square" lIns="629919" tIns="25400" rIns="629921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Substance Use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CB18EF-AA8B-1A61-11FD-A69DC33C36B2}"/>
              </a:ext>
            </a:extLst>
          </p:cNvPr>
          <p:cNvSpPr/>
          <p:nvPr/>
        </p:nvSpPr>
        <p:spPr>
          <a:xfrm>
            <a:off x="4236285" y="2841939"/>
            <a:ext cx="2114550" cy="484844"/>
          </a:xfrm>
          <a:custGeom>
            <a:avLst/>
            <a:gdLst>
              <a:gd name="connsiteX0" fmla="*/ 0 w 2590800"/>
              <a:gd name="connsiteY0" fmla="*/ 541865 h 541865"/>
              <a:gd name="connsiteX1" fmla="*/ 431801 w 2590800"/>
              <a:gd name="connsiteY1" fmla="*/ 0 h 541865"/>
              <a:gd name="connsiteX2" fmla="*/ 2158999 w 2590800"/>
              <a:gd name="connsiteY2" fmla="*/ 0 h 541865"/>
              <a:gd name="connsiteX3" fmla="*/ 2590800 w 2590800"/>
              <a:gd name="connsiteY3" fmla="*/ 541865 h 541865"/>
              <a:gd name="connsiteX4" fmla="*/ 0 w 25908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541865">
                <a:moveTo>
                  <a:pt x="2590800" y="1"/>
                </a:moveTo>
                <a:lnTo>
                  <a:pt x="21589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25908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3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478790" tIns="25400" rIns="47879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Employment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19F1B65-F344-9ADA-9CC4-E878AF899CA0}"/>
              </a:ext>
            </a:extLst>
          </p:cNvPr>
          <p:cNvSpPr/>
          <p:nvPr/>
        </p:nvSpPr>
        <p:spPr>
          <a:xfrm>
            <a:off x="4588710" y="5992157"/>
            <a:ext cx="1409701" cy="484843"/>
          </a:xfrm>
          <a:custGeom>
            <a:avLst/>
            <a:gdLst>
              <a:gd name="connsiteX0" fmla="*/ 0 w 1727200"/>
              <a:gd name="connsiteY0" fmla="*/ 541865 h 541865"/>
              <a:gd name="connsiteX1" fmla="*/ 431801 w 1727200"/>
              <a:gd name="connsiteY1" fmla="*/ 0 h 541865"/>
              <a:gd name="connsiteX2" fmla="*/ 1295399 w 1727200"/>
              <a:gd name="connsiteY2" fmla="*/ 0 h 541865"/>
              <a:gd name="connsiteX3" fmla="*/ 1727200 w 1727200"/>
              <a:gd name="connsiteY3" fmla="*/ 541865 h 541865"/>
              <a:gd name="connsiteX4" fmla="*/ 0 w 17272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200" h="541865">
                <a:moveTo>
                  <a:pt x="1727200" y="1"/>
                </a:moveTo>
                <a:lnTo>
                  <a:pt x="12953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17272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3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35000"/>
            </a:schemeClr>
          </a:effectRef>
          <a:fontRef idx="minor">
            <a:schemeClr val="lt1"/>
          </a:fontRef>
        </p:style>
        <p:txBody>
          <a:bodyPr spcFirstLastPara="0" vert="horz" wrap="square" lIns="327661" tIns="25400" rIns="32766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CD006F6-0E6A-CDE4-0FD2-9711B7CE43F0}"/>
              </a:ext>
            </a:extLst>
          </p:cNvPr>
          <p:cNvSpPr/>
          <p:nvPr/>
        </p:nvSpPr>
        <p:spPr>
          <a:xfrm>
            <a:off x="4941138" y="4417779"/>
            <a:ext cx="704851" cy="484844"/>
          </a:xfrm>
          <a:custGeom>
            <a:avLst/>
            <a:gdLst>
              <a:gd name="connsiteX0" fmla="*/ 0 w 863600"/>
              <a:gd name="connsiteY0" fmla="*/ 541865 h 541865"/>
              <a:gd name="connsiteX1" fmla="*/ 431800 w 863600"/>
              <a:gd name="connsiteY1" fmla="*/ 0 h 541865"/>
              <a:gd name="connsiteX2" fmla="*/ 431800 w 863600"/>
              <a:gd name="connsiteY2" fmla="*/ 0 h 541865"/>
              <a:gd name="connsiteX3" fmla="*/ 863600 w 863600"/>
              <a:gd name="connsiteY3" fmla="*/ 541865 h 541865"/>
              <a:gd name="connsiteX4" fmla="*/ 0 w 8636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41865">
                <a:moveTo>
                  <a:pt x="863600" y="0"/>
                </a:moveTo>
                <a:lnTo>
                  <a:pt x="431800" y="541865"/>
                </a:lnTo>
                <a:lnTo>
                  <a:pt x="431800" y="541865"/>
                </a:lnTo>
                <a:lnTo>
                  <a:pt x="0" y="0"/>
                </a:lnTo>
                <a:lnTo>
                  <a:pt x="86360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25401" tIns="25400" rIns="2540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Leisure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A3D513D-3C4F-E3C5-749B-B024E3CF5E28}"/>
              </a:ext>
            </a:extLst>
          </p:cNvPr>
          <p:cNvSpPr/>
          <p:nvPr/>
        </p:nvSpPr>
        <p:spPr>
          <a:xfrm>
            <a:off x="9757409" y="3216251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1) Which Needs are criminogenic for the individual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A6A1522-43E5-913A-D2D0-72D639C474AC}"/>
              </a:ext>
            </a:extLst>
          </p:cNvPr>
          <p:cNvSpPr/>
          <p:nvPr/>
        </p:nvSpPr>
        <p:spPr>
          <a:xfrm>
            <a:off x="9759779" y="3216250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363841"/>
              <a:satOff val="-20982"/>
              <a:lumOff val="2157"/>
              <a:alphaOff val="0"/>
            </a:schemeClr>
          </a:fillRef>
          <a:effectRef idx="0">
            <a:schemeClr val="accent2">
              <a:hueOff val="-363841"/>
              <a:satOff val="-20982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2) Of those Needs, prioritize by assessed risk level</a:t>
            </a:r>
          </a:p>
        </p:txBody>
      </p:sp>
      <p:sp>
        <p:nvSpPr>
          <p:cNvPr id="23" name="&quot;Not Allowed&quot; Symbol 22">
            <a:extLst>
              <a:ext uri="{FF2B5EF4-FFF2-40B4-BE49-F238E27FC236}">
                <a16:creationId xmlns:a16="http://schemas.microsoft.com/office/drawing/2014/main" id="{F9C68EBB-579A-6651-391A-A1894226D2AD}"/>
              </a:ext>
            </a:extLst>
          </p:cNvPr>
          <p:cNvSpPr/>
          <p:nvPr/>
        </p:nvSpPr>
        <p:spPr>
          <a:xfrm>
            <a:off x="4470819" y="5015843"/>
            <a:ext cx="1579685" cy="1390606"/>
          </a:xfrm>
          <a:prstGeom prst="noSmoking">
            <a:avLst>
              <a:gd name="adj" fmla="val 10364"/>
            </a:avLst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4AD0055F-5B72-F2D9-5574-943F6B681335}"/>
              </a:ext>
            </a:extLst>
          </p:cNvPr>
          <p:cNvSpPr/>
          <p:nvPr/>
        </p:nvSpPr>
        <p:spPr>
          <a:xfrm>
            <a:off x="2502735" y="4902623"/>
            <a:ext cx="838200" cy="1650577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0BCC266-A991-E2CB-25B1-C8A073ECFA73}"/>
              </a:ext>
            </a:extLst>
          </p:cNvPr>
          <p:cNvSpPr/>
          <p:nvPr/>
        </p:nvSpPr>
        <p:spPr>
          <a:xfrm>
            <a:off x="706802" y="4902890"/>
            <a:ext cx="1645180" cy="1650310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363841"/>
              <a:satOff val="-20982"/>
              <a:lumOff val="2157"/>
              <a:alphaOff val="0"/>
            </a:schemeClr>
          </a:fillRef>
          <a:effectRef idx="0">
            <a:schemeClr val="accent2">
              <a:hueOff val="-363841"/>
              <a:satOff val="-20982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u="sng" kern="1200" dirty="0"/>
              <a:t>Low Risk</a:t>
            </a:r>
          </a:p>
          <a:p>
            <a:pPr marL="342900" lvl="0" indent="-34290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kern="1200" dirty="0"/>
              <a:t>Non-Criminogenic for individual</a:t>
            </a:r>
          </a:p>
          <a:p>
            <a:pPr marL="342900" lvl="0" indent="-34290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Possible strength</a:t>
            </a:r>
            <a:endParaRPr lang="en-US" sz="1200" kern="1200" dirty="0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98C4260-64A2-3195-B537-6079A2D3C9DB}"/>
              </a:ext>
            </a:extLst>
          </p:cNvPr>
          <p:cNvSpPr/>
          <p:nvPr/>
        </p:nvSpPr>
        <p:spPr>
          <a:xfrm>
            <a:off x="2490297" y="3365371"/>
            <a:ext cx="838200" cy="1502981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190478-0E06-9B4D-E7FE-E63462E8C76E}"/>
              </a:ext>
            </a:extLst>
          </p:cNvPr>
          <p:cNvSpPr/>
          <p:nvPr/>
        </p:nvSpPr>
        <p:spPr>
          <a:xfrm>
            <a:off x="1356673" y="3850216"/>
            <a:ext cx="1062049" cy="527088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Moderate Risk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CC5889BC-139E-585D-F089-7A230C7EEB10}"/>
              </a:ext>
            </a:extLst>
          </p:cNvPr>
          <p:cNvSpPr/>
          <p:nvPr/>
        </p:nvSpPr>
        <p:spPr>
          <a:xfrm>
            <a:off x="1965572" y="2278766"/>
            <a:ext cx="838200" cy="995659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5836CE1-338F-4823-85C7-C2DC7F25F42B}"/>
              </a:ext>
            </a:extLst>
          </p:cNvPr>
          <p:cNvSpPr/>
          <p:nvPr/>
        </p:nvSpPr>
        <p:spPr>
          <a:xfrm>
            <a:off x="827340" y="2532345"/>
            <a:ext cx="1062049" cy="527088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High Risk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CA24335-079D-7D21-0159-577ABED98094}"/>
              </a:ext>
            </a:extLst>
          </p:cNvPr>
          <p:cNvSpPr/>
          <p:nvPr/>
        </p:nvSpPr>
        <p:spPr>
          <a:xfrm>
            <a:off x="9762939" y="3220714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363841"/>
              <a:satOff val="-20982"/>
              <a:lumOff val="2157"/>
              <a:alphaOff val="0"/>
            </a:schemeClr>
          </a:fillRef>
          <a:effectRef idx="0">
            <a:schemeClr val="accent2">
              <a:hueOff val="-363841"/>
              <a:satOff val="-20982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2) Remove low-risk needs unless there is a specific reason they need to be addressed</a:t>
            </a:r>
          </a:p>
        </p:txBody>
      </p:sp>
    </p:spTree>
    <p:extLst>
      <p:ext uri="{BB962C8B-B14F-4D97-AF65-F5344CB8AC3E}">
        <p14:creationId xmlns:p14="http://schemas.microsoft.com/office/powerpoint/2010/main" val="254757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A4753-A743-87F3-026B-68BBB9799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3B92-4114-1BAD-142B-0FE98B76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Example of prioritizing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07B75A-4EDF-479B-1DBA-BFD3BB7896FB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8DBE74EE-7162-F40E-049C-2A7A198EF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8B5AE15-1613-2CEC-C577-F3C973EB3B8D}"/>
              </a:ext>
            </a:extLst>
          </p:cNvPr>
          <p:cNvSpPr/>
          <p:nvPr/>
        </p:nvSpPr>
        <p:spPr>
          <a:xfrm>
            <a:off x="1027078" y="2855715"/>
            <a:ext cx="5638801" cy="484845"/>
          </a:xfrm>
          <a:custGeom>
            <a:avLst/>
            <a:gdLst>
              <a:gd name="connsiteX0" fmla="*/ 0 w 6908800"/>
              <a:gd name="connsiteY0" fmla="*/ 541865 h 541865"/>
              <a:gd name="connsiteX1" fmla="*/ 431801 w 6908800"/>
              <a:gd name="connsiteY1" fmla="*/ 0 h 541865"/>
              <a:gd name="connsiteX2" fmla="*/ 6476999 w 6908800"/>
              <a:gd name="connsiteY2" fmla="*/ 0 h 541865"/>
              <a:gd name="connsiteX3" fmla="*/ 6908800 w 6908800"/>
              <a:gd name="connsiteY3" fmla="*/ 541865 h 541865"/>
              <a:gd name="connsiteX4" fmla="*/ 0 w 69088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800" h="541865">
                <a:moveTo>
                  <a:pt x="6908800" y="1"/>
                </a:moveTo>
                <a:lnTo>
                  <a:pt x="64769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69088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5000"/>
            </a:schemeClr>
          </a:effectRef>
          <a:fontRef idx="minor">
            <a:schemeClr val="lt1"/>
          </a:fontRef>
        </p:style>
        <p:txBody>
          <a:bodyPr spcFirstLastPara="0" vert="horz" wrap="square" lIns="1234440" tIns="25401" rIns="123444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Anti-Social Cognition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E5D143D-5C55-99B7-F9B4-FB413574B862}"/>
              </a:ext>
            </a:extLst>
          </p:cNvPr>
          <p:cNvSpPr/>
          <p:nvPr/>
        </p:nvSpPr>
        <p:spPr>
          <a:xfrm>
            <a:off x="1365125" y="3375623"/>
            <a:ext cx="4933951" cy="484845"/>
          </a:xfrm>
          <a:custGeom>
            <a:avLst/>
            <a:gdLst>
              <a:gd name="connsiteX0" fmla="*/ 0 w 6045200"/>
              <a:gd name="connsiteY0" fmla="*/ 541865 h 541865"/>
              <a:gd name="connsiteX1" fmla="*/ 431801 w 6045200"/>
              <a:gd name="connsiteY1" fmla="*/ 0 h 541865"/>
              <a:gd name="connsiteX2" fmla="*/ 5613399 w 6045200"/>
              <a:gd name="connsiteY2" fmla="*/ 0 h 541865"/>
              <a:gd name="connsiteX3" fmla="*/ 6045200 w 6045200"/>
              <a:gd name="connsiteY3" fmla="*/ 541865 h 541865"/>
              <a:gd name="connsiteX4" fmla="*/ 0 w 60452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200" h="541865">
                <a:moveTo>
                  <a:pt x="6045200" y="1"/>
                </a:moveTo>
                <a:lnTo>
                  <a:pt x="56133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60452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1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083309" tIns="25401" rIns="1083311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Anti-Social Personality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E17513-44B0-9FE2-9EE2-1269757E92A8}"/>
              </a:ext>
            </a:extLst>
          </p:cNvPr>
          <p:cNvSpPr/>
          <p:nvPr/>
        </p:nvSpPr>
        <p:spPr>
          <a:xfrm>
            <a:off x="2320322" y="4415438"/>
            <a:ext cx="2819401" cy="484844"/>
          </a:xfrm>
          <a:custGeom>
            <a:avLst/>
            <a:gdLst>
              <a:gd name="connsiteX0" fmla="*/ 0 w 3454400"/>
              <a:gd name="connsiteY0" fmla="*/ 541865 h 541865"/>
              <a:gd name="connsiteX1" fmla="*/ 431801 w 3454400"/>
              <a:gd name="connsiteY1" fmla="*/ 0 h 541865"/>
              <a:gd name="connsiteX2" fmla="*/ 3022599 w 3454400"/>
              <a:gd name="connsiteY2" fmla="*/ 0 h 541865"/>
              <a:gd name="connsiteX3" fmla="*/ 3454400 w 3454400"/>
              <a:gd name="connsiteY3" fmla="*/ 541865 h 541865"/>
              <a:gd name="connsiteX4" fmla="*/ 0 w 34544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4400" h="541865">
                <a:moveTo>
                  <a:pt x="3454400" y="1"/>
                </a:moveTo>
                <a:lnTo>
                  <a:pt x="30225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34544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2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25000"/>
            </a:schemeClr>
          </a:effectRef>
          <a:fontRef idx="minor">
            <a:schemeClr val="lt1"/>
          </a:fontRef>
        </p:style>
        <p:txBody>
          <a:bodyPr spcFirstLastPara="0" vert="horz" wrap="square" lIns="629919" tIns="25400" rIns="629921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Substance Use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FA0E9DD-B317-E31A-CA92-964B374EDA65}"/>
              </a:ext>
            </a:extLst>
          </p:cNvPr>
          <p:cNvSpPr/>
          <p:nvPr/>
        </p:nvSpPr>
        <p:spPr>
          <a:xfrm>
            <a:off x="2672748" y="3895531"/>
            <a:ext cx="2114550" cy="484844"/>
          </a:xfrm>
          <a:custGeom>
            <a:avLst/>
            <a:gdLst>
              <a:gd name="connsiteX0" fmla="*/ 0 w 2590800"/>
              <a:gd name="connsiteY0" fmla="*/ 541865 h 541865"/>
              <a:gd name="connsiteX1" fmla="*/ 431801 w 2590800"/>
              <a:gd name="connsiteY1" fmla="*/ 0 h 541865"/>
              <a:gd name="connsiteX2" fmla="*/ 2158999 w 2590800"/>
              <a:gd name="connsiteY2" fmla="*/ 0 h 541865"/>
              <a:gd name="connsiteX3" fmla="*/ 2590800 w 2590800"/>
              <a:gd name="connsiteY3" fmla="*/ 541865 h 541865"/>
              <a:gd name="connsiteX4" fmla="*/ 0 w 25908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541865">
                <a:moveTo>
                  <a:pt x="2590800" y="1"/>
                </a:moveTo>
                <a:lnTo>
                  <a:pt x="21589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25908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3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478790" tIns="25400" rIns="47879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Employment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50ACF0-EE17-23AB-CC2B-CD70D51E59F6}"/>
              </a:ext>
            </a:extLst>
          </p:cNvPr>
          <p:cNvSpPr/>
          <p:nvPr/>
        </p:nvSpPr>
        <p:spPr>
          <a:xfrm>
            <a:off x="3369510" y="4935345"/>
            <a:ext cx="704851" cy="484844"/>
          </a:xfrm>
          <a:custGeom>
            <a:avLst/>
            <a:gdLst>
              <a:gd name="connsiteX0" fmla="*/ 0 w 863600"/>
              <a:gd name="connsiteY0" fmla="*/ 541865 h 541865"/>
              <a:gd name="connsiteX1" fmla="*/ 431800 w 863600"/>
              <a:gd name="connsiteY1" fmla="*/ 0 h 541865"/>
              <a:gd name="connsiteX2" fmla="*/ 431800 w 863600"/>
              <a:gd name="connsiteY2" fmla="*/ 0 h 541865"/>
              <a:gd name="connsiteX3" fmla="*/ 863600 w 863600"/>
              <a:gd name="connsiteY3" fmla="*/ 541865 h 541865"/>
              <a:gd name="connsiteX4" fmla="*/ 0 w 8636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41865">
                <a:moveTo>
                  <a:pt x="863600" y="0"/>
                </a:moveTo>
                <a:lnTo>
                  <a:pt x="431800" y="541865"/>
                </a:lnTo>
                <a:lnTo>
                  <a:pt x="431800" y="541865"/>
                </a:lnTo>
                <a:lnTo>
                  <a:pt x="0" y="0"/>
                </a:lnTo>
                <a:lnTo>
                  <a:pt x="86360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25401" tIns="25400" rIns="2540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Leisure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DDA83F6-F19D-87C9-31EB-54CB90BC8AF0}"/>
              </a:ext>
            </a:extLst>
          </p:cNvPr>
          <p:cNvSpPr/>
          <p:nvPr/>
        </p:nvSpPr>
        <p:spPr>
          <a:xfrm>
            <a:off x="7769020" y="2888817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3) Elevate moderate risk Primary Needs over high-risk Derivative Needs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324F7D9F-BA07-0EB3-8302-A283FC961B0A}"/>
              </a:ext>
            </a:extLst>
          </p:cNvPr>
          <p:cNvSpPr/>
          <p:nvPr/>
        </p:nvSpPr>
        <p:spPr>
          <a:xfrm>
            <a:off x="1704972" y="3427532"/>
            <a:ext cx="381000" cy="352681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E2AE0FCA-A4EE-FE57-D99C-BF8BE71BB2AE}"/>
              </a:ext>
            </a:extLst>
          </p:cNvPr>
          <p:cNvSpPr/>
          <p:nvPr/>
        </p:nvSpPr>
        <p:spPr>
          <a:xfrm rot="10800000">
            <a:off x="2830902" y="4001815"/>
            <a:ext cx="381000" cy="352681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01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2D01-886D-43B4-B1FE-CD41C6A58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2183-749B-1E72-AEB3-AE2CF305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Example of prioritizing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DA5A73-73D1-56DC-A43E-D796CBE6AE9B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96AFE095-C4B8-E444-38B7-34BF3F789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404AEB7-8F3F-B01F-DF89-A5BE2420F08C}"/>
              </a:ext>
            </a:extLst>
          </p:cNvPr>
          <p:cNvSpPr/>
          <p:nvPr/>
        </p:nvSpPr>
        <p:spPr>
          <a:xfrm>
            <a:off x="1027078" y="2855715"/>
            <a:ext cx="5638801" cy="484845"/>
          </a:xfrm>
          <a:custGeom>
            <a:avLst/>
            <a:gdLst>
              <a:gd name="connsiteX0" fmla="*/ 0 w 6908800"/>
              <a:gd name="connsiteY0" fmla="*/ 541865 h 541865"/>
              <a:gd name="connsiteX1" fmla="*/ 431801 w 6908800"/>
              <a:gd name="connsiteY1" fmla="*/ 0 h 541865"/>
              <a:gd name="connsiteX2" fmla="*/ 6476999 w 6908800"/>
              <a:gd name="connsiteY2" fmla="*/ 0 h 541865"/>
              <a:gd name="connsiteX3" fmla="*/ 6908800 w 6908800"/>
              <a:gd name="connsiteY3" fmla="*/ 541865 h 541865"/>
              <a:gd name="connsiteX4" fmla="*/ 0 w 69088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800" h="541865">
                <a:moveTo>
                  <a:pt x="6908800" y="1"/>
                </a:moveTo>
                <a:lnTo>
                  <a:pt x="64769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69088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5000"/>
            </a:schemeClr>
          </a:effectRef>
          <a:fontRef idx="minor">
            <a:schemeClr val="lt1"/>
          </a:fontRef>
        </p:style>
        <p:txBody>
          <a:bodyPr spcFirstLastPara="0" vert="horz" wrap="square" lIns="1234440" tIns="25401" rIns="123444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Anti-Social Cognition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134267-8D9C-8A02-BAC5-42B7A8898429}"/>
              </a:ext>
            </a:extLst>
          </p:cNvPr>
          <p:cNvSpPr/>
          <p:nvPr/>
        </p:nvSpPr>
        <p:spPr>
          <a:xfrm>
            <a:off x="1365125" y="3375623"/>
            <a:ext cx="4933951" cy="484845"/>
          </a:xfrm>
          <a:custGeom>
            <a:avLst/>
            <a:gdLst>
              <a:gd name="connsiteX0" fmla="*/ 0 w 6045200"/>
              <a:gd name="connsiteY0" fmla="*/ 541865 h 541865"/>
              <a:gd name="connsiteX1" fmla="*/ 431801 w 6045200"/>
              <a:gd name="connsiteY1" fmla="*/ 0 h 541865"/>
              <a:gd name="connsiteX2" fmla="*/ 5613399 w 6045200"/>
              <a:gd name="connsiteY2" fmla="*/ 0 h 541865"/>
              <a:gd name="connsiteX3" fmla="*/ 6045200 w 6045200"/>
              <a:gd name="connsiteY3" fmla="*/ 541865 h 541865"/>
              <a:gd name="connsiteX4" fmla="*/ 0 w 60452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200" h="541865">
                <a:moveTo>
                  <a:pt x="6045200" y="1"/>
                </a:moveTo>
                <a:lnTo>
                  <a:pt x="56133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60452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1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083309" tIns="25401" rIns="1083311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Anti-Social Personality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7B6CFA-9DF4-5C91-B9C3-740093A83F7C}"/>
              </a:ext>
            </a:extLst>
          </p:cNvPr>
          <p:cNvSpPr/>
          <p:nvPr/>
        </p:nvSpPr>
        <p:spPr>
          <a:xfrm>
            <a:off x="2312230" y="4434517"/>
            <a:ext cx="2819401" cy="484844"/>
          </a:xfrm>
          <a:custGeom>
            <a:avLst/>
            <a:gdLst>
              <a:gd name="connsiteX0" fmla="*/ 0 w 3454400"/>
              <a:gd name="connsiteY0" fmla="*/ 541865 h 541865"/>
              <a:gd name="connsiteX1" fmla="*/ 431801 w 3454400"/>
              <a:gd name="connsiteY1" fmla="*/ 0 h 541865"/>
              <a:gd name="connsiteX2" fmla="*/ 3022599 w 3454400"/>
              <a:gd name="connsiteY2" fmla="*/ 0 h 541865"/>
              <a:gd name="connsiteX3" fmla="*/ 3454400 w 3454400"/>
              <a:gd name="connsiteY3" fmla="*/ 541865 h 541865"/>
              <a:gd name="connsiteX4" fmla="*/ 0 w 34544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4400" h="541865">
                <a:moveTo>
                  <a:pt x="3454400" y="1"/>
                </a:moveTo>
                <a:lnTo>
                  <a:pt x="30225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34544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2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25000"/>
            </a:schemeClr>
          </a:effectRef>
          <a:fontRef idx="minor">
            <a:schemeClr val="lt1"/>
          </a:fontRef>
        </p:style>
        <p:txBody>
          <a:bodyPr spcFirstLastPara="0" vert="horz" wrap="square" lIns="629919" tIns="25400" rIns="629921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Substance Use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BEF710-B76C-B8DD-95E9-F242D488E58E}"/>
              </a:ext>
            </a:extLst>
          </p:cNvPr>
          <p:cNvSpPr/>
          <p:nvPr/>
        </p:nvSpPr>
        <p:spPr>
          <a:xfrm>
            <a:off x="2664656" y="3918729"/>
            <a:ext cx="2114550" cy="484844"/>
          </a:xfrm>
          <a:custGeom>
            <a:avLst/>
            <a:gdLst>
              <a:gd name="connsiteX0" fmla="*/ 0 w 2590800"/>
              <a:gd name="connsiteY0" fmla="*/ 541865 h 541865"/>
              <a:gd name="connsiteX1" fmla="*/ 431801 w 2590800"/>
              <a:gd name="connsiteY1" fmla="*/ 0 h 541865"/>
              <a:gd name="connsiteX2" fmla="*/ 2158999 w 2590800"/>
              <a:gd name="connsiteY2" fmla="*/ 0 h 541865"/>
              <a:gd name="connsiteX3" fmla="*/ 2590800 w 2590800"/>
              <a:gd name="connsiteY3" fmla="*/ 541865 h 541865"/>
              <a:gd name="connsiteX4" fmla="*/ 0 w 25908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541865">
                <a:moveTo>
                  <a:pt x="2590800" y="1"/>
                </a:moveTo>
                <a:lnTo>
                  <a:pt x="21589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25908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3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478790" tIns="25400" rIns="47879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Employment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8468FD6-374B-5DC3-6A76-61010C11F400}"/>
              </a:ext>
            </a:extLst>
          </p:cNvPr>
          <p:cNvSpPr/>
          <p:nvPr/>
        </p:nvSpPr>
        <p:spPr>
          <a:xfrm>
            <a:off x="3369504" y="4934111"/>
            <a:ext cx="704851" cy="484844"/>
          </a:xfrm>
          <a:custGeom>
            <a:avLst/>
            <a:gdLst>
              <a:gd name="connsiteX0" fmla="*/ 0 w 863600"/>
              <a:gd name="connsiteY0" fmla="*/ 541865 h 541865"/>
              <a:gd name="connsiteX1" fmla="*/ 431800 w 863600"/>
              <a:gd name="connsiteY1" fmla="*/ 0 h 541865"/>
              <a:gd name="connsiteX2" fmla="*/ 431800 w 863600"/>
              <a:gd name="connsiteY2" fmla="*/ 0 h 541865"/>
              <a:gd name="connsiteX3" fmla="*/ 863600 w 863600"/>
              <a:gd name="connsiteY3" fmla="*/ 541865 h 541865"/>
              <a:gd name="connsiteX4" fmla="*/ 0 w 8636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41865">
                <a:moveTo>
                  <a:pt x="863600" y="0"/>
                </a:moveTo>
                <a:lnTo>
                  <a:pt x="431800" y="541865"/>
                </a:lnTo>
                <a:lnTo>
                  <a:pt x="431800" y="541865"/>
                </a:lnTo>
                <a:lnTo>
                  <a:pt x="0" y="0"/>
                </a:lnTo>
                <a:lnTo>
                  <a:pt x="86360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25401" tIns="25400" rIns="2540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Leisure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3B9344F-9B4B-115A-DAA1-25E1A0C18EEB}"/>
              </a:ext>
            </a:extLst>
          </p:cNvPr>
          <p:cNvSpPr/>
          <p:nvPr/>
        </p:nvSpPr>
        <p:spPr>
          <a:xfrm>
            <a:off x="7769020" y="2888817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3) Elevate moderate risk Primary Needs over high-risk Derivative Needs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D2DD073-BF7D-7CD0-8047-DA6923A1FBB1}"/>
              </a:ext>
            </a:extLst>
          </p:cNvPr>
          <p:cNvSpPr/>
          <p:nvPr/>
        </p:nvSpPr>
        <p:spPr>
          <a:xfrm>
            <a:off x="7769019" y="2888816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091522"/>
              <a:satOff val="-62946"/>
              <a:lumOff val="6471"/>
              <a:alphaOff val="0"/>
            </a:schemeClr>
          </a:fillRef>
          <a:effectRef idx="0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4) If there is a specific reason a Derivative Need is believed to be the driver elevate it.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8FDDCF5-31D6-8C3C-5621-084F90943074}"/>
              </a:ext>
            </a:extLst>
          </p:cNvPr>
          <p:cNvSpPr/>
          <p:nvPr/>
        </p:nvSpPr>
        <p:spPr>
          <a:xfrm>
            <a:off x="7767580" y="2888817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091522"/>
              <a:satOff val="-62946"/>
              <a:lumOff val="6471"/>
              <a:alphaOff val="0"/>
            </a:schemeClr>
          </a:fillRef>
          <a:effectRef idx="0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4) Elevate the possible Driver. Review reasoning if it is believed to be a Derivative Need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270566AF-92BD-5334-AD57-EF0B9CE04110}"/>
              </a:ext>
            </a:extLst>
          </p:cNvPr>
          <p:cNvSpPr/>
          <p:nvPr/>
        </p:nvSpPr>
        <p:spPr>
          <a:xfrm rot="16200000">
            <a:off x="8477637" y="3905637"/>
            <a:ext cx="914400" cy="2704326"/>
          </a:xfrm>
          <a:prstGeom prst="lef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F8A40-5146-490C-35B4-3765F869F345}"/>
              </a:ext>
            </a:extLst>
          </p:cNvPr>
          <p:cNvSpPr txBox="1"/>
          <p:nvPr/>
        </p:nvSpPr>
        <p:spPr>
          <a:xfrm>
            <a:off x="7665128" y="5726668"/>
            <a:ext cx="331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Collaborate With Client</a:t>
            </a:r>
          </a:p>
        </p:txBody>
      </p:sp>
    </p:spTree>
    <p:extLst>
      <p:ext uri="{BB962C8B-B14F-4D97-AF65-F5344CB8AC3E}">
        <p14:creationId xmlns:p14="http://schemas.microsoft.com/office/powerpoint/2010/main" val="324860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B59F7-3ADE-5F3F-17D9-703C4456B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743E-E99D-CC32-4F82-C45B9C365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Why risk assessment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E27CE6-387F-97FC-07F4-5A926BC206A3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E67F939-9703-7489-E01F-ED4B9BE15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2031B4-D522-E502-AB7F-0DAB3ECB0ABE}"/>
              </a:ext>
            </a:extLst>
          </p:cNvPr>
          <p:cNvGrpSpPr/>
          <p:nvPr/>
        </p:nvGrpSpPr>
        <p:grpSpPr>
          <a:xfrm>
            <a:off x="76200" y="1728766"/>
            <a:ext cx="7391400" cy="5053034"/>
            <a:chOff x="76200" y="1600201"/>
            <a:chExt cx="7391400" cy="5053034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5CF8E018-D6DE-360A-8B84-1CF0261182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8021530"/>
                </p:ext>
              </p:extLst>
            </p:nvPr>
          </p:nvGraphicFramePr>
          <p:xfrm>
            <a:off x="76200" y="1600201"/>
            <a:ext cx="7391400" cy="4876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DBA22E-D84E-A1FA-9EBA-63FB8D94B460}"/>
                </a:ext>
              </a:extLst>
            </p:cNvPr>
            <p:cNvSpPr txBox="1"/>
            <p:nvPr/>
          </p:nvSpPr>
          <p:spPr>
            <a:xfrm rot="17790831">
              <a:off x="-175109" y="4024063"/>
              <a:ext cx="48582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Actuarial Assessment Average of 13% Better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E42C663-DB43-2A90-F22F-C77CA6E73D3D}"/>
              </a:ext>
            </a:extLst>
          </p:cNvPr>
          <p:cNvSpPr txBox="1"/>
          <p:nvPr/>
        </p:nvSpPr>
        <p:spPr>
          <a:xfrm>
            <a:off x="6966751" y="1998192"/>
            <a:ext cx="464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spcAft>
                <a:spcPts val="600"/>
              </a:spcAft>
            </a:pPr>
            <a:r>
              <a:rPr lang="en-US" sz="1600" b="1" dirty="0">
                <a:solidFill>
                  <a:srgbClr val="5A5047"/>
                </a:solidFill>
                <a:latin typeface="Source Sans Pro" panose="020B0503030403020204" pitchFamily="34" charset="77"/>
              </a:rPr>
              <a:t>IN VIRTUALLY ALL decision-making situations that have been studied, actuarially developed devices outperform human judgments</a:t>
            </a:r>
            <a:r>
              <a:rPr lang="en-US" sz="1600" dirty="0">
                <a:solidFill>
                  <a:srgbClr val="5A5047"/>
                </a:solidFill>
                <a:latin typeface="Source Sans Pro" panose="020B0503030403020204" pitchFamily="34" charset="77"/>
              </a:rPr>
              <a:t>. This is true with respect to psychiatric judgments; graduate school admissions; prognostic </a:t>
            </a:r>
            <a:r>
              <a:rPr lang="en-US" sz="1600" b="1" dirty="0">
                <a:solidFill>
                  <a:srgbClr val="5A5047"/>
                </a:solidFill>
                <a:latin typeface="Source Sans Pro" panose="020B0503030403020204" pitchFamily="34" charset="77"/>
              </a:rPr>
              <a:t>judgments made by sociologists and psychiatrists relative to a parole-violation criterion; parole board decisions; mental health and correctional case worker judgments of offender risk</a:t>
            </a:r>
            <a:r>
              <a:rPr lang="en-US" sz="1600" dirty="0">
                <a:solidFill>
                  <a:srgbClr val="5A5047"/>
                </a:solidFill>
                <a:latin typeface="Source Sans Pro" panose="020B0503030403020204" pitchFamily="34" charset="77"/>
              </a:rPr>
              <a:t>, spousal assault and in other areas, including the analysis of credit risk. Indeed, </a:t>
            </a:r>
            <a:r>
              <a:rPr lang="en-US" sz="1600" b="1" dirty="0">
                <a:solidFill>
                  <a:srgbClr val="5A5047"/>
                </a:solidFill>
                <a:latin typeface="Source Sans Pro" panose="020B0503030403020204" pitchFamily="34" charset="77"/>
              </a:rPr>
              <a:t>a recent review and meta-analysis of 56 years’ accumulation of research on the “clinical vs. statistical” prediction “problem”</a:t>
            </a:r>
            <a:r>
              <a:rPr lang="en-US" sz="1600" dirty="0">
                <a:solidFill>
                  <a:srgbClr val="5A5047"/>
                </a:solidFill>
                <a:latin typeface="Source Sans Pro" panose="020B0503030403020204" pitchFamily="34" charset="77"/>
              </a:rPr>
              <a:t> conducted as part of a Festschrift for Paul E. </a:t>
            </a:r>
            <a:r>
              <a:rPr lang="en-US" sz="1600" dirty="0" err="1">
                <a:solidFill>
                  <a:srgbClr val="5A5047"/>
                </a:solidFill>
                <a:latin typeface="Source Sans Pro" panose="020B0503030403020204" pitchFamily="34" charset="77"/>
              </a:rPr>
              <a:t>Meehl</a:t>
            </a:r>
            <a:r>
              <a:rPr lang="en-US" sz="1600" dirty="0">
                <a:solidFill>
                  <a:srgbClr val="5A5047"/>
                </a:solidFill>
                <a:latin typeface="Source Sans Pro" panose="020B0503030403020204" pitchFamily="34" charset="77"/>
              </a:rPr>
              <a:t>, a pioneer in the field, </a:t>
            </a:r>
            <a:r>
              <a:rPr lang="en-US" sz="1600" b="1" dirty="0">
                <a:solidFill>
                  <a:srgbClr val="5A5047"/>
                </a:solidFill>
                <a:latin typeface="Source Sans Pro" panose="020B0503030403020204" pitchFamily="34" charset="77"/>
              </a:rPr>
              <a:t>again confirms that statistical models outperform clinical decision-makers.</a:t>
            </a:r>
          </a:p>
          <a:p>
            <a:pPr algn="r" fontAlgn="t">
              <a:spcAft>
                <a:spcPts val="600"/>
              </a:spcAft>
            </a:pPr>
            <a:r>
              <a:rPr lang="en-US" sz="1600" dirty="0">
                <a:solidFill>
                  <a:srgbClr val="5A5047"/>
                </a:solidFill>
                <a:latin typeface="Source Sans Pro" panose="020B0503030403020204" pitchFamily="34" charset="77"/>
              </a:rPr>
              <a:t>	-Gottfredson &amp; Moriarty 2006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88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79887-B95C-5248-0E1E-960DFA9AC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B7AC-34BA-C9F0-8A89-CAF9D5B1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Example of prioritizing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A42C5D-40D5-88E6-4119-1B8FE7E41B12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79A5241-A0C4-02FF-F7D5-F3688F1B1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C86E528-3545-B3CF-8D4E-DC0AAA015910}"/>
              </a:ext>
            </a:extLst>
          </p:cNvPr>
          <p:cNvSpPr/>
          <p:nvPr/>
        </p:nvSpPr>
        <p:spPr>
          <a:xfrm>
            <a:off x="1027078" y="2855715"/>
            <a:ext cx="5638801" cy="484845"/>
          </a:xfrm>
          <a:custGeom>
            <a:avLst/>
            <a:gdLst>
              <a:gd name="connsiteX0" fmla="*/ 0 w 6908800"/>
              <a:gd name="connsiteY0" fmla="*/ 541865 h 541865"/>
              <a:gd name="connsiteX1" fmla="*/ 431801 w 6908800"/>
              <a:gd name="connsiteY1" fmla="*/ 0 h 541865"/>
              <a:gd name="connsiteX2" fmla="*/ 6476999 w 6908800"/>
              <a:gd name="connsiteY2" fmla="*/ 0 h 541865"/>
              <a:gd name="connsiteX3" fmla="*/ 6908800 w 6908800"/>
              <a:gd name="connsiteY3" fmla="*/ 541865 h 541865"/>
              <a:gd name="connsiteX4" fmla="*/ 0 w 69088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800" h="541865">
                <a:moveTo>
                  <a:pt x="6908800" y="1"/>
                </a:moveTo>
                <a:lnTo>
                  <a:pt x="64769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69088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5000"/>
            </a:schemeClr>
          </a:effectRef>
          <a:fontRef idx="minor">
            <a:schemeClr val="lt1"/>
          </a:fontRef>
        </p:style>
        <p:txBody>
          <a:bodyPr spcFirstLastPara="0" vert="horz" wrap="square" lIns="1234440" tIns="25401" rIns="123444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Anti-Social Cognition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33A287-CC61-BAD1-7851-D6159527DCE7}"/>
              </a:ext>
            </a:extLst>
          </p:cNvPr>
          <p:cNvSpPr/>
          <p:nvPr/>
        </p:nvSpPr>
        <p:spPr>
          <a:xfrm>
            <a:off x="1365125" y="3375623"/>
            <a:ext cx="4933951" cy="484845"/>
          </a:xfrm>
          <a:custGeom>
            <a:avLst/>
            <a:gdLst>
              <a:gd name="connsiteX0" fmla="*/ 0 w 6045200"/>
              <a:gd name="connsiteY0" fmla="*/ 541865 h 541865"/>
              <a:gd name="connsiteX1" fmla="*/ 431801 w 6045200"/>
              <a:gd name="connsiteY1" fmla="*/ 0 h 541865"/>
              <a:gd name="connsiteX2" fmla="*/ 5613399 w 6045200"/>
              <a:gd name="connsiteY2" fmla="*/ 0 h 541865"/>
              <a:gd name="connsiteX3" fmla="*/ 6045200 w 6045200"/>
              <a:gd name="connsiteY3" fmla="*/ 541865 h 541865"/>
              <a:gd name="connsiteX4" fmla="*/ 0 w 60452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200" h="541865">
                <a:moveTo>
                  <a:pt x="6045200" y="1"/>
                </a:moveTo>
                <a:lnTo>
                  <a:pt x="56133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60452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1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083309" tIns="25401" rIns="1083311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Anti-Social Personality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CB7FFE-D6C5-CA36-E981-34DA98C96BB8}"/>
              </a:ext>
            </a:extLst>
          </p:cNvPr>
          <p:cNvSpPr/>
          <p:nvPr/>
        </p:nvSpPr>
        <p:spPr>
          <a:xfrm>
            <a:off x="2312231" y="3888445"/>
            <a:ext cx="2819401" cy="484844"/>
          </a:xfrm>
          <a:custGeom>
            <a:avLst/>
            <a:gdLst>
              <a:gd name="connsiteX0" fmla="*/ 0 w 3454400"/>
              <a:gd name="connsiteY0" fmla="*/ 541865 h 541865"/>
              <a:gd name="connsiteX1" fmla="*/ 431801 w 3454400"/>
              <a:gd name="connsiteY1" fmla="*/ 0 h 541865"/>
              <a:gd name="connsiteX2" fmla="*/ 3022599 w 3454400"/>
              <a:gd name="connsiteY2" fmla="*/ 0 h 541865"/>
              <a:gd name="connsiteX3" fmla="*/ 3454400 w 3454400"/>
              <a:gd name="connsiteY3" fmla="*/ 541865 h 541865"/>
              <a:gd name="connsiteX4" fmla="*/ 0 w 34544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4400" h="541865">
                <a:moveTo>
                  <a:pt x="3454400" y="1"/>
                </a:moveTo>
                <a:lnTo>
                  <a:pt x="30225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34544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2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25000"/>
            </a:schemeClr>
          </a:effectRef>
          <a:fontRef idx="minor">
            <a:schemeClr val="lt1"/>
          </a:fontRef>
        </p:style>
        <p:txBody>
          <a:bodyPr spcFirstLastPara="0" vert="horz" wrap="square" lIns="629919" tIns="25400" rIns="629921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Substance Use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3DFCC87-0C46-D5FA-1A50-C480BEB546BD}"/>
              </a:ext>
            </a:extLst>
          </p:cNvPr>
          <p:cNvSpPr/>
          <p:nvPr/>
        </p:nvSpPr>
        <p:spPr>
          <a:xfrm>
            <a:off x="2774825" y="4934377"/>
            <a:ext cx="2114550" cy="488391"/>
          </a:xfrm>
          <a:custGeom>
            <a:avLst/>
            <a:gdLst>
              <a:gd name="connsiteX0" fmla="*/ 0 w 2590800"/>
              <a:gd name="connsiteY0" fmla="*/ 541865 h 541865"/>
              <a:gd name="connsiteX1" fmla="*/ 431801 w 2590800"/>
              <a:gd name="connsiteY1" fmla="*/ 0 h 541865"/>
              <a:gd name="connsiteX2" fmla="*/ 2158999 w 2590800"/>
              <a:gd name="connsiteY2" fmla="*/ 0 h 541865"/>
              <a:gd name="connsiteX3" fmla="*/ 2590800 w 2590800"/>
              <a:gd name="connsiteY3" fmla="*/ 541865 h 541865"/>
              <a:gd name="connsiteX4" fmla="*/ 0 w 25908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541865">
                <a:moveTo>
                  <a:pt x="2590800" y="1"/>
                </a:moveTo>
                <a:lnTo>
                  <a:pt x="21589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25908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3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478790" tIns="25400" rIns="47879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Employment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AA5E9A2-3C2C-C80B-F946-EA1322C6773A}"/>
              </a:ext>
            </a:extLst>
          </p:cNvPr>
          <p:cNvSpPr/>
          <p:nvPr/>
        </p:nvSpPr>
        <p:spPr>
          <a:xfrm>
            <a:off x="3369505" y="4411411"/>
            <a:ext cx="704851" cy="484844"/>
          </a:xfrm>
          <a:custGeom>
            <a:avLst/>
            <a:gdLst>
              <a:gd name="connsiteX0" fmla="*/ 0 w 863600"/>
              <a:gd name="connsiteY0" fmla="*/ 541865 h 541865"/>
              <a:gd name="connsiteX1" fmla="*/ 431800 w 863600"/>
              <a:gd name="connsiteY1" fmla="*/ 0 h 541865"/>
              <a:gd name="connsiteX2" fmla="*/ 431800 w 863600"/>
              <a:gd name="connsiteY2" fmla="*/ 0 h 541865"/>
              <a:gd name="connsiteX3" fmla="*/ 863600 w 863600"/>
              <a:gd name="connsiteY3" fmla="*/ 541865 h 541865"/>
              <a:gd name="connsiteX4" fmla="*/ 0 w 8636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41865">
                <a:moveTo>
                  <a:pt x="863600" y="0"/>
                </a:moveTo>
                <a:lnTo>
                  <a:pt x="431800" y="541865"/>
                </a:lnTo>
                <a:lnTo>
                  <a:pt x="431800" y="541865"/>
                </a:lnTo>
                <a:lnTo>
                  <a:pt x="0" y="0"/>
                </a:lnTo>
                <a:lnTo>
                  <a:pt x="86360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25401" tIns="25400" rIns="2540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Leisure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A072B2-E90F-1D2D-2851-593C63309CE1}"/>
              </a:ext>
            </a:extLst>
          </p:cNvPr>
          <p:cNvSpPr/>
          <p:nvPr/>
        </p:nvSpPr>
        <p:spPr>
          <a:xfrm>
            <a:off x="7769020" y="2888817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3) Elevate moderate risk Primary Needs over high-risk Derivative Needs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CCEF533-C293-D650-DC44-DB29EAC39EE1}"/>
              </a:ext>
            </a:extLst>
          </p:cNvPr>
          <p:cNvSpPr/>
          <p:nvPr/>
        </p:nvSpPr>
        <p:spPr>
          <a:xfrm>
            <a:off x="7769019" y="2888816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091522"/>
              <a:satOff val="-62946"/>
              <a:lumOff val="6471"/>
              <a:alphaOff val="0"/>
            </a:schemeClr>
          </a:fillRef>
          <a:effectRef idx="0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4) If there is a specific reason a Derivative Need is believed to be the driver elevate it.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4578F0B-333F-69AF-29C8-5A08F67EE3E2}"/>
              </a:ext>
            </a:extLst>
          </p:cNvPr>
          <p:cNvSpPr/>
          <p:nvPr/>
        </p:nvSpPr>
        <p:spPr>
          <a:xfrm>
            <a:off x="7760392" y="2888817"/>
            <a:ext cx="2203621" cy="2181013"/>
          </a:xfrm>
          <a:custGeom>
            <a:avLst/>
            <a:gdLst>
              <a:gd name="connsiteX0" fmla="*/ 0 w 2203621"/>
              <a:gd name="connsiteY0" fmla="*/ 363509 h 2181013"/>
              <a:gd name="connsiteX1" fmla="*/ 363509 w 2203621"/>
              <a:gd name="connsiteY1" fmla="*/ 0 h 2181013"/>
              <a:gd name="connsiteX2" fmla="*/ 1840112 w 2203621"/>
              <a:gd name="connsiteY2" fmla="*/ 0 h 2181013"/>
              <a:gd name="connsiteX3" fmla="*/ 2203621 w 2203621"/>
              <a:gd name="connsiteY3" fmla="*/ 363509 h 2181013"/>
              <a:gd name="connsiteX4" fmla="*/ 2203621 w 2203621"/>
              <a:gd name="connsiteY4" fmla="*/ 1817504 h 2181013"/>
              <a:gd name="connsiteX5" fmla="*/ 1840112 w 2203621"/>
              <a:gd name="connsiteY5" fmla="*/ 2181013 h 2181013"/>
              <a:gd name="connsiteX6" fmla="*/ 363509 w 2203621"/>
              <a:gd name="connsiteY6" fmla="*/ 2181013 h 2181013"/>
              <a:gd name="connsiteX7" fmla="*/ 0 w 2203621"/>
              <a:gd name="connsiteY7" fmla="*/ 1817504 h 2181013"/>
              <a:gd name="connsiteX8" fmla="*/ 0 w 2203621"/>
              <a:gd name="connsiteY8" fmla="*/ 363509 h 21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621" h="2181013">
                <a:moveTo>
                  <a:pt x="0" y="363509"/>
                </a:moveTo>
                <a:cubicBezTo>
                  <a:pt x="0" y="162749"/>
                  <a:pt x="162749" y="0"/>
                  <a:pt x="363509" y="0"/>
                </a:cubicBezTo>
                <a:lnTo>
                  <a:pt x="1840112" y="0"/>
                </a:lnTo>
                <a:cubicBezTo>
                  <a:pt x="2040872" y="0"/>
                  <a:pt x="2203621" y="162749"/>
                  <a:pt x="2203621" y="363509"/>
                </a:cubicBezTo>
                <a:lnTo>
                  <a:pt x="2203621" y="1817504"/>
                </a:lnTo>
                <a:cubicBezTo>
                  <a:pt x="2203621" y="2018264"/>
                  <a:pt x="2040872" y="2181013"/>
                  <a:pt x="1840112" y="2181013"/>
                </a:cubicBezTo>
                <a:lnTo>
                  <a:pt x="363509" y="2181013"/>
                </a:lnTo>
                <a:cubicBezTo>
                  <a:pt x="162749" y="2181013"/>
                  <a:pt x="0" y="2018264"/>
                  <a:pt x="0" y="1817504"/>
                </a:cubicBezTo>
                <a:lnTo>
                  <a:pt x="0" y="3635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478" tIns="186478" rIns="186478" bIns="186478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5) Elevate any Needs that reinforce each other 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81CB1087-0704-5AA0-0A0E-B4E4221E81AD}"/>
              </a:ext>
            </a:extLst>
          </p:cNvPr>
          <p:cNvSpPr/>
          <p:nvPr/>
        </p:nvSpPr>
        <p:spPr>
          <a:xfrm rot="10800000">
            <a:off x="2973624" y="5002231"/>
            <a:ext cx="381000" cy="352681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4AFCE45F-FF49-1E7E-F229-29A5A613E5E2}"/>
              </a:ext>
            </a:extLst>
          </p:cNvPr>
          <p:cNvSpPr/>
          <p:nvPr/>
        </p:nvSpPr>
        <p:spPr>
          <a:xfrm>
            <a:off x="2672748" y="3954526"/>
            <a:ext cx="381000" cy="352681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1CE147CC-3C0A-2DBC-FB75-7C7361B86DC3}"/>
              </a:ext>
            </a:extLst>
          </p:cNvPr>
          <p:cNvSpPr/>
          <p:nvPr/>
        </p:nvSpPr>
        <p:spPr>
          <a:xfrm>
            <a:off x="3004319" y="4439370"/>
            <a:ext cx="381000" cy="352681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42FF4B0E-606B-9313-E421-C98550F426F9}"/>
              </a:ext>
            </a:extLst>
          </p:cNvPr>
          <p:cNvSpPr/>
          <p:nvPr/>
        </p:nvSpPr>
        <p:spPr>
          <a:xfrm rot="16200000">
            <a:off x="8477637" y="3905637"/>
            <a:ext cx="914400" cy="2704326"/>
          </a:xfrm>
          <a:prstGeom prst="lef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54D3A-E790-4D0C-B2BF-AA6BDDDA44EB}"/>
              </a:ext>
            </a:extLst>
          </p:cNvPr>
          <p:cNvSpPr txBox="1"/>
          <p:nvPr/>
        </p:nvSpPr>
        <p:spPr>
          <a:xfrm>
            <a:off x="7665128" y="5726668"/>
            <a:ext cx="331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Collaborate With Client</a:t>
            </a:r>
          </a:p>
        </p:txBody>
      </p:sp>
    </p:spTree>
    <p:extLst>
      <p:ext uri="{BB962C8B-B14F-4D97-AF65-F5344CB8AC3E}">
        <p14:creationId xmlns:p14="http://schemas.microsoft.com/office/powerpoint/2010/main" val="377327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75328-3B43-101B-7008-C507916BB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5F2B-F5E2-1B9F-0621-575947CE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List distal goals and purpose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CF04FA-66D6-8CCA-E314-1AC0ABC8C4AF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5A4D62FB-2DAF-0CB2-7F95-493A415BB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12DC565-8E85-1B45-925A-A0FF7D8B6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44612"/>
              </p:ext>
            </p:extLst>
          </p:nvPr>
        </p:nvGraphicFramePr>
        <p:xfrm>
          <a:off x="3566064" y="1787106"/>
          <a:ext cx="7823679" cy="453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7B01278-D6C4-6188-A273-FCE8F050A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46591"/>
              </p:ext>
            </p:extLst>
          </p:nvPr>
        </p:nvGraphicFramePr>
        <p:xfrm>
          <a:off x="533400" y="1803241"/>
          <a:ext cx="3124200" cy="465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13214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C1363-C536-6478-1F23-9641B2EE0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33AAC-2A47-3660-12FF-6878B274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What to target first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448020-9C3F-B828-C819-E06EE66668F1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6118882C-B4CE-6E44-C70A-ABCAF727C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FEB871-9D0D-1BBC-BDC8-ECDB5FE3F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583216"/>
              </p:ext>
            </p:extLst>
          </p:nvPr>
        </p:nvGraphicFramePr>
        <p:xfrm>
          <a:off x="-1752600" y="1801796"/>
          <a:ext cx="11938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FA1BF6-967F-A204-C1A2-644FFBF91100}"/>
              </a:ext>
            </a:extLst>
          </p:cNvPr>
          <p:cNvSpPr txBox="1"/>
          <p:nvPr/>
        </p:nvSpPr>
        <p:spPr>
          <a:xfrm>
            <a:off x="6553200" y="2274838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Engage in a dialogue with the client AND team to determine where to start the case plan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 and discuss assessment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areas of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Explain your priorities and reasoning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about client’s thoughts, feelings, and concerns</a:t>
            </a:r>
          </a:p>
        </p:txBody>
      </p:sp>
      <p:pic>
        <p:nvPicPr>
          <p:cNvPr id="9" name="Graphic 8" descr="Meeting with solid fill">
            <a:extLst>
              <a:ext uri="{FF2B5EF4-FFF2-40B4-BE49-F238E27FC236}">
                <a16:creationId xmlns:a16="http://schemas.microsoft.com/office/drawing/2014/main" id="{96EE417B-A613-5E64-964A-95DE5D527E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2400" y="4309369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35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1C1E2-9AF6-D420-FCF7-CC42214F2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390E-9444-AADE-4FF4-D715F8D0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Minimize targets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479AC1-57EE-B141-4FBA-622C85FCC0B3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815C282-D2B5-A49B-B72F-44BC996804B8}"/>
              </a:ext>
            </a:extLst>
          </p:cNvPr>
          <p:cNvSpPr txBox="1"/>
          <p:nvPr/>
        </p:nvSpPr>
        <p:spPr>
          <a:xfrm>
            <a:off x="990600" y="1828800"/>
            <a:ext cx="10210800" cy="609599"/>
          </a:xfrm>
          <a:prstGeom prst="rect">
            <a:avLst/>
          </a:prstGeom>
          <a:noFill/>
        </p:spPr>
        <p:txBody>
          <a:bodyPr wrap="square" numCol="1" spcCol="182880" rtlCol="0">
            <a:noAutofit/>
          </a:bodyPr>
          <a:lstStyle/>
          <a:p>
            <a:pPr algn="ctr" fontAlgn="t">
              <a:spcAft>
                <a:spcPts val="600"/>
              </a:spcAft>
            </a:pPr>
            <a:r>
              <a:rPr lang="en-US" sz="2800" dirty="0">
                <a:solidFill>
                  <a:srgbClr val="5A5047"/>
                </a:solidFill>
                <a:latin typeface="Source Sans Pro" panose="020B0503030403020204" pitchFamily="34" charset="77"/>
              </a:rPr>
              <a:t>Mutually choose 3 or fewer objectives at a time</a:t>
            </a:r>
          </a:p>
          <a:p>
            <a:pPr marL="457200" indent="-457200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A5047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D5DC5C21-E09A-223A-6BB5-CC397CE3A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81F84D8-9FC8-C23A-29F3-23EE61631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024170"/>
              </p:ext>
            </p:extLst>
          </p:nvPr>
        </p:nvGraphicFramePr>
        <p:xfrm>
          <a:off x="1498600" y="2435523"/>
          <a:ext cx="9194800" cy="3822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7794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A590-5226-6448-A299-6DCEEE3E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Proximal &amp; Distal Behaviors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FACAD5-A97F-9D48-877C-4362C01F578E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F476784-9185-9645-BAEE-ABBD278539BF}"/>
              </a:ext>
            </a:extLst>
          </p:cNvPr>
          <p:cNvSpPr txBox="1"/>
          <p:nvPr/>
        </p:nvSpPr>
        <p:spPr>
          <a:xfrm>
            <a:off x="990600" y="1828799"/>
            <a:ext cx="10210800" cy="4724401"/>
          </a:xfrm>
          <a:prstGeom prst="rect">
            <a:avLst/>
          </a:prstGeom>
          <a:noFill/>
        </p:spPr>
        <p:txBody>
          <a:bodyPr wrap="square" numCol="2" spcCol="182880" rtlCol="0">
            <a:noAutofit/>
          </a:bodyPr>
          <a:lstStyle/>
          <a:p>
            <a:pPr marL="457200" indent="-457200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A5047"/>
                </a:solidFill>
                <a:latin typeface="Source Sans Pro" panose="020B0503030403020204" pitchFamily="34" charset="77"/>
              </a:rPr>
              <a:t>Mastered</a:t>
            </a:r>
          </a:p>
          <a:p>
            <a:pPr marL="914400" lvl="1" indent="-457200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A5047"/>
                </a:solidFill>
                <a:latin typeface="Source Sans Pro" panose="020B0503030403020204" pitchFamily="34" charset="77"/>
              </a:rPr>
              <a:t>Client does the behavior easily or habitually</a:t>
            </a:r>
          </a:p>
          <a:p>
            <a:pPr marL="457200" indent="-457200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A5047"/>
                </a:solidFill>
                <a:latin typeface="Source Sans Pro" panose="020B0503030403020204" pitchFamily="34" charset="77"/>
              </a:rPr>
              <a:t>Proximal</a:t>
            </a:r>
          </a:p>
          <a:p>
            <a:pPr marL="914400" lvl="1" indent="-457200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A5047"/>
                </a:solidFill>
                <a:latin typeface="Source Sans Pro" panose="020B0503030403020204" pitchFamily="34" charset="77"/>
              </a:rPr>
              <a:t>Client can do the behavior on their own or with minimal assistance</a:t>
            </a:r>
          </a:p>
          <a:p>
            <a:pPr marL="457200" indent="-457200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A5047"/>
                </a:solidFill>
                <a:latin typeface="Source Sans Pro" panose="020B0503030403020204" pitchFamily="34" charset="77"/>
              </a:rPr>
              <a:t>Distal </a:t>
            </a:r>
          </a:p>
          <a:p>
            <a:pPr marL="914400" lvl="1" indent="-457200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A5047"/>
                </a:solidFill>
                <a:latin typeface="Source Sans Pro" panose="020B0503030403020204" pitchFamily="34" charset="77"/>
              </a:rPr>
              <a:t>Client cannot do the behavior independently without extraordinary effort</a:t>
            </a:r>
          </a:p>
          <a:p>
            <a:pPr lvl="1" fontAlgn="t">
              <a:spcAft>
                <a:spcPts val="600"/>
              </a:spcAft>
            </a:pPr>
            <a:endParaRPr lang="en-US" sz="2400" dirty="0">
              <a:solidFill>
                <a:srgbClr val="5A5047"/>
              </a:solidFill>
              <a:latin typeface="Source Sans Pro" panose="020B0503030403020204" pitchFamily="34" charset="77"/>
            </a:endParaRPr>
          </a:p>
          <a:p>
            <a:pPr marL="457200" indent="-457200" fontAlgn="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A5047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D34C11A2-C240-D942-A19F-B7D1799AC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pic>
        <p:nvPicPr>
          <p:cNvPr id="6" name="Picture 5" descr="A picture containing piano, black, dark, electric organ&#10;&#10;Description automatically generated">
            <a:extLst>
              <a:ext uri="{FF2B5EF4-FFF2-40B4-BE49-F238E27FC236}">
                <a16:creationId xmlns:a16="http://schemas.microsoft.com/office/drawing/2014/main" id="{2B87594D-3336-963E-8605-F3A8F3506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24375" y="2057400"/>
            <a:ext cx="6807657" cy="4343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C76CC5-5842-AC46-173A-D0FF97E8FCAC}"/>
              </a:ext>
            </a:extLst>
          </p:cNvPr>
          <p:cNvSpPr txBox="1"/>
          <p:nvPr/>
        </p:nvSpPr>
        <p:spPr>
          <a:xfrm>
            <a:off x="8610600" y="509063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Proximal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D51BA7-1DB7-4A2D-5534-29E861702F23}"/>
              </a:ext>
            </a:extLst>
          </p:cNvPr>
          <p:cNvSpPr txBox="1"/>
          <p:nvPr/>
        </p:nvSpPr>
        <p:spPr>
          <a:xfrm>
            <a:off x="8610600" y="57589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Mastered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83F38-65F8-CC91-C3A0-B1FA69D1C298}"/>
              </a:ext>
            </a:extLst>
          </p:cNvPr>
          <p:cNvSpPr txBox="1"/>
          <p:nvPr/>
        </p:nvSpPr>
        <p:spPr>
          <a:xfrm>
            <a:off x="6096000" y="18727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AF0E08-61FD-334D-BF8B-F09707B549A4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477000" y="2242066"/>
            <a:ext cx="369781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6FBEE5-8B3D-F755-1563-3845CC4E8217}"/>
              </a:ext>
            </a:extLst>
          </p:cNvPr>
          <p:cNvCxnSpPr>
            <a:cxnSpLocks/>
          </p:cNvCxnSpPr>
          <p:nvPr/>
        </p:nvCxnSpPr>
        <p:spPr>
          <a:xfrm>
            <a:off x="6477000" y="2255281"/>
            <a:ext cx="457200" cy="23167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EC9FFB-E36B-493C-5ABA-E94557AD05F3}"/>
              </a:ext>
            </a:extLst>
          </p:cNvPr>
          <p:cNvCxnSpPr>
            <a:cxnSpLocks/>
          </p:cNvCxnSpPr>
          <p:nvPr/>
        </p:nvCxnSpPr>
        <p:spPr>
          <a:xfrm>
            <a:off x="6477000" y="2242066"/>
            <a:ext cx="800100" cy="18118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7E88A7-A4ED-861E-E571-082EC9CD2E29}"/>
              </a:ext>
            </a:extLst>
          </p:cNvPr>
          <p:cNvCxnSpPr>
            <a:cxnSpLocks/>
          </p:cNvCxnSpPr>
          <p:nvPr/>
        </p:nvCxnSpPr>
        <p:spPr>
          <a:xfrm>
            <a:off x="6477000" y="2242066"/>
            <a:ext cx="1295400" cy="15221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0E5599-6444-7C4C-562E-C6418436835E}"/>
              </a:ext>
            </a:extLst>
          </p:cNvPr>
          <p:cNvCxnSpPr>
            <a:cxnSpLocks/>
          </p:cNvCxnSpPr>
          <p:nvPr/>
        </p:nvCxnSpPr>
        <p:spPr>
          <a:xfrm>
            <a:off x="6477000" y="2242066"/>
            <a:ext cx="1981200" cy="12022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6070C0-3C5A-B856-2261-4DA19EF09E77}"/>
              </a:ext>
            </a:extLst>
          </p:cNvPr>
          <p:cNvCxnSpPr>
            <a:cxnSpLocks/>
          </p:cNvCxnSpPr>
          <p:nvPr/>
        </p:nvCxnSpPr>
        <p:spPr>
          <a:xfrm>
            <a:off x="6477000" y="2242066"/>
            <a:ext cx="2486025" cy="91772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E8EE07F-21B7-2B5B-E45E-251D3FACD1DC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477000" y="2242066"/>
            <a:ext cx="2899828" cy="6011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2F6D028-7D16-674E-EBF7-F0535B7896C8}"/>
              </a:ext>
            </a:extLst>
          </p:cNvPr>
          <p:cNvCxnSpPr>
            <a:cxnSpLocks/>
          </p:cNvCxnSpPr>
          <p:nvPr/>
        </p:nvCxnSpPr>
        <p:spPr>
          <a:xfrm>
            <a:off x="6477000" y="2242066"/>
            <a:ext cx="3434448" cy="1827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81251D-96CA-2354-14D7-1A057F376AF5}"/>
              </a:ext>
            </a:extLst>
          </p:cNvPr>
          <p:cNvCxnSpPr>
            <a:cxnSpLocks/>
          </p:cNvCxnSpPr>
          <p:nvPr/>
        </p:nvCxnSpPr>
        <p:spPr>
          <a:xfrm>
            <a:off x="6477000" y="2242066"/>
            <a:ext cx="3200400" cy="3487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Arrow: Curved Down 50">
            <a:extLst>
              <a:ext uri="{FF2B5EF4-FFF2-40B4-BE49-F238E27FC236}">
                <a16:creationId xmlns:a16="http://schemas.microsoft.com/office/drawing/2014/main" id="{81DF0269-96CB-1267-B912-694BD0EDC91B}"/>
              </a:ext>
            </a:extLst>
          </p:cNvPr>
          <p:cNvSpPr/>
          <p:nvPr/>
        </p:nvSpPr>
        <p:spPr>
          <a:xfrm rot="17409537">
            <a:off x="5497204" y="5044154"/>
            <a:ext cx="1390116" cy="659368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8C0265-8C7D-221B-2F28-4E8377FC5E8C}"/>
              </a:ext>
            </a:extLst>
          </p:cNvPr>
          <p:cNvSpPr txBox="1"/>
          <p:nvPr/>
        </p:nvSpPr>
        <p:spPr>
          <a:xfrm>
            <a:off x="8610600" y="509647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Mastered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35EF0B-B082-2E3B-D582-5979EE7FCF02}"/>
              </a:ext>
            </a:extLst>
          </p:cNvPr>
          <p:cNvSpPr txBox="1"/>
          <p:nvPr/>
        </p:nvSpPr>
        <p:spPr>
          <a:xfrm>
            <a:off x="11021371" y="2213311"/>
            <a:ext cx="1295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Goal w/ high-magnitude reward</a:t>
            </a:r>
          </a:p>
        </p:txBody>
      </p:sp>
    </p:spTree>
    <p:extLst>
      <p:ext uri="{BB962C8B-B14F-4D97-AF65-F5344CB8AC3E}">
        <p14:creationId xmlns:p14="http://schemas.microsoft.com/office/powerpoint/2010/main" val="22981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00313 -0.077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38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51" grpId="0" animBg="1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5A049-EB90-1179-ACF1-A6FBB001E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D8DE-2644-4764-79F2-AA153071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General responsivity and dosage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B23831-8D53-209B-B149-CEED11844D75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85834721-73A5-98FB-1BC7-819F5ED4F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F7E43F1-91B1-3DFD-E5B3-A87736D46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691577"/>
              </p:ext>
            </p:extLst>
          </p:nvPr>
        </p:nvGraphicFramePr>
        <p:xfrm>
          <a:off x="5715000" y="1864103"/>
          <a:ext cx="6935638" cy="435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B91E9D54-19DF-CBEE-53E1-D137FDDCBE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5" r="3" b="5867"/>
          <a:stretch/>
        </p:blipFill>
        <p:spPr>
          <a:xfrm>
            <a:off x="1102742" y="1864103"/>
            <a:ext cx="5956123" cy="4724400"/>
          </a:xfrm>
          <a:prstGeom prst="rect">
            <a:avLst/>
          </a:prstGeom>
        </p:spPr>
      </p:pic>
      <p:sp>
        <p:nvSpPr>
          <p:cNvPr id="9" name="Circle: Hollow 8">
            <a:extLst>
              <a:ext uri="{FF2B5EF4-FFF2-40B4-BE49-F238E27FC236}">
                <a16:creationId xmlns:a16="http://schemas.microsoft.com/office/drawing/2014/main" id="{E9F8FF2F-3BEC-33FE-FD93-E93E51134EAC}"/>
              </a:ext>
            </a:extLst>
          </p:cNvPr>
          <p:cNvSpPr/>
          <p:nvPr/>
        </p:nvSpPr>
        <p:spPr>
          <a:xfrm>
            <a:off x="3852203" y="1447800"/>
            <a:ext cx="1557997" cy="5333997"/>
          </a:xfrm>
          <a:prstGeom prst="donut">
            <a:avLst>
              <a:gd name="adj" fmla="val 4483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95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F786A-3D86-CBC0-0383-1486DBADB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4210-AA0B-07F9-A9F4-06E4254D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Choosing an intervention/Action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C275FD-48D3-F95C-A615-3CA0DFC0340A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45E33A0D-EAA5-C4F9-2DB8-E1DFCB73A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F2604DD-D81F-A77E-1A8C-9CC925566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057965"/>
              </p:ext>
            </p:extLst>
          </p:nvPr>
        </p:nvGraphicFramePr>
        <p:xfrm>
          <a:off x="2032000" y="13624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7143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044BC-8E4D-7725-8086-3D1CD9B8F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7007-34E4-A151-6D3F-334E311E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Double-dip whenever possible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E1A5E159-8279-F0E6-9473-8F84D9760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pic>
        <p:nvPicPr>
          <p:cNvPr id="1028" name="Picture 4" descr="Garfield Takes A Dip">
            <a:extLst>
              <a:ext uri="{FF2B5EF4-FFF2-40B4-BE49-F238E27FC236}">
                <a16:creationId xmlns:a16="http://schemas.microsoft.com/office/drawing/2014/main" id="{C72A0F23-CE0D-BD2D-5702-CF806A39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89" y="4772643"/>
            <a:ext cx="7772400" cy="16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0CDD34-92DD-9835-2B56-A09D34D83D5E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17C1C4-CA6B-2BCF-A48B-C12D7F4D6BAB}"/>
              </a:ext>
            </a:extLst>
          </p:cNvPr>
          <p:cNvGrpSpPr/>
          <p:nvPr/>
        </p:nvGrpSpPr>
        <p:grpSpPr>
          <a:xfrm>
            <a:off x="-3657600" y="2057400"/>
            <a:ext cx="19659600" cy="2375133"/>
            <a:chOff x="-2032000" y="1936964"/>
            <a:chExt cx="15036800" cy="2558836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F3887BE1-3846-5C91-D414-1A1EB8A6905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82205318"/>
                </p:ext>
              </p:extLst>
            </p:nvPr>
          </p:nvGraphicFramePr>
          <p:xfrm>
            <a:off x="-2032000" y="1948633"/>
            <a:ext cx="8128000" cy="25471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44D42740-1D86-9046-160E-D0A113359E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04137947"/>
                </p:ext>
              </p:extLst>
            </p:nvPr>
          </p:nvGraphicFramePr>
          <p:xfrm>
            <a:off x="152400" y="1948633"/>
            <a:ext cx="8128000" cy="25471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ECDE820F-9ACB-D8EE-4BA9-51D4ECB696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63561145"/>
                </p:ext>
              </p:extLst>
            </p:nvPr>
          </p:nvGraphicFramePr>
          <p:xfrm>
            <a:off x="2514600" y="1948631"/>
            <a:ext cx="8128000" cy="25471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023F5A4F-E0AC-9463-D10A-8E6027F2BB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08513469"/>
                </p:ext>
              </p:extLst>
            </p:nvPr>
          </p:nvGraphicFramePr>
          <p:xfrm>
            <a:off x="4876800" y="1936964"/>
            <a:ext cx="8128000" cy="25471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98179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52CFF-72DB-A9A9-532A-FDD405A5C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051C0B4-DE2E-DA9C-4E8D-B61C78F1E3E7}"/>
              </a:ext>
            </a:extLst>
          </p:cNvPr>
          <p:cNvSpPr/>
          <p:nvPr/>
        </p:nvSpPr>
        <p:spPr>
          <a:xfrm>
            <a:off x="3310187" y="2230966"/>
            <a:ext cx="3949699" cy="39496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8957A2-8530-D1FF-B574-67B778878FB9}"/>
              </a:ext>
            </a:extLst>
          </p:cNvPr>
          <p:cNvSpPr/>
          <p:nvPr/>
        </p:nvSpPr>
        <p:spPr>
          <a:xfrm>
            <a:off x="4100127" y="3020906"/>
            <a:ext cx="2369819" cy="2369819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23E5F9-4000-0B03-2D99-62A988529944}"/>
              </a:ext>
            </a:extLst>
          </p:cNvPr>
          <p:cNvSpPr/>
          <p:nvPr/>
        </p:nvSpPr>
        <p:spPr>
          <a:xfrm>
            <a:off x="4890067" y="3810846"/>
            <a:ext cx="789939" cy="7899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DA8AFC5-751A-A596-BE90-1096689E8C67}"/>
              </a:ext>
            </a:extLst>
          </p:cNvPr>
          <p:cNvSpPr/>
          <p:nvPr/>
        </p:nvSpPr>
        <p:spPr>
          <a:xfrm>
            <a:off x="8017654" y="1709642"/>
            <a:ext cx="3203636" cy="492377"/>
          </a:xfrm>
          <a:custGeom>
            <a:avLst/>
            <a:gdLst>
              <a:gd name="connsiteX0" fmla="*/ 0 w 1974849"/>
              <a:gd name="connsiteY0" fmla="*/ 0 h 1151995"/>
              <a:gd name="connsiteX1" fmla="*/ 1974849 w 1974849"/>
              <a:gd name="connsiteY1" fmla="*/ 0 h 1151995"/>
              <a:gd name="connsiteX2" fmla="*/ 1974849 w 1974849"/>
              <a:gd name="connsiteY2" fmla="*/ 1151995 h 1151995"/>
              <a:gd name="connsiteX3" fmla="*/ 0 w 1974849"/>
              <a:gd name="connsiteY3" fmla="*/ 1151995 h 1151995"/>
              <a:gd name="connsiteX4" fmla="*/ 0 w 1974849"/>
              <a:gd name="connsiteY4" fmla="*/ 0 h 115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849" h="1151995">
                <a:moveTo>
                  <a:pt x="0" y="0"/>
                </a:moveTo>
                <a:lnTo>
                  <a:pt x="1974849" y="0"/>
                </a:lnTo>
                <a:lnTo>
                  <a:pt x="1974849" y="1151995"/>
                </a:lnTo>
                <a:lnTo>
                  <a:pt x="0" y="115199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15240" bIns="15240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[Client] will schedule a therapy appointment by next [Date]</a:t>
            </a: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9333D64F-F037-9314-D16F-E949F195C770}"/>
              </a:ext>
            </a:extLst>
          </p:cNvPr>
          <p:cNvSpPr/>
          <p:nvPr/>
        </p:nvSpPr>
        <p:spPr>
          <a:xfrm rot="5400000">
            <a:off x="5515973" y="1796988"/>
            <a:ext cx="2177890" cy="2639765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A892A7D-EDBF-9940-B9FD-A1FED3FB774B}"/>
              </a:ext>
            </a:extLst>
          </p:cNvPr>
          <p:cNvSpPr/>
          <p:nvPr/>
        </p:nvSpPr>
        <p:spPr>
          <a:xfrm>
            <a:off x="8025384" y="2286000"/>
            <a:ext cx="3203636" cy="2590800"/>
          </a:xfrm>
          <a:custGeom>
            <a:avLst/>
            <a:gdLst>
              <a:gd name="connsiteX0" fmla="*/ 0 w 2949635"/>
              <a:gd name="connsiteY0" fmla="*/ 0 h 2228374"/>
              <a:gd name="connsiteX1" fmla="*/ 2949635 w 2949635"/>
              <a:gd name="connsiteY1" fmla="*/ 0 h 2228374"/>
              <a:gd name="connsiteX2" fmla="*/ 2949635 w 2949635"/>
              <a:gd name="connsiteY2" fmla="*/ 2228374 h 2228374"/>
              <a:gd name="connsiteX3" fmla="*/ 0 w 2949635"/>
              <a:gd name="connsiteY3" fmla="*/ 2228374 h 2228374"/>
              <a:gd name="connsiteX4" fmla="*/ 0 w 2949635"/>
              <a:gd name="connsiteY4" fmla="*/ 0 h 222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635" h="2228374">
                <a:moveTo>
                  <a:pt x="0" y="0"/>
                </a:moveTo>
                <a:lnTo>
                  <a:pt x="2949635" y="0"/>
                </a:lnTo>
                <a:lnTo>
                  <a:pt x="2949635" y="2228374"/>
                </a:lnTo>
                <a:lnTo>
                  <a:pt x="0" y="222837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15240" bIns="15240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[Client] will demonstrate pro-social appearance and behavior in the next meeting by:</a:t>
            </a: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dirty="0"/>
              <a:t>1) f</a:t>
            </a:r>
            <a:r>
              <a:rPr lang="en-US" sz="1400" kern="1200" dirty="0"/>
              <a:t>ree of marijuana odor and not wearing any clothing or items that depict drug use. 2) focused throughout the entire meeting </a:t>
            </a:r>
            <a:r>
              <a:rPr lang="en-US" sz="1400" dirty="0"/>
              <a:t>	a) </a:t>
            </a:r>
            <a:r>
              <a:rPr lang="en-US" sz="1400" kern="1200" dirty="0"/>
              <a:t>staying on topic</a:t>
            </a: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	b) providing a clear summary of 	the topics discussed by the end of 	the meeting. </a:t>
            </a:r>
          </a:p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Progress will be evaluated during the following meeting to ensure compliance.</a:t>
            </a: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8CB1F79B-CBB3-BCBD-208B-A25975B12A17}"/>
              </a:ext>
            </a:extLst>
          </p:cNvPr>
          <p:cNvSpPr/>
          <p:nvPr/>
        </p:nvSpPr>
        <p:spPr>
          <a:xfrm rot="5400000">
            <a:off x="6300119" y="3132446"/>
            <a:ext cx="1175724" cy="2073639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AE9BDCC-1708-698A-F2DB-0F733A4655EA}"/>
              </a:ext>
            </a:extLst>
          </p:cNvPr>
          <p:cNvSpPr/>
          <p:nvPr/>
        </p:nvSpPr>
        <p:spPr>
          <a:xfrm>
            <a:off x="8017654" y="4949024"/>
            <a:ext cx="3211366" cy="1363775"/>
          </a:xfrm>
          <a:custGeom>
            <a:avLst/>
            <a:gdLst>
              <a:gd name="connsiteX0" fmla="*/ 0 w 1974849"/>
              <a:gd name="connsiteY0" fmla="*/ 0 h 1151995"/>
              <a:gd name="connsiteX1" fmla="*/ 1974849 w 1974849"/>
              <a:gd name="connsiteY1" fmla="*/ 0 h 1151995"/>
              <a:gd name="connsiteX2" fmla="*/ 1974849 w 1974849"/>
              <a:gd name="connsiteY2" fmla="*/ 1151995 h 1151995"/>
              <a:gd name="connsiteX3" fmla="*/ 0 w 1974849"/>
              <a:gd name="connsiteY3" fmla="*/ 1151995 h 1151995"/>
              <a:gd name="connsiteX4" fmla="*/ 0 w 1974849"/>
              <a:gd name="connsiteY4" fmla="*/ 0 h 115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4849" h="1151995">
                <a:moveTo>
                  <a:pt x="0" y="0"/>
                </a:moveTo>
                <a:lnTo>
                  <a:pt x="1974849" y="0"/>
                </a:lnTo>
                <a:lnTo>
                  <a:pt x="1974849" y="1151995"/>
                </a:lnTo>
                <a:lnTo>
                  <a:pt x="0" y="115199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15240" rIns="15240" bIns="15240" numCol="1" spcCol="1270" anchor="ctr" anchorCtr="0">
            <a:no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dirty="0"/>
              <a:t>At the next meeting</a:t>
            </a:r>
            <a:r>
              <a:rPr lang="en-US" sz="1400" kern="1200" dirty="0"/>
              <a:t>, [Client] will complete a thinking report with their case manager about Their most recent drug use event. They will complete an additional thinking report in response to a temptation to use before [date].</a:t>
            </a:r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AE2E4774-412E-4547-7717-DC7E1A22B5FB}"/>
              </a:ext>
            </a:extLst>
          </p:cNvPr>
          <p:cNvSpPr/>
          <p:nvPr/>
        </p:nvSpPr>
        <p:spPr>
          <a:xfrm rot="5400000" flipH="1">
            <a:off x="6996371" y="4604355"/>
            <a:ext cx="28057" cy="1828800"/>
          </a:xfrm>
          <a:prstGeom prst="line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3EE3A-0D34-AAC2-F32F-141D9BEA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Example of proximal goals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10021F-2883-F945-F5F9-A0942C65E648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9F20CC7-EFA8-0095-40CE-AFB300A24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F3045F-F518-1C6B-1129-8E509EEC7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701027"/>
              </p:ext>
            </p:extLst>
          </p:nvPr>
        </p:nvGraphicFramePr>
        <p:xfrm>
          <a:off x="533400" y="1803241"/>
          <a:ext cx="4978400" cy="465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7EA1A116-B2A7-D002-CAC5-B85734CEBA76}"/>
              </a:ext>
            </a:extLst>
          </p:cNvPr>
          <p:cNvSpPr txBox="1"/>
          <p:nvPr/>
        </p:nvSpPr>
        <p:spPr>
          <a:xfrm rot="19138805">
            <a:off x="4912182" y="3156060"/>
            <a:ext cx="215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Responsivity, Anti-Social Cognition, Anti-Social Personality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4DC9AB-A9BB-390D-5061-80BDC927B311}"/>
              </a:ext>
            </a:extLst>
          </p:cNvPr>
          <p:cNvSpPr txBox="1"/>
          <p:nvPr/>
        </p:nvSpPr>
        <p:spPr>
          <a:xfrm rot="19752066">
            <a:off x="5596704" y="3841927"/>
            <a:ext cx="212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Responsivity, Anti-Social Cognition, Substance 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9AB0E1-3139-DB98-A028-78E108A94A65}"/>
              </a:ext>
            </a:extLst>
          </p:cNvPr>
          <p:cNvSpPr txBox="1"/>
          <p:nvPr/>
        </p:nvSpPr>
        <p:spPr>
          <a:xfrm>
            <a:off x="5990874" y="5143042"/>
            <a:ext cx="212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Anti-Social Cognition, Anti-Social Personality, Substance Use</a:t>
            </a:r>
          </a:p>
        </p:txBody>
      </p:sp>
    </p:spTree>
    <p:extLst>
      <p:ext uri="{BB962C8B-B14F-4D97-AF65-F5344CB8AC3E}">
        <p14:creationId xmlns:p14="http://schemas.microsoft.com/office/powerpoint/2010/main" val="3425021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C782A-A34B-2878-2D63-A1F9E6D35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BF87A-6117-C45B-84E2-EB0F0366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When to change targets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1BF624-8C72-2C61-2C49-7737D4B0DDA1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EC7C6606-DDE6-1C72-6FBC-771AB9BF5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946D3FF-234B-1807-55D8-57D38AFBE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106887"/>
              </p:ext>
            </p:extLst>
          </p:nvPr>
        </p:nvGraphicFramePr>
        <p:xfrm>
          <a:off x="2032000" y="13386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19B335C8-5DF2-92B9-AF1D-D1788775B1F8}"/>
              </a:ext>
            </a:extLst>
          </p:cNvPr>
          <p:cNvSpPr/>
          <p:nvPr/>
        </p:nvSpPr>
        <p:spPr>
          <a:xfrm>
            <a:off x="6261100" y="348092"/>
            <a:ext cx="4495800" cy="1981199"/>
          </a:xfrm>
          <a:prstGeom prst="cloud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isn’t “Has the client accomplished their goal” on the list of reasons to change targets? </a:t>
            </a:r>
          </a:p>
        </p:txBody>
      </p:sp>
    </p:spTree>
    <p:extLst>
      <p:ext uri="{BB962C8B-B14F-4D97-AF65-F5344CB8AC3E}">
        <p14:creationId xmlns:p14="http://schemas.microsoft.com/office/powerpoint/2010/main" val="85526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A590-5226-6448-A299-6DCEEE3E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Risk Assessment Generations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FACAD5-A97F-9D48-877C-4362C01F578E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D34C11A2-C240-D942-A19F-B7D1799AC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370B05-72BD-C578-6933-BA7204DE5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128878"/>
              </p:ext>
            </p:extLst>
          </p:nvPr>
        </p:nvGraphicFramePr>
        <p:xfrm>
          <a:off x="1066800" y="1795095"/>
          <a:ext cx="10058400" cy="450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ircle: Hollow 5">
            <a:extLst>
              <a:ext uri="{FF2B5EF4-FFF2-40B4-BE49-F238E27FC236}">
                <a16:creationId xmlns:a16="http://schemas.microsoft.com/office/drawing/2014/main" id="{D938E975-3B59-3CFC-0C30-F4D70B26C327}"/>
              </a:ext>
            </a:extLst>
          </p:cNvPr>
          <p:cNvSpPr/>
          <p:nvPr/>
        </p:nvSpPr>
        <p:spPr>
          <a:xfrm>
            <a:off x="4686300" y="1600200"/>
            <a:ext cx="4762500" cy="4999008"/>
          </a:xfrm>
          <a:prstGeom prst="donut">
            <a:avLst>
              <a:gd name="adj" fmla="val 4490"/>
            </a:avLst>
          </a:prstGeom>
          <a:solidFill>
            <a:schemeClr val="accent6">
              <a:alpha val="16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32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FA91B-C215-96C3-C194-3279B2D90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7708-787E-2C3A-6DC5-C0D2DE2D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Relax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87CEF9-F68B-1517-767C-D55E565F4533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61E93EA-79B7-7BD1-3871-0F7495F88DFF}"/>
              </a:ext>
            </a:extLst>
          </p:cNvPr>
          <p:cNvSpPr txBox="1"/>
          <p:nvPr/>
        </p:nvSpPr>
        <p:spPr>
          <a:xfrm>
            <a:off x="4724400" y="1752600"/>
            <a:ext cx="6781800" cy="3962400"/>
          </a:xfrm>
          <a:prstGeom prst="rect">
            <a:avLst/>
          </a:prstGeom>
          <a:noFill/>
        </p:spPr>
        <p:txBody>
          <a:bodyPr wrap="square" numCol="1" spcCol="182880" rtlCol="0">
            <a:noAutofit/>
          </a:bodyPr>
          <a:lstStyle/>
          <a:p>
            <a:pPr algn="ctr" fontAlgn="t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 panose="020B0503030403020204" pitchFamily="34" charset="77"/>
              </a:rPr>
              <a:t>Case Plan</a:t>
            </a:r>
          </a:p>
          <a:p>
            <a:pPr fontAlgn="t">
              <a:spcAft>
                <a:spcPts val="600"/>
              </a:spcAft>
            </a:pP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Goals:</a:t>
            </a:r>
          </a:p>
          <a:p>
            <a:pPr marL="971550" lvl="1" indent="-514350" fontAlgn="t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Get clean: Within 5 [date] months I will test negative on all my drug tests</a:t>
            </a:r>
          </a:p>
          <a:p>
            <a:pPr marL="971550" lvl="1" indent="-514350" fontAlgn="t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Get a job: By the end of DTC, I will be working at least 10 hours per week</a:t>
            </a:r>
          </a:p>
          <a:p>
            <a:pPr marL="971550" lvl="1" indent="-514350" fontAlgn="t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DTC: I will successfully graduate from DTC without needing an extension</a:t>
            </a:r>
          </a:p>
          <a:p>
            <a:pPr marL="1428750" lvl="2" indent="-514350" fontAlgn="t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Pay restitution by 8/4</a:t>
            </a:r>
          </a:p>
          <a:p>
            <a:pPr marL="1428750" lvl="2" indent="-514350" fontAlgn="t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Complete community service by the end of the year</a:t>
            </a:r>
          </a:p>
          <a:p>
            <a:pPr marL="971550" lvl="1" indent="-514350" fontAlgn="t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Pro-Social Thinking: I will complete a cognitive behavioral group within 4 [date] months and demonstrate behavior change by avoiding violations over the remainder of DTC.</a:t>
            </a:r>
          </a:p>
          <a:p>
            <a:pPr marL="971550" lvl="1" indent="-514350" fontAlgn="t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Coping Skills: I will connect with a therapist within the first [date] month and complete Seeking Safety by the end of DTC</a:t>
            </a:r>
          </a:p>
          <a:p>
            <a:pPr marL="971550" lvl="1" indent="-514350" fontAlgn="t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Free Time: By the end of DTC, I will be involved in at least one organized pro-social activity</a:t>
            </a:r>
          </a:p>
          <a:p>
            <a:pPr fontAlgn="t">
              <a:spcAft>
                <a:spcPts val="600"/>
              </a:spcAft>
            </a:pPr>
            <a:r>
              <a: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Targets:</a:t>
            </a:r>
          </a:p>
          <a:p>
            <a:pPr marL="971550" lvl="1" indent="-514350" fontAlgn="t">
              <a:spcAft>
                <a:spcPts val="600"/>
              </a:spcAft>
              <a:buFont typeface="+mj-lt"/>
              <a:buAutoNum type="arabicPeriod"/>
            </a:pPr>
            <a:r>
              <a:rPr lang="en-US" sz="1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will schedule a therapy appointment by the end of this week</a:t>
            </a:r>
          </a:p>
          <a:p>
            <a:pPr marL="971550" lvl="1" indent="-514350" fontAlgn="t">
              <a:spcAft>
                <a:spcPts val="600"/>
              </a:spcAft>
              <a:buFont typeface="+mj-lt"/>
              <a:buAutoNum type="arabicPeriod"/>
            </a:pPr>
            <a:r>
              <a:rPr lang="en-US" sz="1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will demonstrate pro-social appearance and behavior in the next meeting by:</a:t>
            </a:r>
          </a:p>
          <a:p>
            <a:pPr marL="1428750" lvl="2" indent="-514350" fontAlgn="t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being f</a:t>
            </a:r>
            <a:r>
              <a:rPr lang="en-US" sz="1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ree of marijuana odor and not wearing any clothing or items that depict drug use </a:t>
            </a: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428750" lvl="2" indent="-514350" fontAlgn="t">
              <a:spcAft>
                <a:spcPts val="600"/>
              </a:spcAft>
              <a:buFont typeface="+mj-lt"/>
              <a:buAutoNum type="arabicPeriod"/>
            </a:pPr>
            <a:r>
              <a:rPr lang="en-US" sz="1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focused throughout the entire meeting </a:t>
            </a:r>
          </a:p>
          <a:p>
            <a:pPr marL="1600200" lvl="3" indent="-228600" fontAlgn="t">
              <a:spcAft>
                <a:spcPts val="600"/>
              </a:spcAft>
              <a:buAutoNum type="alphaLcParenR"/>
            </a:pPr>
            <a:r>
              <a:rPr lang="en-US" sz="1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staying on topic, providing a clear summary of the topics discussed by the end of the meeting </a:t>
            </a:r>
          </a:p>
          <a:p>
            <a:pPr lvl="2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Progress will be evaluated during the following meeting to ensure compliance.</a:t>
            </a:r>
          </a:p>
          <a:p>
            <a:pPr marL="971550" lvl="1" indent="-514350" fontAlgn="t">
              <a:spcAft>
                <a:spcPts val="600"/>
              </a:spcAft>
              <a:buFont typeface="+mj-lt"/>
              <a:buAutoNum type="arabicPeriod"/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the next meeting</a:t>
            </a:r>
            <a:r>
              <a:rPr lang="en-US" sz="1000" kern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I will complete a thinking report with their case manager about Their most recent drug use event. I will complete an additional thinking report in response to a temptation to use before [date].</a:t>
            </a:r>
          </a:p>
          <a:p>
            <a:pPr lvl="1" fontAlgn="t">
              <a:spcAft>
                <a:spcPts val="600"/>
              </a:spcAft>
            </a:pPr>
            <a:endParaRPr lang="en-US" sz="2800" dirty="0">
              <a:solidFill>
                <a:srgbClr val="5A5047"/>
              </a:solidFill>
              <a:latin typeface="Source Sans Pro" panose="020B0503030403020204" pitchFamily="34" charset="77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592591DF-27CB-2264-C09D-769A99BA1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pic>
        <p:nvPicPr>
          <p:cNvPr id="3076" name="Picture 4" descr="Pin page">
            <a:extLst>
              <a:ext uri="{FF2B5EF4-FFF2-40B4-BE49-F238E27FC236}">
                <a16:creationId xmlns:a16="http://schemas.microsoft.com/office/drawing/2014/main" id="{BC2905E0-2364-FED6-5B5B-8BE37588C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14550"/>
            <a:ext cx="272594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keleton sitting on a black background&#10;&#10;Description automatically generated">
            <a:extLst>
              <a:ext uri="{FF2B5EF4-FFF2-40B4-BE49-F238E27FC236}">
                <a16:creationId xmlns:a16="http://schemas.microsoft.com/office/drawing/2014/main" id="{86D0C557-8664-7DA3-BD7C-CDF5AEB36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87000" y="1752600"/>
            <a:ext cx="14668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36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799EB-4C15-C5BB-9493-66937145A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CC64-FF23-1FB7-A9EB-CA434671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Next steps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FC91EC-BE60-7C74-CB9D-39E16E53C682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253922DC-2372-134F-A027-47D7B25AB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aphicFrame>
        <p:nvGraphicFramePr>
          <p:cNvPr id="9" name="TextBox 4">
            <a:extLst>
              <a:ext uri="{FF2B5EF4-FFF2-40B4-BE49-F238E27FC236}">
                <a16:creationId xmlns:a16="http://schemas.microsoft.com/office/drawing/2014/main" id="{3B6C8968-FEFD-520B-5340-A1BFF0EA2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338729"/>
              </p:ext>
            </p:extLst>
          </p:nvPr>
        </p:nvGraphicFramePr>
        <p:xfrm>
          <a:off x="990600" y="1828800"/>
          <a:ext cx="10210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4074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B188B-8BED-3381-C519-A1A67FAB1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CA14-ACF0-CD3B-19BE-77B8CFF1A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Putting the plan to work – Start of the meeting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F4C84D-4A0E-E4C2-3CAA-9C389C99B7A3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98E1052B-2C60-5B06-783A-85F3A4874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aphicFrame>
        <p:nvGraphicFramePr>
          <p:cNvPr id="9" name="TextBox 4">
            <a:extLst>
              <a:ext uri="{FF2B5EF4-FFF2-40B4-BE49-F238E27FC236}">
                <a16:creationId xmlns:a16="http://schemas.microsoft.com/office/drawing/2014/main" id="{0F4CF87A-BB9E-45FC-4998-0F481D091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821635"/>
              </p:ext>
            </p:extLst>
          </p:nvPr>
        </p:nvGraphicFramePr>
        <p:xfrm>
          <a:off x="990600" y="1676400"/>
          <a:ext cx="10210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9402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C431C-DDC8-DFBC-2927-DEE4CD3F4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F6A5D-0B3D-7A35-D1E4-37E04919A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Putting the plan to work – at the end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1ECB24-6527-13E1-6345-CBC513356C05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A8E9D795-B93A-70E2-5024-41F45833D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aphicFrame>
        <p:nvGraphicFramePr>
          <p:cNvPr id="9" name="TextBox 4">
            <a:extLst>
              <a:ext uri="{FF2B5EF4-FFF2-40B4-BE49-F238E27FC236}">
                <a16:creationId xmlns:a16="http://schemas.microsoft.com/office/drawing/2014/main" id="{5F40C0AF-4A08-E401-4E72-D3E287649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041922"/>
              </p:ext>
            </p:extLst>
          </p:nvPr>
        </p:nvGraphicFramePr>
        <p:xfrm>
          <a:off x="990600" y="1524000"/>
          <a:ext cx="10210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909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163D7-2EA3-D88B-7CF2-ECE6CE9E3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272DA7-8BA3-DC73-FA98-35554A460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52600"/>
            <a:ext cx="10210800" cy="4981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6325C9-E021-2F9C-1EB1-FECE8069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Returning to the case planning model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861C89-E2F0-B3EC-B217-C898FC79F6F9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F153AEB-056A-20A3-1812-2BAE516CE7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16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C437C-04E4-0F4C-824A-6A7378576366}"/>
              </a:ext>
            </a:extLst>
          </p:cNvPr>
          <p:cNvSpPr/>
          <p:nvPr/>
        </p:nvSpPr>
        <p:spPr>
          <a:xfrm>
            <a:off x="533400" y="533400"/>
            <a:ext cx="11125200" cy="5791200"/>
          </a:xfrm>
          <a:prstGeom prst="rect">
            <a:avLst/>
          </a:prstGeom>
          <a:solidFill>
            <a:srgbClr val="6E6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91FB43-F298-E543-96D6-37D733D9A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1000"/>
          </a:blip>
          <a:srcRect l="38125" r="27834"/>
          <a:stretch/>
        </p:blipFill>
        <p:spPr>
          <a:xfrm>
            <a:off x="533399" y="533399"/>
            <a:ext cx="11658601" cy="45847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35A206-7619-0F48-92BC-F938D8FE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709739"/>
            <a:ext cx="10356850" cy="17192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omine" panose="02040503040403060204" pitchFamily="18" charset="0"/>
              </a:rPr>
              <a:t>Contact Information</a:t>
            </a:r>
            <a:endParaRPr lang="en-US" sz="5400" dirty="0">
              <a:latin typeface="Domine" panose="0204050304040306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E30D3-243F-6848-BBF2-330B868CC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3581400"/>
            <a:ext cx="10356850" cy="2432044"/>
          </a:xfrm>
        </p:spPr>
        <p:txBody>
          <a:bodyPr/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Jason Chapman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Training and Quality Control Coordinator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jchapman@justicepoint.org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Cell: 262-825-4245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46C7AA-50EC-EB4C-984C-9F9D31D1A214}"/>
              </a:ext>
            </a:extLst>
          </p:cNvPr>
          <p:cNvCxnSpPr>
            <a:cxnSpLocks/>
          </p:cNvCxnSpPr>
          <p:nvPr/>
        </p:nvCxnSpPr>
        <p:spPr>
          <a:xfrm>
            <a:off x="1066800" y="3429000"/>
            <a:ext cx="6477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FABA526E-2861-554C-8FF0-EE4B14E71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5276967"/>
            <a:ext cx="3313357" cy="7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1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78B17-4623-9388-5D88-A2281A009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3BA1-2344-1C24-DFA7-C8A0ADB0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What is being communicated in risk assessments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59EE03-66D9-B66D-52AE-4B2A3F893B06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DDE482E7-AE8A-04ED-E479-E2CCE8B5A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31C9DEC-1DC4-48D1-7E25-748B4A597DC1}"/>
              </a:ext>
            </a:extLst>
          </p:cNvPr>
          <p:cNvGrpSpPr/>
          <p:nvPr/>
        </p:nvGrpSpPr>
        <p:grpSpPr>
          <a:xfrm>
            <a:off x="914400" y="1703494"/>
            <a:ext cx="10515600" cy="5043939"/>
            <a:chOff x="762000" y="1736785"/>
            <a:chExt cx="10515600" cy="5043939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53776E88-32E0-0316-C965-070EEA29A5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71178161"/>
                </p:ext>
              </p:extLst>
            </p:nvPr>
          </p:nvGraphicFramePr>
          <p:xfrm>
            <a:off x="762000" y="1736785"/>
            <a:ext cx="10515600" cy="50439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&quot;Not Allowed&quot; Symbol 5">
              <a:extLst>
                <a:ext uri="{FF2B5EF4-FFF2-40B4-BE49-F238E27FC236}">
                  <a16:creationId xmlns:a16="http://schemas.microsoft.com/office/drawing/2014/main" id="{5D815495-9E05-33BC-87B2-5BCE4457C2B0}"/>
                </a:ext>
              </a:extLst>
            </p:cNvPr>
            <p:cNvSpPr/>
            <p:nvPr/>
          </p:nvSpPr>
          <p:spPr>
            <a:xfrm>
              <a:off x="3886200" y="1828800"/>
              <a:ext cx="1524000" cy="1463604"/>
            </a:xfrm>
            <a:prstGeom prst="noSmoking">
              <a:avLst>
                <a:gd name="adj" fmla="val 10364"/>
              </a:avLst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&quot;Not Allowed&quot; Symbol 12">
              <a:extLst>
                <a:ext uri="{FF2B5EF4-FFF2-40B4-BE49-F238E27FC236}">
                  <a16:creationId xmlns:a16="http://schemas.microsoft.com/office/drawing/2014/main" id="{52250B45-0EDE-92A0-0E9E-078160ECF994}"/>
                </a:ext>
              </a:extLst>
            </p:cNvPr>
            <p:cNvSpPr/>
            <p:nvPr/>
          </p:nvSpPr>
          <p:spPr>
            <a:xfrm>
              <a:off x="3886200" y="3526952"/>
              <a:ext cx="1524000" cy="1463604"/>
            </a:xfrm>
            <a:prstGeom prst="noSmoking">
              <a:avLst>
                <a:gd name="adj" fmla="val 10364"/>
              </a:avLst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&quot;Not Allowed&quot; Symbol 13">
              <a:extLst>
                <a:ext uri="{FF2B5EF4-FFF2-40B4-BE49-F238E27FC236}">
                  <a16:creationId xmlns:a16="http://schemas.microsoft.com/office/drawing/2014/main" id="{5F014A3A-A88A-8067-BF8E-6CE071CDBAFB}"/>
                </a:ext>
              </a:extLst>
            </p:cNvPr>
            <p:cNvSpPr/>
            <p:nvPr/>
          </p:nvSpPr>
          <p:spPr>
            <a:xfrm>
              <a:off x="9296400" y="5236966"/>
              <a:ext cx="1524000" cy="1463604"/>
            </a:xfrm>
            <a:prstGeom prst="noSmoking">
              <a:avLst>
                <a:gd name="adj" fmla="val 10364"/>
              </a:avLst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&quot;Not Allowed&quot; Symbol 14">
              <a:extLst>
                <a:ext uri="{FF2B5EF4-FFF2-40B4-BE49-F238E27FC236}">
                  <a16:creationId xmlns:a16="http://schemas.microsoft.com/office/drawing/2014/main" id="{F9042639-BB8A-1D1D-F28E-C3457A91EB7B}"/>
                </a:ext>
              </a:extLst>
            </p:cNvPr>
            <p:cNvSpPr/>
            <p:nvPr/>
          </p:nvSpPr>
          <p:spPr>
            <a:xfrm>
              <a:off x="3886200" y="5257800"/>
              <a:ext cx="1524000" cy="1463604"/>
            </a:xfrm>
            <a:prstGeom prst="noSmoking">
              <a:avLst>
                <a:gd name="adj" fmla="val 10364"/>
              </a:avLst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&quot;Not Allowed&quot; Symbol 15">
              <a:extLst>
                <a:ext uri="{FF2B5EF4-FFF2-40B4-BE49-F238E27FC236}">
                  <a16:creationId xmlns:a16="http://schemas.microsoft.com/office/drawing/2014/main" id="{C18ABCB9-0726-A155-D318-F31DE417BE7A}"/>
                </a:ext>
              </a:extLst>
            </p:cNvPr>
            <p:cNvSpPr/>
            <p:nvPr/>
          </p:nvSpPr>
          <p:spPr>
            <a:xfrm>
              <a:off x="9296400" y="1828800"/>
              <a:ext cx="1524000" cy="1463604"/>
            </a:xfrm>
            <a:prstGeom prst="noSmoking">
              <a:avLst>
                <a:gd name="adj" fmla="val 10364"/>
              </a:avLst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&quot;Not Allowed&quot; Symbol 16">
              <a:extLst>
                <a:ext uri="{FF2B5EF4-FFF2-40B4-BE49-F238E27FC236}">
                  <a16:creationId xmlns:a16="http://schemas.microsoft.com/office/drawing/2014/main" id="{6043EB27-1134-E674-C78C-010879D48858}"/>
                </a:ext>
              </a:extLst>
            </p:cNvPr>
            <p:cNvSpPr/>
            <p:nvPr/>
          </p:nvSpPr>
          <p:spPr>
            <a:xfrm>
              <a:off x="9296400" y="3526952"/>
              <a:ext cx="1524000" cy="1463604"/>
            </a:xfrm>
            <a:prstGeom prst="noSmoking">
              <a:avLst>
                <a:gd name="adj" fmla="val 10364"/>
              </a:avLst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8AB3EA-4983-C48B-19CC-D5CF7BF91873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6172200" y="1755962"/>
            <a:ext cx="0" cy="49914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80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DF384-E0BE-8D42-0370-3A3940E6A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290A-0154-E15A-63FF-9E6AACF3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What does risk mean?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A9E520-8572-19D2-4152-E43C8ECFB9EE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2F165FD6-A018-22A6-8224-6BB368C5D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5695ADB-5029-B0F1-89F8-6B65124D4A68}"/>
              </a:ext>
            </a:extLst>
          </p:cNvPr>
          <p:cNvSpPr/>
          <p:nvPr/>
        </p:nvSpPr>
        <p:spPr>
          <a:xfrm>
            <a:off x="5090160" y="1752602"/>
            <a:ext cx="6035040" cy="1476374"/>
          </a:xfrm>
          <a:custGeom>
            <a:avLst/>
            <a:gdLst>
              <a:gd name="connsiteX0" fmla="*/ 0 w 6035040"/>
              <a:gd name="connsiteY0" fmla="*/ 184547 h 1476374"/>
              <a:gd name="connsiteX1" fmla="*/ 5296853 w 6035040"/>
              <a:gd name="connsiteY1" fmla="*/ 184547 h 1476374"/>
              <a:gd name="connsiteX2" fmla="*/ 5296853 w 6035040"/>
              <a:gd name="connsiteY2" fmla="*/ 0 h 1476374"/>
              <a:gd name="connsiteX3" fmla="*/ 6035040 w 6035040"/>
              <a:gd name="connsiteY3" fmla="*/ 738187 h 1476374"/>
              <a:gd name="connsiteX4" fmla="*/ 5296853 w 6035040"/>
              <a:gd name="connsiteY4" fmla="*/ 1476374 h 1476374"/>
              <a:gd name="connsiteX5" fmla="*/ 5296853 w 6035040"/>
              <a:gd name="connsiteY5" fmla="*/ 1291827 h 1476374"/>
              <a:gd name="connsiteX6" fmla="*/ 0 w 6035040"/>
              <a:gd name="connsiteY6" fmla="*/ 1291827 h 1476374"/>
              <a:gd name="connsiteX7" fmla="*/ 0 w 6035040"/>
              <a:gd name="connsiteY7" fmla="*/ 184547 h 1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5040" h="1476374">
                <a:moveTo>
                  <a:pt x="0" y="184547"/>
                </a:moveTo>
                <a:lnTo>
                  <a:pt x="5296853" y="184547"/>
                </a:lnTo>
                <a:lnTo>
                  <a:pt x="5296853" y="0"/>
                </a:lnTo>
                <a:lnTo>
                  <a:pt x="6035040" y="738187"/>
                </a:lnTo>
                <a:lnTo>
                  <a:pt x="5296853" y="1476374"/>
                </a:lnTo>
                <a:lnTo>
                  <a:pt x="5296853" y="1291827"/>
                </a:lnTo>
                <a:lnTo>
                  <a:pt x="0" y="1291827"/>
                </a:lnTo>
                <a:lnTo>
                  <a:pt x="0" y="184547"/>
                </a:lnTo>
                <a:close/>
              </a:path>
            </a:pathLst>
          </a:custGeom>
          <a:solidFill>
            <a:schemeClr val="bg1">
              <a:lumMod val="75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95" tIns="195342" rIns="564435" bIns="195342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Multiple factors likely to cause recidivism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Lack of protective factors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Anti-Social Cognition/Personality traits present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More likely than not to recidivate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918B41F-3386-F396-0A5A-A91FF05F9151}"/>
              </a:ext>
            </a:extLst>
          </p:cNvPr>
          <p:cNvSpPr/>
          <p:nvPr/>
        </p:nvSpPr>
        <p:spPr>
          <a:xfrm>
            <a:off x="1066800" y="1752602"/>
            <a:ext cx="4023360" cy="1476374"/>
          </a:xfrm>
          <a:custGeom>
            <a:avLst/>
            <a:gdLst>
              <a:gd name="connsiteX0" fmla="*/ 0 w 4023360"/>
              <a:gd name="connsiteY0" fmla="*/ 246067 h 1476374"/>
              <a:gd name="connsiteX1" fmla="*/ 246067 w 4023360"/>
              <a:gd name="connsiteY1" fmla="*/ 0 h 1476374"/>
              <a:gd name="connsiteX2" fmla="*/ 3777293 w 4023360"/>
              <a:gd name="connsiteY2" fmla="*/ 0 h 1476374"/>
              <a:gd name="connsiteX3" fmla="*/ 4023360 w 4023360"/>
              <a:gd name="connsiteY3" fmla="*/ 246067 h 1476374"/>
              <a:gd name="connsiteX4" fmla="*/ 4023360 w 4023360"/>
              <a:gd name="connsiteY4" fmla="*/ 1230307 h 1476374"/>
              <a:gd name="connsiteX5" fmla="*/ 3777293 w 4023360"/>
              <a:gd name="connsiteY5" fmla="*/ 1476374 h 1476374"/>
              <a:gd name="connsiteX6" fmla="*/ 246067 w 4023360"/>
              <a:gd name="connsiteY6" fmla="*/ 1476374 h 1476374"/>
              <a:gd name="connsiteX7" fmla="*/ 0 w 4023360"/>
              <a:gd name="connsiteY7" fmla="*/ 1230307 h 1476374"/>
              <a:gd name="connsiteX8" fmla="*/ 0 w 4023360"/>
              <a:gd name="connsiteY8" fmla="*/ 246067 h 1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3360" h="1476374">
                <a:moveTo>
                  <a:pt x="0" y="246067"/>
                </a:moveTo>
                <a:cubicBezTo>
                  <a:pt x="0" y="110168"/>
                  <a:pt x="110168" y="0"/>
                  <a:pt x="246067" y="0"/>
                </a:cubicBezTo>
                <a:lnTo>
                  <a:pt x="3777293" y="0"/>
                </a:lnTo>
                <a:cubicBezTo>
                  <a:pt x="3913192" y="0"/>
                  <a:pt x="4023360" y="110168"/>
                  <a:pt x="4023360" y="246067"/>
                </a:cubicBezTo>
                <a:lnTo>
                  <a:pt x="4023360" y="1230307"/>
                </a:lnTo>
                <a:cubicBezTo>
                  <a:pt x="4023360" y="1366206"/>
                  <a:pt x="3913192" y="1476374"/>
                  <a:pt x="3777293" y="1476374"/>
                </a:cubicBezTo>
                <a:lnTo>
                  <a:pt x="246067" y="1476374"/>
                </a:lnTo>
                <a:cubicBezTo>
                  <a:pt x="110168" y="1476374"/>
                  <a:pt x="0" y="1366206"/>
                  <a:pt x="0" y="1230307"/>
                </a:cubicBezTo>
                <a:lnTo>
                  <a:pt x="0" y="246067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141" tIns="161606" rIns="251141" bIns="161606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700" kern="1200" dirty="0"/>
              <a:t>High Risk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C14397A-E9F6-A75E-6D47-1D99B4A7E8DD}"/>
              </a:ext>
            </a:extLst>
          </p:cNvPr>
          <p:cNvSpPr/>
          <p:nvPr/>
        </p:nvSpPr>
        <p:spPr>
          <a:xfrm>
            <a:off x="5090160" y="3376613"/>
            <a:ext cx="6035040" cy="1476374"/>
          </a:xfrm>
          <a:custGeom>
            <a:avLst/>
            <a:gdLst>
              <a:gd name="connsiteX0" fmla="*/ 0 w 6035040"/>
              <a:gd name="connsiteY0" fmla="*/ 184547 h 1476374"/>
              <a:gd name="connsiteX1" fmla="*/ 5296853 w 6035040"/>
              <a:gd name="connsiteY1" fmla="*/ 184547 h 1476374"/>
              <a:gd name="connsiteX2" fmla="*/ 5296853 w 6035040"/>
              <a:gd name="connsiteY2" fmla="*/ 0 h 1476374"/>
              <a:gd name="connsiteX3" fmla="*/ 6035040 w 6035040"/>
              <a:gd name="connsiteY3" fmla="*/ 738187 h 1476374"/>
              <a:gd name="connsiteX4" fmla="*/ 5296853 w 6035040"/>
              <a:gd name="connsiteY4" fmla="*/ 1476374 h 1476374"/>
              <a:gd name="connsiteX5" fmla="*/ 5296853 w 6035040"/>
              <a:gd name="connsiteY5" fmla="*/ 1291827 h 1476374"/>
              <a:gd name="connsiteX6" fmla="*/ 0 w 6035040"/>
              <a:gd name="connsiteY6" fmla="*/ 1291827 h 1476374"/>
              <a:gd name="connsiteX7" fmla="*/ 0 w 6035040"/>
              <a:gd name="connsiteY7" fmla="*/ 184547 h 1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5040" h="1476374">
                <a:moveTo>
                  <a:pt x="0" y="184547"/>
                </a:moveTo>
                <a:lnTo>
                  <a:pt x="5296853" y="184547"/>
                </a:lnTo>
                <a:lnTo>
                  <a:pt x="5296853" y="0"/>
                </a:lnTo>
                <a:lnTo>
                  <a:pt x="6035040" y="738187"/>
                </a:lnTo>
                <a:lnTo>
                  <a:pt x="5296853" y="1476374"/>
                </a:lnTo>
                <a:lnTo>
                  <a:pt x="5296853" y="1291827"/>
                </a:lnTo>
                <a:lnTo>
                  <a:pt x="0" y="1291827"/>
                </a:lnTo>
                <a:lnTo>
                  <a:pt x="0" y="184547"/>
                </a:lnTo>
                <a:close/>
              </a:path>
            </a:pathLst>
          </a:custGeom>
          <a:solidFill>
            <a:schemeClr val="bg1">
              <a:lumMod val="75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95" tIns="195342" rIns="564435" bIns="195342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Mixture of anti-social and pro-social/protective factors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dirty="0"/>
              <a:t>A few criminogenic needs present</a:t>
            </a:r>
            <a:endParaRPr lang="en-US" sz="17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Approximate rate of recidivism 30%-50%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057C9A1-89A8-70B9-E66F-1F4742A0A322}"/>
              </a:ext>
            </a:extLst>
          </p:cNvPr>
          <p:cNvSpPr/>
          <p:nvPr/>
        </p:nvSpPr>
        <p:spPr>
          <a:xfrm>
            <a:off x="1066800" y="3376613"/>
            <a:ext cx="4023360" cy="1476374"/>
          </a:xfrm>
          <a:custGeom>
            <a:avLst/>
            <a:gdLst>
              <a:gd name="connsiteX0" fmla="*/ 0 w 4023360"/>
              <a:gd name="connsiteY0" fmla="*/ 246067 h 1476374"/>
              <a:gd name="connsiteX1" fmla="*/ 246067 w 4023360"/>
              <a:gd name="connsiteY1" fmla="*/ 0 h 1476374"/>
              <a:gd name="connsiteX2" fmla="*/ 3777293 w 4023360"/>
              <a:gd name="connsiteY2" fmla="*/ 0 h 1476374"/>
              <a:gd name="connsiteX3" fmla="*/ 4023360 w 4023360"/>
              <a:gd name="connsiteY3" fmla="*/ 246067 h 1476374"/>
              <a:gd name="connsiteX4" fmla="*/ 4023360 w 4023360"/>
              <a:gd name="connsiteY4" fmla="*/ 1230307 h 1476374"/>
              <a:gd name="connsiteX5" fmla="*/ 3777293 w 4023360"/>
              <a:gd name="connsiteY5" fmla="*/ 1476374 h 1476374"/>
              <a:gd name="connsiteX6" fmla="*/ 246067 w 4023360"/>
              <a:gd name="connsiteY6" fmla="*/ 1476374 h 1476374"/>
              <a:gd name="connsiteX7" fmla="*/ 0 w 4023360"/>
              <a:gd name="connsiteY7" fmla="*/ 1230307 h 1476374"/>
              <a:gd name="connsiteX8" fmla="*/ 0 w 4023360"/>
              <a:gd name="connsiteY8" fmla="*/ 246067 h 1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3360" h="1476374">
                <a:moveTo>
                  <a:pt x="0" y="246067"/>
                </a:moveTo>
                <a:cubicBezTo>
                  <a:pt x="0" y="110168"/>
                  <a:pt x="110168" y="0"/>
                  <a:pt x="246067" y="0"/>
                </a:cubicBezTo>
                <a:lnTo>
                  <a:pt x="3777293" y="0"/>
                </a:lnTo>
                <a:cubicBezTo>
                  <a:pt x="3913192" y="0"/>
                  <a:pt x="4023360" y="110168"/>
                  <a:pt x="4023360" y="246067"/>
                </a:cubicBezTo>
                <a:lnTo>
                  <a:pt x="4023360" y="1230307"/>
                </a:lnTo>
                <a:cubicBezTo>
                  <a:pt x="4023360" y="1366206"/>
                  <a:pt x="3913192" y="1476374"/>
                  <a:pt x="3777293" y="1476374"/>
                </a:cubicBezTo>
                <a:lnTo>
                  <a:pt x="246067" y="1476374"/>
                </a:lnTo>
                <a:cubicBezTo>
                  <a:pt x="110168" y="1476374"/>
                  <a:pt x="0" y="1366206"/>
                  <a:pt x="0" y="1230307"/>
                </a:cubicBezTo>
                <a:lnTo>
                  <a:pt x="0" y="246067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141" tIns="161606" rIns="251141" bIns="161606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700" kern="1200" dirty="0"/>
              <a:t>Moderate Risk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081344-05DD-539C-A07E-91952C0D2736}"/>
              </a:ext>
            </a:extLst>
          </p:cNvPr>
          <p:cNvSpPr/>
          <p:nvPr/>
        </p:nvSpPr>
        <p:spPr>
          <a:xfrm>
            <a:off x="5090160" y="5000625"/>
            <a:ext cx="6035040" cy="1476374"/>
          </a:xfrm>
          <a:custGeom>
            <a:avLst/>
            <a:gdLst>
              <a:gd name="connsiteX0" fmla="*/ 0 w 6035040"/>
              <a:gd name="connsiteY0" fmla="*/ 184547 h 1476374"/>
              <a:gd name="connsiteX1" fmla="*/ 5296853 w 6035040"/>
              <a:gd name="connsiteY1" fmla="*/ 184547 h 1476374"/>
              <a:gd name="connsiteX2" fmla="*/ 5296853 w 6035040"/>
              <a:gd name="connsiteY2" fmla="*/ 0 h 1476374"/>
              <a:gd name="connsiteX3" fmla="*/ 6035040 w 6035040"/>
              <a:gd name="connsiteY3" fmla="*/ 738187 h 1476374"/>
              <a:gd name="connsiteX4" fmla="*/ 5296853 w 6035040"/>
              <a:gd name="connsiteY4" fmla="*/ 1476374 h 1476374"/>
              <a:gd name="connsiteX5" fmla="*/ 5296853 w 6035040"/>
              <a:gd name="connsiteY5" fmla="*/ 1291827 h 1476374"/>
              <a:gd name="connsiteX6" fmla="*/ 0 w 6035040"/>
              <a:gd name="connsiteY6" fmla="*/ 1291827 h 1476374"/>
              <a:gd name="connsiteX7" fmla="*/ 0 w 6035040"/>
              <a:gd name="connsiteY7" fmla="*/ 184547 h 1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5040" h="1476374">
                <a:moveTo>
                  <a:pt x="0" y="184547"/>
                </a:moveTo>
                <a:lnTo>
                  <a:pt x="5296853" y="184547"/>
                </a:lnTo>
                <a:lnTo>
                  <a:pt x="5296853" y="0"/>
                </a:lnTo>
                <a:lnTo>
                  <a:pt x="6035040" y="738187"/>
                </a:lnTo>
                <a:lnTo>
                  <a:pt x="5296853" y="1476374"/>
                </a:lnTo>
                <a:lnTo>
                  <a:pt x="5296853" y="1291827"/>
                </a:lnTo>
                <a:lnTo>
                  <a:pt x="0" y="1291827"/>
                </a:lnTo>
                <a:lnTo>
                  <a:pt x="0" y="184547"/>
                </a:lnTo>
                <a:close/>
              </a:path>
            </a:pathLst>
          </a:custGeom>
          <a:solidFill>
            <a:schemeClr val="bg1">
              <a:lumMod val="75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95" tIns="195342" rIns="564435" bIns="195342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Expected to self-correct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Pro-social/Protective factors greatly outweigh any minor risk factors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Approximate rate of recidivism &lt;10-20%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D8FC00-00C3-683E-79D4-7BEC04134726}"/>
              </a:ext>
            </a:extLst>
          </p:cNvPr>
          <p:cNvSpPr/>
          <p:nvPr/>
        </p:nvSpPr>
        <p:spPr>
          <a:xfrm>
            <a:off x="1066800" y="5000625"/>
            <a:ext cx="4023360" cy="1476374"/>
          </a:xfrm>
          <a:custGeom>
            <a:avLst/>
            <a:gdLst>
              <a:gd name="connsiteX0" fmla="*/ 0 w 4023360"/>
              <a:gd name="connsiteY0" fmla="*/ 246067 h 1476374"/>
              <a:gd name="connsiteX1" fmla="*/ 246067 w 4023360"/>
              <a:gd name="connsiteY1" fmla="*/ 0 h 1476374"/>
              <a:gd name="connsiteX2" fmla="*/ 3777293 w 4023360"/>
              <a:gd name="connsiteY2" fmla="*/ 0 h 1476374"/>
              <a:gd name="connsiteX3" fmla="*/ 4023360 w 4023360"/>
              <a:gd name="connsiteY3" fmla="*/ 246067 h 1476374"/>
              <a:gd name="connsiteX4" fmla="*/ 4023360 w 4023360"/>
              <a:gd name="connsiteY4" fmla="*/ 1230307 h 1476374"/>
              <a:gd name="connsiteX5" fmla="*/ 3777293 w 4023360"/>
              <a:gd name="connsiteY5" fmla="*/ 1476374 h 1476374"/>
              <a:gd name="connsiteX6" fmla="*/ 246067 w 4023360"/>
              <a:gd name="connsiteY6" fmla="*/ 1476374 h 1476374"/>
              <a:gd name="connsiteX7" fmla="*/ 0 w 4023360"/>
              <a:gd name="connsiteY7" fmla="*/ 1230307 h 1476374"/>
              <a:gd name="connsiteX8" fmla="*/ 0 w 4023360"/>
              <a:gd name="connsiteY8" fmla="*/ 246067 h 1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3360" h="1476374">
                <a:moveTo>
                  <a:pt x="0" y="246067"/>
                </a:moveTo>
                <a:cubicBezTo>
                  <a:pt x="0" y="110168"/>
                  <a:pt x="110168" y="0"/>
                  <a:pt x="246067" y="0"/>
                </a:cubicBezTo>
                <a:lnTo>
                  <a:pt x="3777293" y="0"/>
                </a:lnTo>
                <a:cubicBezTo>
                  <a:pt x="3913192" y="0"/>
                  <a:pt x="4023360" y="110168"/>
                  <a:pt x="4023360" y="246067"/>
                </a:cubicBezTo>
                <a:lnTo>
                  <a:pt x="4023360" y="1230307"/>
                </a:lnTo>
                <a:cubicBezTo>
                  <a:pt x="4023360" y="1366206"/>
                  <a:pt x="3913192" y="1476374"/>
                  <a:pt x="3777293" y="1476374"/>
                </a:cubicBezTo>
                <a:lnTo>
                  <a:pt x="246067" y="1476374"/>
                </a:lnTo>
                <a:cubicBezTo>
                  <a:pt x="110168" y="1476374"/>
                  <a:pt x="0" y="1366206"/>
                  <a:pt x="0" y="1230307"/>
                </a:cubicBezTo>
                <a:lnTo>
                  <a:pt x="0" y="246067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141" tIns="161606" rIns="251141" bIns="161606" numCol="1" spcCol="1270" anchor="ctr" anchorCtr="0">
            <a:noAutofit/>
          </a:bodyPr>
          <a:lstStyle/>
          <a:p>
            <a:pPr marL="0" lvl="0" indent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700" kern="1200" dirty="0"/>
              <a:t>Low Risk</a:t>
            </a:r>
          </a:p>
        </p:txBody>
      </p:sp>
      <p:sp>
        <p:nvSpPr>
          <p:cNvPr id="6" name="Star: 32 Points 5">
            <a:extLst>
              <a:ext uri="{FF2B5EF4-FFF2-40B4-BE49-F238E27FC236}">
                <a16:creationId xmlns:a16="http://schemas.microsoft.com/office/drawing/2014/main" id="{1754C391-3149-1847-2BCA-2C479A72AC33}"/>
              </a:ext>
            </a:extLst>
          </p:cNvPr>
          <p:cNvSpPr/>
          <p:nvPr/>
        </p:nvSpPr>
        <p:spPr>
          <a:xfrm>
            <a:off x="9296400" y="663210"/>
            <a:ext cx="2667000" cy="2178784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Rates depend on assessment and sub-group</a:t>
            </a:r>
          </a:p>
        </p:txBody>
      </p:sp>
    </p:spTree>
    <p:extLst>
      <p:ext uri="{BB962C8B-B14F-4D97-AF65-F5344CB8AC3E}">
        <p14:creationId xmlns:p14="http://schemas.microsoft.com/office/powerpoint/2010/main" val="266830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5C789-0783-2FA3-36D8-D7944EFA6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F2FD-DC2F-30AD-8B3C-A50908AF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835" y="6644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Risk assessment language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FBB419-6E63-88C5-5051-2DDB42DB180E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20026FE-8BCA-634A-3867-13A3B26C1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D672181-C3AD-B259-9C1A-AAF347F15144}"/>
              </a:ext>
            </a:extLst>
          </p:cNvPr>
          <p:cNvGrpSpPr/>
          <p:nvPr/>
        </p:nvGrpSpPr>
        <p:grpSpPr>
          <a:xfrm>
            <a:off x="2032000" y="1327203"/>
            <a:ext cx="8128000" cy="5418667"/>
            <a:chOff x="2032000" y="719666"/>
            <a:chExt cx="8128000" cy="5418667"/>
          </a:xfrm>
        </p:grpSpPr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id="{BC6FF378-6E02-1D40-9E1E-67DF8C23687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5685614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6" name="&quot;Not Allowed&quot; Symbol 15">
              <a:extLst>
                <a:ext uri="{FF2B5EF4-FFF2-40B4-BE49-F238E27FC236}">
                  <a16:creationId xmlns:a16="http://schemas.microsoft.com/office/drawing/2014/main" id="{F8E3AD67-2B5D-2B4A-09FE-DDC0EABAEFBB}"/>
                </a:ext>
              </a:extLst>
            </p:cNvPr>
            <p:cNvSpPr/>
            <p:nvPr/>
          </p:nvSpPr>
          <p:spPr>
            <a:xfrm>
              <a:off x="6415597" y="2760004"/>
              <a:ext cx="2438400" cy="2214065"/>
            </a:xfrm>
            <a:prstGeom prst="noSmoking">
              <a:avLst>
                <a:gd name="adj" fmla="val 10364"/>
              </a:avLst>
            </a:pr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63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460DB-FF7A-89CD-49EB-6AD2B8A28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BC70-4071-0695-2670-ED52E282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Bridging the gap: assessment to case planning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5FE7C5-9F0E-C360-A489-B8A02B922751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82344AC-D44A-043E-3382-E5451D74E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E56F7A2-35BF-6F41-DD0B-E9E4264390E6}"/>
              </a:ext>
            </a:extLst>
          </p:cNvPr>
          <p:cNvSpPr/>
          <p:nvPr/>
        </p:nvSpPr>
        <p:spPr>
          <a:xfrm>
            <a:off x="1531150" y="2305178"/>
            <a:ext cx="6908800" cy="541867"/>
          </a:xfrm>
          <a:custGeom>
            <a:avLst/>
            <a:gdLst>
              <a:gd name="connsiteX0" fmla="*/ 0 w 6908800"/>
              <a:gd name="connsiteY0" fmla="*/ 541865 h 541865"/>
              <a:gd name="connsiteX1" fmla="*/ 431801 w 6908800"/>
              <a:gd name="connsiteY1" fmla="*/ 0 h 541865"/>
              <a:gd name="connsiteX2" fmla="*/ 6476999 w 6908800"/>
              <a:gd name="connsiteY2" fmla="*/ 0 h 541865"/>
              <a:gd name="connsiteX3" fmla="*/ 6908800 w 6908800"/>
              <a:gd name="connsiteY3" fmla="*/ 541865 h 541865"/>
              <a:gd name="connsiteX4" fmla="*/ 0 w 69088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800" h="541865">
                <a:moveTo>
                  <a:pt x="6908800" y="1"/>
                </a:moveTo>
                <a:lnTo>
                  <a:pt x="64769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69088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5000"/>
            </a:schemeClr>
          </a:effectRef>
          <a:fontRef idx="minor">
            <a:schemeClr val="lt1"/>
          </a:fontRef>
        </p:style>
        <p:txBody>
          <a:bodyPr spcFirstLastPara="0" vert="horz" wrap="square" lIns="1234440" tIns="25401" rIns="123444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Anti-Social Cognition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3FF7641-BB34-6A6D-915A-2D1D05B28B43}"/>
              </a:ext>
            </a:extLst>
          </p:cNvPr>
          <p:cNvSpPr/>
          <p:nvPr/>
        </p:nvSpPr>
        <p:spPr>
          <a:xfrm>
            <a:off x="1962951" y="2847044"/>
            <a:ext cx="6045200" cy="541867"/>
          </a:xfrm>
          <a:custGeom>
            <a:avLst/>
            <a:gdLst>
              <a:gd name="connsiteX0" fmla="*/ 0 w 6045200"/>
              <a:gd name="connsiteY0" fmla="*/ 541865 h 541865"/>
              <a:gd name="connsiteX1" fmla="*/ 431801 w 6045200"/>
              <a:gd name="connsiteY1" fmla="*/ 0 h 541865"/>
              <a:gd name="connsiteX2" fmla="*/ 5613399 w 6045200"/>
              <a:gd name="connsiteY2" fmla="*/ 0 h 541865"/>
              <a:gd name="connsiteX3" fmla="*/ 6045200 w 6045200"/>
              <a:gd name="connsiteY3" fmla="*/ 541865 h 541865"/>
              <a:gd name="connsiteX4" fmla="*/ 0 w 60452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200" h="541865">
                <a:moveTo>
                  <a:pt x="6045200" y="1"/>
                </a:moveTo>
                <a:lnTo>
                  <a:pt x="56133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60452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1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083309" tIns="25401" rIns="1083311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Anti-Social Personality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3A768DD-8E1E-BC70-C0E3-36EB121E14FE}"/>
              </a:ext>
            </a:extLst>
          </p:cNvPr>
          <p:cNvSpPr/>
          <p:nvPr/>
        </p:nvSpPr>
        <p:spPr>
          <a:xfrm>
            <a:off x="2394751" y="3388910"/>
            <a:ext cx="5181600" cy="541866"/>
          </a:xfrm>
          <a:custGeom>
            <a:avLst/>
            <a:gdLst>
              <a:gd name="connsiteX0" fmla="*/ 0 w 5181600"/>
              <a:gd name="connsiteY0" fmla="*/ 541865 h 541865"/>
              <a:gd name="connsiteX1" fmla="*/ 431801 w 5181600"/>
              <a:gd name="connsiteY1" fmla="*/ 0 h 541865"/>
              <a:gd name="connsiteX2" fmla="*/ 4749799 w 5181600"/>
              <a:gd name="connsiteY2" fmla="*/ 0 h 541865"/>
              <a:gd name="connsiteX3" fmla="*/ 5181600 w 5181600"/>
              <a:gd name="connsiteY3" fmla="*/ 541865 h 541865"/>
              <a:gd name="connsiteX4" fmla="*/ 0 w 51816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541865">
                <a:moveTo>
                  <a:pt x="5181600" y="1"/>
                </a:moveTo>
                <a:lnTo>
                  <a:pt x="47497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51816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1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15000"/>
            </a:schemeClr>
          </a:effectRef>
          <a:fontRef idx="minor">
            <a:schemeClr val="lt1"/>
          </a:fontRef>
        </p:style>
        <p:txBody>
          <a:bodyPr spcFirstLastPara="0" vert="horz" wrap="square" lIns="932179" tIns="25401" rIns="932181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Anti-Social Associates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B066994-1899-FF1B-9361-90F3CE8A4571}"/>
              </a:ext>
            </a:extLst>
          </p:cNvPr>
          <p:cNvSpPr/>
          <p:nvPr/>
        </p:nvSpPr>
        <p:spPr>
          <a:xfrm>
            <a:off x="2826551" y="3930777"/>
            <a:ext cx="4318000" cy="541866"/>
          </a:xfrm>
          <a:custGeom>
            <a:avLst/>
            <a:gdLst>
              <a:gd name="connsiteX0" fmla="*/ 0 w 4318000"/>
              <a:gd name="connsiteY0" fmla="*/ 541865 h 541865"/>
              <a:gd name="connsiteX1" fmla="*/ 431801 w 4318000"/>
              <a:gd name="connsiteY1" fmla="*/ 0 h 541865"/>
              <a:gd name="connsiteX2" fmla="*/ 3886199 w 4318000"/>
              <a:gd name="connsiteY2" fmla="*/ 0 h 541865"/>
              <a:gd name="connsiteX3" fmla="*/ 4318000 w 4318000"/>
              <a:gd name="connsiteY3" fmla="*/ 541865 h 541865"/>
              <a:gd name="connsiteX4" fmla="*/ 0 w 43180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0" h="541865">
                <a:moveTo>
                  <a:pt x="4318000" y="1"/>
                </a:moveTo>
                <a:lnTo>
                  <a:pt x="38861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43180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2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781050" tIns="25400" rIns="78105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Family/Marital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1B7F344-FAD9-8B41-35A8-0BB9961523F9}"/>
              </a:ext>
            </a:extLst>
          </p:cNvPr>
          <p:cNvSpPr/>
          <p:nvPr/>
        </p:nvSpPr>
        <p:spPr>
          <a:xfrm>
            <a:off x="3258351" y="4472643"/>
            <a:ext cx="3454400" cy="541866"/>
          </a:xfrm>
          <a:custGeom>
            <a:avLst/>
            <a:gdLst>
              <a:gd name="connsiteX0" fmla="*/ 0 w 3454400"/>
              <a:gd name="connsiteY0" fmla="*/ 541865 h 541865"/>
              <a:gd name="connsiteX1" fmla="*/ 431801 w 3454400"/>
              <a:gd name="connsiteY1" fmla="*/ 0 h 541865"/>
              <a:gd name="connsiteX2" fmla="*/ 3022599 w 3454400"/>
              <a:gd name="connsiteY2" fmla="*/ 0 h 541865"/>
              <a:gd name="connsiteX3" fmla="*/ 3454400 w 3454400"/>
              <a:gd name="connsiteY3" fmla="*/ 541865 h 541865"/>
              <a:gd name="connsiteX4" fmla="*/ 0 w 34544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4400" h="541865">
                <a:moveTo>
                  <a:pt x="3454400" y="1"/>
                </a:moveTo>
                <a:lnTo>
                  <a:pt x="30225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34544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2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25000"/>
            </a:schemeClr>
          </a:effectRef>
          <a:fontRef idx="minor">
            <a:schemeClr val="lt1"/>
          </a:fontRef>
        </p:style>
        <p:txBody>
          <a:bodyPr spcFirstLastPara="0" vert="horz" wrap="square" lIns="629919" tIns="25400" rIns="629921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Substance Use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33484C-C8BF-537E-DEA5-D96BB08FA067}"/>
              </a:ext>
            </a:extLst>
          </p:cNvPr>
          <p:cNvSpPr/>
          <p:nvPr/>
        </p:nvSpPr>
        <p:spPr>
          <a:xfrm>
            <a:off x="3690151" y="5014509"/>
            <a:ext cx="2590800" cy="541866"/>
          </a:xfrm>
          <a:custGeom>
            <a:avLst/>
            <a:gdLst>
              <a:gd name="connsiteX0" fmla="*/ 0 w 2590800"/>
              <a:gd name="connsiteY0" fmla="*/ 541865 h 541865"/>
              <a:gd name="connsiteX1" fmla="*/ 431801 w 2590800"/>
              <a:gd name="connsiteY1" fmla="*/ 0 h 541865"/>
              <a:gd name="connsiteX2" fmla="*/ 2158999 w 2590800"/>
              <a:gd name="connsiteY2" fmla="*/ 0 h 541865"/>
              <a:gd name="connsiteX3" fmla="*/ 2590800 w 2590800"/>
              <a:gd name="connsiteY3" fmla="*/ 541865 h 541865"/>
              <a:gd name="connsiteX4" fmla="*/ 0 w 25908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541865">
                <a:moveTo>
                  <a:pt x="2590800" y="1"/>
                </a:moveTo>
                <a:lnTo>
                  <a:pt x="21589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25908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3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478790" tIns="25400" rIns="47879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Employment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C3F30FA-B37E-677D-4970-88806EA3F321}"/>
              </a:ext>
            </a:extLst>
          </p:cNvPr>
          <p:cNvSpPr/>
          <p:nvPr/>
        </p:nvSpPr>
        <p:spPr>
          <a:xfrm>
            <a:off x="4121950" y="5556375"/>
            <a:ext cx="1727201" cy="541865"/>
          </a:xfrm>
          <a:custGeom>
            <a:avLst/>
            <a:gdLst>
              <a:gd name="connsiteX0" fmla="*/ 0 w 1727200"/>
              <a:gd name="connsiteY0" fmla="*/ 541865 h 541865"/>
              <a:gd name="connsiteX1" fmla="*/ 431801 w 1727200"/>
              <a:gd name="connsiteY1" fmla="*/ 0 h 541865"/>
              <a:gd name="connsiteX2" fmla="*/ 1295399 w 1727200"/>
              <a:gd name="connsiteY2" fmla="*/ 0 h 541865"/>
              <a:gd name="connsiteX3" fmla="*/ 1727200 w 1727200"/>
              <a:gd name="connsiteY3" fmla="*/ 541865 h 541865"/>
              <a:gd name="connsiteX4" fmla="*/ 0 w 17272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200" h="541865">
                <a:moveTo>
                  <a:pt x="1727200" y="1"/>
                </a:moveTo>
                <a:lnTo>
                  <a:pt x="12953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17272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3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35000"/>
            </a:schemeClr>
          </a:effectRef>
          <a:fontRef idx="minor">
            <a:schemeClr val="lt1"/>
          </a:fontRef>
        </p:style>
        <p:txBody>
          <a:bodyPr spcFirstLastPara="0" vert="horz" wrap="square" lIns="327661" tIns="25400" rIns="32766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2ECAF33-96B4-C797-CCD3-8E6D4655224D}"/>
              </a:ext>
            </a:extLst>
          </p:cNvPr>
          <p:cNvSpPr/>
          <p:nvPr/>
        </p:nvSpPr>
        <p:spPr>
          <a:xfrm>
            <a:off x="4553750" y="6098241"/>
            <a:ext cx="863601" cy="541866"/>
          </a:xfrm>
          <a:custGeom>
            <a:avLst/>
            <a:gdLst>
              <a:gd name="connsiteX0" fmla="*/ 0 w 863600"/>
              <a:gd name="connsiteY0" fmla="*/ 541865 h 541865"/>
              <a:gd name="connsiteX1" fmla="*/ 431800 w 863600"/>
              <a:gd name="connsiteY1" fmla="*/ 0 h 541865"/>
              <a:gd name="connsiteX2" fmla="*/ 431800 w 863600"/>
              <a:gd name="connsiteY2" fmla="*/ 0 h 541865"/>
              <a:gd name="connsiteX3" fmla="*/ 863600 w 863600"/>
              <a:gd name="connsiteY3" fmla="*/ 541865 h 541865"/>
              <a:gd name="connsiteX4" fmla="*/ 0 w 8636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41865">
                <a:moveTo>
                  <a:pt x="863600" y="0"/>
                </a:moveTo>
                <a:lnTo>
                  <a:pt x="431800" y="541865"/>
                </a:lnTo>
                <a:lnTo>
                  <a:pt x="431800" y="541865"/>
                </a:lnTo>
                <a:lnTo>
                  <a:pt x="0" y="0"/>
                </a:lnTo>
                <a:lnTo>
                  <a:pt x="86360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25401" tIns="25400" rIns="2540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Leisure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CE2E71-4EA9-34E5-C799-616DBE8190D1}"/>
              </a:ext>
            </a:extLst>
          </p:cNvPr>
          <p:cNvSpPr txBox="1"/>
          <p:nvPr/>
        </p:nvSpPr>
        <p:spPr>
          <a:xfrm>
            <a:off x="8439950" y="3537181"/>
            <a:ext cx="3345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dirty="0"/>
              <a:t>Drop static factors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AC1B40-0BFB-235F-3F67-DA107E300BD5}"/>
              </a:ext>
            </a:extLst>
          </p:cNvPr>
          <p:cNvSpPr txBox="1"/>
          <p:nvPr/>
        </p:nvSpPr>
        <p:spPr>
          <a:xfrm rot="3190289">
            <a:off x="589361" y="4068917"/>
            <a:ext cx="433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Criminogenic Needs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AA43890-47C4-F1A7-DE12-A713E493DE1F}"/>
              </a:ext>
            </a:extLst>
          </p:cNvPr>
          <p:cNvSpPr/>
          <p:nvPr/>
        </p:nvSpPr>
        <p:spPr>
          <a:xfrm>
            <a:off x="1066800" y="1755192"/>
            <a:ext cx="7850038" cy="541867"/>
          </a:xfrm>
          <a:custGeom>
            <a:avLst/>
            <a:gdLst>
              <a:gd name="connsiteX0" fmla="*/ 0 w 6908800"/>
              <a:gd name="connsiteY0" fmla="*/ 541865 h 541865"/>
              <a:gd name="connsiteX1" fmla="*/ 431801 w 6908800"/>
              <a:gd name="connsiteY1" fmla="*/ 0 h 541865"/>
              <a:gd name="connsiteX2" fmla="*/ 6476999 w 6908800"/>
              <a:gd name="connsiteY2" fmla="*/ 0 h 541865"/>
              <a:gd name="connsiteX3" fmla="*/ 6908800 w 6908800"/>
              <a:gd name="connsiteY3" fmla="*/ 541865 h 541865"/>
              <a:gd name="connsiteX4" fmla="*/ 0 w 69088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800" h="541865">
                <a:moveTo>
                  <a:pt x="6908800" y="1"/>
                </a:moveTo>
                <a:lnTo>
                  <a:pt x="64769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69088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5000"/>
            </a:schemeClr>
          </a:effectRef>
          <a:fontRef idx="minor">
            <a:schemeClr val="lt1"/>
          </a:fontRef>
        </p:style>
        <p:txBody>
          <a:bodyPr spcFirstLastPara="0" vert="horz" wrap="square" lIns="1234440" tIns="25401" rIns="123444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Criminal History</a:t>
            </a:r>
          </a:p>
        </p:txBody>
      </p:sp>
    </p:spTree>
    <p:extLst>
      <p:ext uri="{BB962C8B-B14F-4D97-AF65-F5344CB8AC3E}">
        <p14:creationId xmlns:p14="http://schemas.microsoft.com/office/powerpoint/2010/main" val="356756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B74C2-D0FD-6B10-6B2F-C06DAEDEA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2418-B062-A607-EAD4-4BC30017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Bridging the gap: assessment to case planning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3FB8EA-AEE5-893F-7BC4-AA513154FFA5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7881B99-C78F-5CCB-9DB8-54AF66D5A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73CC405-EB05-31D2-4B77-7AAF7349A264}"/>
              </a:ext>
            </a:extLst>
          </p:cNvPr>
          <p:cNvSpPr/>
          <p:nvPr/>
        </p:nvSpPr>
        <p:spPr>
          <a:xfrm>
            <a:off x="1531150" y="2305178"/>
            <a:ext cx="6908800" cy="541867"/>
          </a:xfrm>
          <a:custGeom>
            <a:avLst/>
            <a:gdLst>
              <a:gd name="connsiteX0" fmla="*/ 0 w 6908800"/>
              <a:gd name="connsiteY0" fmla="*/ 541865 h 541865"/>
              <a:gd name="connsiteX1" fmla="*/ 431801 w 6908800"/>
              <a:gd name="connsiteY1" fmla="*/ 0 h 541865"/>
              <a:gd name="connsiteX2" fmla="*/ 6476999 w 6908800"/>
              <a:gd name="connsiteY2" fmla="*/ 0 h 541865"/>
              <a:gd name="connsiteX3" fmla="*/ 6908800 w 6908800"/>
              <a:gd name="connsiteY3" fmla="*/ 541865 h 541865"/>
              <a:gd name="connsiteX4" fmla="*/ 0 w 69088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8800" h="541865">
                <a:moveTo>
                  <a:pt x="6908800" y="1"/>
                </a:moveTo>
                <a:lnTo>
                  <a:pt x="64769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69088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5000"/>
            </a:schemeClr>
          </a:effectRef>
          <a:fontRef idx="minor">
            <a:schemeClr val="lt1"/>
          </a:fontRef>
        </p:style>
        <p:txBody>
          <a:bodyPr spcFirstLastPara="0" vert="horz" wrap="square" lIns="1234440" tIns="25401" rIns="123444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Anti-Social Cognition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09975D9-5942-345A-FE19-0BB2E6BB2964}"/>
              </a:ext>
            </a:extLst>
          </p:cNvPr>
          <p:cNvSpPr/>
          <p:nvPr/>
        </p:nvSpPr>
        <p:spPr>
          <a:xfrm>
            <a:off x="1962951" y="2847044"/>
            <a:ext cx="6045200" cy="541867"/>
          </a:xfrm>
          <a:custGeom>
            <a:avLst/>
            <a:gdLst>
              <a:gd name="connsiteX0" fmla="*/ 0 w 6045200"/>
              <a:gd name="connsiteY0" fmla="*/ 541865 h 541865"/>
              <a:gd name="connsiteX1" fmla="*/ 431801 w 6045200"/>
              <a:gd name="connsiteY1" fmla="*/ 0 h 541865"/>
              <a:gd name="connsiteX2" fmla="*/ 5613399 w 6045200"/>
              <a:gd name="connsiteY2" fmla="*/ 0 h 541865"/>
              <a:gd name="connsiteX3" fmla="*/ 6045200 w 6045200"/>
              <a:gd name="connsiteY3" fmla="*/ 541865 h 541865"/>
              <a:gd name="connsiteX4" fmla="*/ 0 w 60452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200" h="541865">
                <a:moveTo>
                  <a:pt x="6045200" y="1"/>
                </a:moveTo>
                <a:lnTo>
                  <a:pt x="56133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60452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1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083309" tIns="25401" rIns="1083311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Anti-Social Personality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758EA03-850E-A25C-B2D1-1E0C64AC179B}"/>
              </a:ext>
            </a:extLst>
          </p:cNvPr>
          <p:cNvSpPr/>
          <p:nvPr/>
        </p:nvSpPr>
        <p:spPr>
          <a:xfrm>
            <a:off x="2394751" y="3388910"/>
            <a:ext cx="5181600" cy="541866"/>
          </a:xfrm>
          <a:custGeom>
            <a:avLst/>
            <a:gdLst>
              <a:gd name="connsiteX0" fmla="*/ 0 w 5181600"/>
              <a:gd name="connsiteY0" fmla="*/ 541865 h 541865"/>
              <a:gd name="connsiteX1" fmla="*/ 431801 w 5181600"/>
              <a:gd name="connsiteY1" fmla="*/ 0 h 541865"/>
              <a:gd name="connsiteX2" fmla="*/ 4749799 w 5181600"/>
              <a:gd name="connsiteY2" fmla="*/ 0 h 541865"/>
              <a:gd name="connsiteX3" fmla="*/ 5181600 w 5181600"/>
              <a:gd name="connsiteY3" fmla="*/ 541865 h 541865"/>
              <a:gd name="connsiteX4" fmla="*/ 0 w 51816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541865">
                <a:moveTo>
                  <a:pt x="5181600" y="1"/>
                </a:moveTo>
                <a:lnTo>
                  <a:pt x="47497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51816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1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15000"/>
            </a:schemeClr>
          </a:effectRef>
          <a:fontRef idx="minor">
            <a:schemeClr val="lt1"/>
          </a:fontRef>
        </p:style>
        <p:txBody>
          <a:bodyPr spcFirstLastPara="0" vert="horz" wrap="square" lIns="932179" tIns="25401" rIns="932181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Anti-Social Associates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C6FABF7-9B03-1474-F13E-1EBAD5CD5E88}"/>
              </a:ext>
            </a:extLst>
          </p:cNvPr>
          <p:cNvSpPr/>
          <p:nvPr/>
        </p:nvSpPr>
        <p:spPr>
          <a:xfrm>
            <a:off x="2826551" y="3930777"/>
            <a:ext cx="4318000" cy="541866"/>
          </a:xfrm>
          <a:custGeom>
            <a:avLst/>
            <a:gdLst>
              <a:gd name="connsiteX0" fmla="*/ 0 w 4318000"/>
              <a:gd name="connsiteY0" fmla="*/ 541865 h 541865"/>
              <a:gd name="connsiteX1" fmla="*/ 431801 w 4318000"/>
              <a:gd name="connsiteY1" fmla="*/ 0 h 541865"/>
              <a:gd name="connsiteX2" fmla="*/ 3886199 w 4318000"/>
              <a:gd name="connsiteY2" fmla="*/ 0 h 541865"/>
              <a:gd name="connsiteX3" fmla="*/ 4318000 w 4318000"/>
              <a:gd name="connsiteY3" fmla="*/ 541865 h 541865"/>
              <a:gd name="connsiteX4" fmla="*/ 0 w 43180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0" h="541865">
                <a:moveTo>
                  <a:pt x="4318000" y="1"/>
                </a:moveTo>
                <a:lnTo>
                  <a:pt x="38861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43180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2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781050" tIns="25400" rIns="78105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Family/Marital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3466492-9EC0-54F7-830C-51B9F94F5CD1}"/>
              </a:ext>
            </a:extLst>
          </p:cNvPr>
          <p:cNvSpPr/>
          <p:nvPr/>
        </p:nvSpPr>
        <p:spPr>
          <a:xfrm>
            <a:off x="3258351" y="4472643"/>
            <a:ext cx="3454400" cy="541866"/>
          </a:xfrm>
          <a:custGeom>
            <a:avLst/>
            <a:gdLst>
              <a:gd name="connsiteX0" fmla="*/ 0 w 3454400"/>
              <a:gd name="connsiteY0" fmla="*/ 541865 h 541865"/>
              <a:gd name="connsiteX1" fmla="*/ 431801 w 3454400"/>
              <a:gd name="connsiteY1" fmla="*/ 0 h 541865"/>
              <a:gd name="connsiteX2" fmla="*/ 3022599 w 3454400"/>
              <a:gd name="connsiteY2" fmla="*/ 0 h 541865"/>
              <a:gd name="connsiteX3" fmla="*/ 3454400 w 3454400"/>
              <a:gd name="connsiteY3" fmla="*/ 541865 h 541865"/>
              <a:gd name="connsiteX4" fmla="*/ 0 w 34544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4400" h="541865">
                <a:moveTo>
                  <a:pt x="3454400" y="1"/>
                </a:moveTo>
                <a:lnTo>
                  <a:pt x="30225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34544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2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25000"/>
            </a:schemeClr>
          </a:effectRef>
          <a:fontRef idx="minor">
            <a:schemeClr val="lt1"/>
          </a:fontRef>
        </p:style>
        <p:txBody>
          <a:bodyPr spcFirstLastPara="0" vert="horz" wrap="square" lIns="629919" tIns="25400" rIns="629921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Substance Use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782FBB5-E0CB-5A51-732C-8791B52C71CA}"/>
              </a:ext>
            </a:extLst>
          </p:cNvPr>
          <p:cNvSpPr/>
          <p:nvPr/>
        </p:nvSpPr>
        <p:spPr>
          <a:xfrm>
            <a:off x="3690151" y="5014509"/>
            <a:ext cx="2590800" cy="541866"/>
          </a:xfrm>
          <a:custGeom>
            <a:avLst/>
            <a:gdLst>
              <a:gd name="connsiteX0" fmla="*/ 0 w 2590800"/>
              <a:gd name="connsiteY0" fmla="*/ 541865 h 541865"/>
              <a:gd name="connsiteX1" fmla="*/ 431801 w 2590800"/>
              <a:gd name="connsiteY1" fmla="*/ 0 h 541865"/>
              <a:gd name="connsiteX2" fmla="*/ 2158999 w 2590800"/>
              <a:gd name="connsiteY2" fmla="*/ 0 h 541865"/>
              <a:gd name="connsiteX3" fmla="*/ 2590800 w 2590800"/>
              <a:gd name="connsiteY3" fmla="*/ 541865 h 541865"/>
              <a:gd name="connsiteX4" fmla="*/ 0 w 25908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541865">
                <a:moveTo>
                  <a:pt x="2590800" y="1"/>
                </a:moveTo>
                <a:lnTo>
                  <a:pt x="21589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25908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3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478790" tIns="25400" rIns="47879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Employment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186C3F2-0114-5236-EE6D-C70BD61CEDE2}"/>
              </a:ext>
            </a:extLst>
          </p:cNvPr>
          <p:cNvSpPr/>
          <p:nvPr/>
        </p:nvSpPr>
        <p:spPr>
          <a:xfrm>
            <a:off x="4121950" y="5556375"/>
            <a:ext cx="1727201" cy="541865"/>
          </a:xfrm>
          <a:custGeom>
            <a:avLst/>
            <a:gdLst>
              <a:gd name="connsiteX0" fmla="*/ 0 w 1727200"/>
              <a:gd name="connsiteY0" fmla="*/ 541865 h 541865"/>
              <a:gd name="connsiteX1" fmla="*/ 431801 w 1727200"/>
              <a:gd name="connsiteY1" fmla="*/ 0 h 541865"/>
              <a:gd name="connsiteX2" fmla="*/ 1295399 w 1727200"/>
              <a:gd name="connsiteY2" fmla="*/ 0 h 541865"/>
              <a:gd name="connsiteX3" fmla="*/ 1727200 w 1727200"/>
              <a:gd name="connsiteY3" fmla="*/ 541865 h 541865"/>
              <a:gd name="connsiteX4" fmla="*/ 0 w 17272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200" h="541865">
                <a:moveTo>
                  <a:pt x="1727200" y="1"/>
                </a:moveTo>
                <a:lnTo>
                  <a:pt x="1295399" y="541864"/>
                </a:lnTo>
                <a:lnTo>
                  <a:pt x="431801" y="541864"/>
                </a:lnTo>
                <a:lnTo>
                  <a:pt x="0" y="1"/>
                </a:lnTo>
                <a:lnTo>
                  <a:pt x="172720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35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35000"/>
            </a:schemeClr>
          </a:effectRef>
          <a:fontRef idx="minor">
            <a:schemeClr val="lt1"/>
          </a:fontRef>
        </p:style>
        <p:txBody>
          <a:bodyPr spcFirstLastPara="0" vert="horz" wrap="square" lIns="327661" tIns="25400" rIns="327660" bIns="254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3C4A6C7-7DB7-BA5E-9B8A-7D46D1675896}"/>
              </a:ext>
            </a:extLst>
          </p:cNvPr>
          <p:cNvSpPr/>
          <p:nvPr/>
        </p:nvSpPr>
        <p:spPr>
          <a:xfrm>
            <a:off x="4553750" y="6098241"/>
            <a:ext cx="863601" cy="541866"/>
          </a:xfrm>
          <a:custGeom>
            <a:avLst/>
            <a:gdLst>
              <a:gd name="connsiteX0" fmla="*/ 0 w 863600"/>
              <a:gd name="connsiteY0" fmla="*/ 541865 h 541865"/>
              <a:gd name="connsiteX1" fmla="*/ 431800 w 863600"/>
              <a:gd name="connsiteY1" fmla="*/ 0 h 541865"/>
              <a:gd name="connsiteX2" fmla="*/ 431800 w 863600"/>
              <a:gd name="connsiteY2" fmla="*/ 0 h 541865"/>
              <a:gd name="connsiteX3" fmla="*/ 863600 w 863600"/>
              <a:gd name="connsiteY3" fmla="*/ 541865 h 541865"/>
              <a:gd name="connsiteX4" fmla="*/ 0 w 863600"/>
              <a:gd name="connsiteY4" fmla="*/ 541865 h 54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41865">
                <a:moveTo>
                  <a:pt x="863600" y="0"/>
                </a:moveTo>
                <a:lnTo>
                  <a:pt x="431800" y="541865"/>
                </a:lnTo>
                <a:lnTo>
                  <a:pt x="431800" y="541865"/>
                </a:lnTo>
                <a:lnTo>
                  <a:pt x="0" y="0"/>
                </a:lnTo>
                <a:lnTo>
                  <a:pt x="86360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25401" tIns="25400" rIns="25400" bIns="254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Leisure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AFB27D-89A7-12F7-6538-31CAE84844C9}"/>
              </a:ext>
            </a:extLst>
          </p:cNvPr>
          <p:cNvSpPr txBox="1"/>
          <p:nvPr/>
        </p:nvSpPr>
        <p:spPr>
          <a:xfrm>
            <a:off x="8617751" y="2113039"/>
            <a:ext cx="334564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2) Use assessed domain areas to identify which needs have highest risk levels</a:t>
            </a:r>
          </a:p>
          <a:p>
            <a:endParaRPr lang="en-US" sz="3200" dirty="0"/>
          </a:p>
          <a:p>
            <a:r>
              <a:rPr lang="en-US" sz="3200" dirty="0"/>
              <a:t>3) Now we are ready to case plan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EF857-7749-5A9B-6238-5FFC0F02249E}"/>
              </a:ext>
            </a:extLst>
          </p:cNvPr>
          <p:cNvSpPr txBox="1"/>
          <p:nvPr/>
        </p:nvSpPr>
        <p:spPr>
          <a:xfrm>
            <a:off x="1056689" y="1743707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Risk			        Moderate Risk	                 		High Risk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11B28-7863-63A2-C06D-1A207A1F8792}"/>
              </a:ext>
            </a:extLst>
          </p:cNvPr>
          <p:cNvSpPr txBox="1"/>
          <p:nvPr/>
        </p:nvSpPr>
        <p:spPr>
          <a:xfrm rot="3190289">
            <a:off x="589361" y="4068917"/>
            <a:ext cx="433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Criminogenic Needs</a:t>
            </a:r>
          </a:p>
        </p:txBody>
      </p:sp>
    </p:spTree>
    <p:extLst>
      <p:ext uri="{BB962C8B-B14F-4D97-AF65-F5344CB8AC3E}">
        <p14:creationId xmlns:p14="http://schemas.microsoft.com/office/powerpoint/2010/main" val="33182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4792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25273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43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093 L -0.25273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24792 -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24791 0.00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3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5" grpId="0" animBg="1"/>
      <p:bldP spid="26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A590-5226-6448-A299-6DCEEE3E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4400"/>
            <a:ext cx="10363200" cy="685800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9350"/>
                </a:solidFill>
                <a:latin typeface="Domine" panose="02040503040403060204" pitchFamily="18" charset="0"/>
              </a:rPr>
              <a:t>Why Case Plan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FACAD5-A97F-9D48-877C-4362C01F578E}"/>
              </a:ext>
            </a:extLst>
          </p:cNvPr>
          <p:cNvCxnSpPr>
            <a:cxnSpLocks/>
          </p:cNvCxnSpPr>
          <p:nvPr/>
        </p:nvCxnSpPr>
        <p:spPr>
          <a:xfrm>
            <a:off x="1066800" y="1600200"/>
            <a:ext cx="10058400" cy="0"/>
          </a:xfrm>
          <a:prstGeom prst="line">
            <a:avLst/>
          </a:prstGeom>
          <a:ln w="57150">
            <a:solidFill>
              <a:srgbClr val="FF93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D34C11A2-C240-D942-A19F-B7D1799AC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97" t="38452" r="19507"/>
          <a:stretch/>
        </p:blipFill>
        <p:spPr>
          <a:xfrm>
            <a:off x="10287000" y="6477000"/>
            <a:ext cx="1676400" cy="38686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B806206-5B40-C295-841E-626C307A5E95}"/>
              </a:ext>
            </a:extLst>
          </p:cNvPr>
          <p:cNvGrpSpPr/>
          <p:nvPr/>
        </p:nvGrpSpPr>
        <p:grpSpPr>
          <a:xfrm>
            <a:off x="7065395" y="1725959"/>
            <a:ext cx="2643750" cy="2425366"/>
            <a:chOff x="2692737" y="2005297"/>
            <a:chExt cx="2643750" cy="242536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D32D2-DA91-3EC6-7F43-26198B88BC9A}"/>
                </a:ext>
              </a:extLst>
            </p:cNvPr>
            <p:cNvSpPr/>
            <p:nvPr/>
          </p:nvSpPr>
          <p:spPr>
            <a:xfrm>
              <a:off x="3172325" y="2005297"/>
              <a:ext cx="1612687" cy="1612687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 7" descr="Gavel">
              <a:extLst>
                <a:ext uri="{FF2B5EF4-FFF2-40B4-BE49-F238E27FC236}">
                  <a16:creationId xmlns:a16="http://schemas.microsoft.com/office/drawing/2014/main" id="{7A341C7E-B83A-0B36-9046-BFE049C474B8}"/>
                </a:ext>
              </a:extLst>
            </p:cNvPr>
            <p:cNvSpPr/>
            <p:nvPr/>
          </p:nvSpPr>
          <p:spPr>
            <a:xfrm>
              <a:off x="3516013" y="2348985"/>
              <a:ext cx="925312" cy="925312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B6A677-251A-4A71-473D-81CA1199CDEB}"/>
                </a:ext>
              </a:extLst>
            </p:cNvPr>
            <p:cNvSpPr/>
            <p:nvPr/>
          </p:nvSpPr>
          <p:spPr>
            <a:xfrm>
              <a:off x="2692737" y="3710663"/>
              <a:ext cx="2643750" cy="720000"/>
            </a:xfrm>
            <a:custGeom>
              <a:avLst/>
              <a:gdLst>
                <a:gd name="connsiteX0" fmla="*/ 0 w 2643750"/>
                <a:gd name="connsiteY0" fmla="*/ 0 h 720000"/>
                <a:gd name="connsiteX1" fmla="*/ 2643750 w 2643750"/>
                <a:gd name="connsiteY1" fmla="*/ 0 h 720000"/>
                <a:gd name="connsiteX2" fmla="*/ 2643750 w 2643750"/>
                <a:gd name="connsiteY2" fmla="*/ 720000 h 720000"/>
                <a:gd name="connsiteX3" fmla="*/ 0 w 2643750"/>
                <a:gd name="connsiteY3" fmla="*/ 720000 h 720000"/>
                <a:gd name="connsiteX4" fmla="*/ 0 w 26437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750" h="720000">
                  <a:moveTo>
                    <a:pt x="0" y="0"/>
                  </a:moveTo>
                  <a:lnTo>
                    <a:pt x="2643750" y="0"/>
                  </a:lnTo>
                  <a:lnTo>
                    <a:pt x="26437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kern="1200" cap="none" dirty="0">
                  <a:solidFill>
                    <a:schemeClr val="tx1"/>
                  </a:solidFill>
                </a:rPr>
                <a:t>The use of case plans has been shown to reduce new arrests and technical violations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8221B9-0581-623F-088C-B9CCFAF4289E}"/>
              </a:ext>
            </a:extLst>
          </p:cNvPr>
          <p:cNvGrpSpPr/>
          <p:nvPr/>
        </p:nvGrpSpPr>
        <p:grpSpPr>
          <a:xfrm>
            <a:off x="8965125" y="3626512"/>
            <a:ext cx="2643750" cy="2355937"/>
            <a:chOff x="5763200" y="2005297"/>
            <a:chExt cx="2643750" cy="235593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853489C-8C65-0D07-51C7-89D07D3B9243}"/>
                </a:ext>
              </a:extLst>
            </p:cNvPr>
            <p:cNvSpPr/>
            <p:nvPr/>
          </p:nvSpPr>
          <p:spPr>
            <a:xfrm>
              <a:off x="6278732" y="2005297"/>
              <a:ext cx="1612687" cy="1612687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 descr="Scales of Justice">
              <a:extLst>
                <a:ext uri="{FF2B5EF4-FFF2-40B4-BE49-F238E27FC236}">
                  <a16:creationId xmlns:a16="http://schemas.microsoft.com/office/drawing/2014/main" id="{32D6BCDC-A2D8-D796-4643-205A5CCE8232}"/>
                </a:ext>
              </a:extLst>
            </p:cNvPr>
            <p:cNvSpPr/>
            <p:nvPr/>
          </p:nvSpPr>
          <p:spPr>
            <a:xfrm>
              <a:off x="6622419" y="2348985"/>
              <a:ext cx="925312" cy="925312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909192-33CD-6830-38D1-7C29D03528CD}"/>
                </a:ext>
              </a:extLst>
            </p:cNvPr>
            <p:cNvSpPr/>
            <p:nvPr/>
          </p:nvSpPr>
          <p:spPr>
            <a:xfrm>
              <a:off x="5763200" y="3641234"/>
              <a:ext cx="2643750" cy="720000"/>
            </a:xfrm>
            <a:custGeom>
              <a:avLst/>
              <a:gdLst>
                <a:gd name="connsiteX0" fmla="*/ 0 w 2643750"/>
                <a:gd name="connsiteY0" fmla="*/ 0 h 720000"/>
                <a:gd name="connsiteX1" fmla="*/ 2643750 w 2643750"/>
                <a:gd name="connsiteY1" fmla="*/ 0 h 720000"/>
                <a:gd name="connsiteX2" fmla="*/ 2643750 w 2643750"/>
                <a:gd name="connsiteY2" fmla="*/ 720000 h 720000"/>
                <a:gd name="connsiteX3" fmla="*/ 0 w 2643750"/>
                <a:gd name="connsiteY3" fmla="*/ 720000 h 720000"/>
                <a:gd name="connsiteX4" fmla="*/ 0 w 26437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750" h="720000">
                  <a:moveTo>
                    <a:pt x="0" y="0"/>
                  </a:moveTo>
                  <a:lnTo>
                    <a:pt x="2643750" y="0"/>
                  </a:lnTo>
                  <a:lnTo>
                    <a:pt x="26437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kern="1200" cap="none" dirty="0">
                  <a:solidFill>
                    <a:schemeClr val="tx1"/>
                  </a:solidFill>
                </a:rPr>
                <a:t>Case plans enhance an individual’s perception of fairness and compliance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26EFA8-5957-CEEF-F36E-9FA36C1E45AE}"/>
              </a:ext>
            </a:extLst>
          </p:cNvPr>
          <p:cNvGrpSpPr/>
          <p:nvPr/>
        </p:nvGrpSpPr>
        <p:grpSpPr>
          <a:xfrm>
            <a:off x="5163988" y="3626512"/>
            <a:ext cx="2643750" cy="2355937"/>
            <a:chOff x="8883985" y="2005297"/>
            <a:chExt cx="2643750" cy="235593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DDED109-D427-BA79-9354-7AC092A2D613}"/>
                </a:ext>
              </a:extLst>
            </p:cNvPr>
            <p:cNvSpPr/>
            <p:nvPr/>
          </p:nvSpPr>
          <p:spPr>
            <a:xfrm>
              <a:off x="9385138" y="2005297"/>
              <a:ext cx="1612687" cy="1612687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 descr="Cycle with People">
              <a:extLst>
                <a:ext uri="{FF2B5EF4-FFF2-40B4-BE49-F238E27FC236}">
                  <a16:creationId xmlns:a16="http://schemas.microsoft.com/office/drawing/2014/main" id="{4F559772-8FBA-7C9D-E6B4-E7146D1E4187}"/>
                </a:ext>
              </a:extLst>
            </p:cNvPr>
            <p:cNvSpPr/>
            <p:nvPr/>
          </p:nvSpPr>
          <p:spPr>
            <a:xfrm>
              <a:off x="9728826" y="2348985"/>
              <a:ext cx="925312" cy="925312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1D998CE-57F8-63AB-CB4A-4722F8005B38}"/>
                </a:ext>
              </a:extLst>
            </p:cNvPr>
            <p:cNvSpPr/>
            <p:nvPr/>
          </p:nvSpPr>
          <p:spPr>
            <a:xfrm>
              <a:off x="8883985" y="3641234"/>
              <a:ext cx="2643750" cy="720000"/>
            </a:xfrm>
            <a:custGeom>
              <a:avLst/>
              <a:gdLst>
                <a:gd name="connsiteX0" fmla="*/ 0 w 2643750"/>
                <a:gd name="connsiteY0" fmla="*/ 0 h 720000"/>
                <a:gd name="connsiteX1" fmla="*/ 2643750 w 2643750"/>
                <a:gd name="connsiteY1" fmla="*/ 0 h 720000"/>
                <a:gd name="connsiteX2" fmla="*/ 2643750 w 2643750"/>
                <a:gd name="connsiteY2" fmla="*/ 720000 h 720000"/>
                <a:gd name="connsiteX3" fmla="*/ 0 w 2643750"/>
                <a:gd name="connsiteY3" fmla="*/ 720000 h 720000"/>
                <a:gd name="connsiteX4" fmla="*/ 0 w 26437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750" h="720000">
                  <a:moveTo>
                    <a:pt x="0" y="0"/>
                  </a:moveTo>
                  <a:lnTo>
                    <a:pt x="2643750" y="0"/>
                  </a:lnTo>
                  <a:lnTo>
                    <a:pt x="26437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kern="1200" cap="none" dirty="0">
                  <a:solidFill>
                    <a:schemeClr val="tx1"/>
                  </a:solidFill>
                </a:rPr>
                <a:t>Collaboration among team members leads to better outcomes</a:t>
              </a:r>
              <a:endParaRPr lang="en-US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D7EB9A2-FF7F-40FF-46CB-361DA39F8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010393"/>
              </p:ext>
            </p:extLst>
          </p:nvPr>
        </p:nvGraphicFramePr>
        <p:xfrm>
          <a:off x="1171330" y="1876216"/>
          <a:ext cx="4378612" cy="479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B696A5F-0B34-D917-A0E7-E85C2A7C4BCC}"/>
              </a:ext>
            </a:extLst>
          </p:cNvPr>
          <p:cNvSpPr txBox="1"/>
          <p:nvPr/>
        </p:nvSpPr>
        <p:spPr>
          <a:xfrm>
            <a:off x="2667000" y="6519108"/>
            <a:ext cx="373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rgbClr val="7C7C7C"/>
                </a:solidFill>
              </a:rPr>
              <a:t>Gossner</a:t>
            </a:r>
            <a:r>
              <a:rPr lang="en-US" sz="800" dirty="0">
                <a:solidFill>
                  <a:srgbClr val="7C7C7C"/>
                </a:solidFill>
              </a:rPr>
              <a:t>, Rector, &amp; Ruddell (2016)</a:t>
            </a:r>
          </a:p>
        </p:txBody>
      </p:sp>
    </p:spTree>
    <p:extLst>
      <p:ext uri="{BB962C8B-B14F-4D97-AF65-F5344CB8AC3E}">
        <p14:creationId xmlns:p14="http://schemas.microsoft.com/office/powerpoint/2010/main" val="4149076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2244</Words>
  <Application>Microsoft Office PowerPoint</Application>
  <PresentationFormat>Widescreen</PresentationFormat>
  <Paragraphs>407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Domine</vt:lpstr>
      <vt:lpstr>Source Sans Pro</vt:lpstr>
      <vt:lpstr>Office Theme</vt:lpstr>
      <vt:lpstr>Assessments, Results, and Case Planning</vt:lpstr>
      <vt:lpstr>Why risk assessment</vt:lpstr>
      <vt:lpstr>Risk Assessment Generations</vt:lpstr>
      <vt:lpstr>What is being communicated in risk assessments</vt:lpstr>
      <vt:lpstr>What does risk mean?</vt:lpstr>
      <vt:lpstr>Risk assessment language</vt:lpstr>
      <vt:lpstr>Bridging the gap: assessment to case planning</vt:lpstr>
      <vt:lpstr>Bridging the gap: assessment to case planning</vt:lpstr>
      <vt:lpstr>Why Case Plan</vt:lpstr>
      <vt:lpstr>What is a Case Plan</vt:lpstr>
      <vt:lpstr>Responsivity and priority</vt:lpstr>
      <vt:lpstr>Consider Specific Responsivity factors</vt:lpstr>
      <vt:lpstr>Build around criminogenic needs</vt:lpstr>
      <vt:lpstr>drivers</vt:lpstr>
      <vt:lpstr>Prioritizing criminogenic needs</vt:lpstr>
      <vt:lpstr>Example of prioritizing</vt:lpstr>
      <vt:lpstr>Example of prioritizing</vt:lpstr>
      <vt:lpstr>Example of prioritizing</vt:lpstr>
      <vt:lpstr>Example of prioritizing</vt:lpstr>
      <vt:lpstr>Example of prioritizing</vt:lpstr>
      <vt:lpstr>List distal goals and purpose</vt:lpstr>
      <vt:lpstr>What to target first</vt:lpstr>
      <vt:lpstr>Minimize targets</vt:lpstr>
      <vt:lpstr>Proximal &amp; Distal Behaviors</vt:lpstr>
      <vt:lpstr>General responsivity and dosage</vt:lpstr>
      <vt:lpstr>Choosing an intervention/Action</vt:lpstr>
      <vt:lpstr>Double-dip whenever possible</vt:lpstr>
      <vt:lpstr>Example of proximal goals</vt:lpstr>
      <vt:lpstr>When to change targets</vt:lpstr>
      <vt:lpstr>Relax</vt:lpstr>
      <vt:lpstr>Next steps</vt:lpstr>
      <vt:lpstr>Putting the plan to work – Start of the meeting</vt:lpstr>
      <vt:lpstr>Putting the plan to work – at the end</vt:lpstr>
      <vt:lpstr>Returning to the case planning model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</dc:title>
  <dc:creator>jon@lengthofdaylight.com</dc:creator>
  <cp:lastModifiedBy>Jason Chapman</cp:lastModifiedBy>
  <cp:revision>18</cp:revision>
  <dcterms:created xsi:type="dcterms:W3CDTF">2021-09-13T21:09:51Z</dcterms:created>
  <dcterms:modified xsi:type="dcterms:W3CDTF">2024-10-23T02:33:34Z</dcterms:modified>
</cp:coreProperties>
</file>