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324" r:id="rId3"/>
    <p:sldId id="629" r:id="rId4"/>
    <p:sldId id="630" r:id="rId5"/>
    <p:sldId id="631" r:id="rId6"/>
    <p:sldId id="639" r:id="rId7"/>
    <p:sldId id="638" r:id="rId8"/>
    <p:sldId id="632" r:id="rId9"/>
    <p:sldId id="633" r:id="rId10"/>
    <p:sldId id="634" r:id="rId11"/>
    <p:sldId id="635" r:id="rId12"/>
    <p:sldId id="640" r:id="rId13"/>
    <p:sldId id="636" r:id="rId14"/>
    <p:sldId id="642" r:id="rId15"/>
    <p:sldId id="643" r:id="rId16"/>
    <p:sldId id="644" r:id="rId17"/>
    <p:sldId id="646" r:id="rId18"/>
    <p:sldId id="647" r:id="rId19"/>
    <p:sldId id="648" r:id="rId20"/>
    <p:sldId id="652" r:id="rId21"/>
    <p:sldId id="650" r:id="rId22"/>
    <p:sldId id="651" r:id="rId23"/>
    <p:sldId id="649" r:id="rId24"/>
    <p:sldId id="32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userDrawn="1">
          <p15:clr>
            <a:srgbClr val="A4A3A4"/>
          </p15:clr>
        </p15:guide>
        <p15:guide id="3" pos="7680" userDrawn="1">
          <p15:clr>
            <a:srgbClr val="A4A3A4"/>
          </p15:clr>
        </p15:guide>
        <p15:guide id="4" pos="1272" userDrawn="1">
          <p15:clr>
            <a:srgbClr val="A4A3A4"/>
          </p15:clr>
        </p15:guide>
        <p15:guide id="5" pos="7008" userDrawn="1">
          <p15:clr>
            <a:srgbClr val="A4A3A4"/>
          </p15:clr>
        </p15:guide>
        <p15:guide id="6" orient="horz" pos="3984" userDrawn="1">
          <p15:clr>
            <a:srgbClr val="A4A3A4"/>
          </p15:clr>
        </p15:guide>
        <p15:guide id="7" pos="7344" userDrawn="1">
          <p15:clr>
            <a:srgbClr val="A4A3A4"/>
          </p15:clr>
        </p15:guide>
        <p15:guide id="8" pos="336" userDrawn="1">
          <p15:clr>
            <a:srgbClr val="A4A3A4"/>
          </p15:clr>
        </p15:guide>
        <p15:guide id="9" orient="horz" pos="336" userDrawn="1">
          <p15:clr>
            <a:srgbClr val="A4A3A4"/>
          </p15:clr>
        </p15:guide>
        <p15:guide id="10" orient="horz" pos="672" userDrawn="1">
          <p15:clr>
            <a:srgbClr val="A4A3A4"/>
          </p15:clr>
        </p15:guide>
        <p15:guide id="11" orient="horz" pos="3648" userDrawn="1">
          <p15:clr>
            <a:srgbClr val="A4A3A4"/>
          </p15:clr>
        </p15:guide>
        <p15:guide id="1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905B"/>
    <a:srgbClr val="808080"/>
    <a:srgbClr val="292929"/>
    <a:srgbClr val="92D050"/>
    <a:srgbClr val="5A5047"/>
    <a:srgbClr val="6E655D"/>
    <a:srgbClr val="FF9350"/>
    <a:srgbClr val="00E700"/>
    <a:srgbClr val="32D17E"/>
    <a:srgbClr val="BEB4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A51436-6B54-4E81-88F0-139134451B87}" v="3" dt="2026-04-22T13:25:20.9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70"/>
    <p:restoredTop sz="84988" autoAdjust="0"/>
  </p:normalViewPr>
  <p:slideViewPr>
    <p:cSldViewPr snapToGrid="0" snapToObjects="1">
      <p:cViewPr varScale="1">
        <p:scale>
          <a:sx n="63" d="100"/>
          <a:sy n="63" d="100"/>
        </p:scale>
        <p:origin x="1004" y="48"/>
      </p:cViewPr>
      <p:guideLst>
        <p:guide orient="horz" pos="2136"/>
        <p:guide/>
        <p:guide pos="7680"/>
        <p:guide pos="1272"/>
        <p:guide pos="7008"/>
        <p:guide orient="horz" pos="3984"/>
        <p:guide pos="7344"/>
        <p:guide pos="336"/>
        <p:guide orient="horz" pos="336"/>
        <p:guide orient="horz" pos="672"/>
        <p:guide orient="horz" pos="3648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1" d="100"/>
          <a:sy n="81" d="100"/>
        </p:scale>
        <p:origin x="3894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on Chapman" userId="2afa659f-f6a2-43c9-b2f0-78af802b6c7a" providerId="ADAL" clId="{7917F342-CE9B-4E06-8888-7BB6AF6EA561}"/>
    <pc:docChg chg="undo custSel modSld">
      <pc:chgData name="Jason Chapman" userId="2afa659f-f6a2-43c9-b2f0-78af802b6c7a" providerId="ADAL" clId="{7917F342-CE9B-4E06-8888-7BB6AF6EA561}" dt="2026-04-22T13:27:17.169" v="59" actId="1076"/>
      <pc:docMkLst>
        <pc:docMk/>
      </pc:docMkLst>
      <pc:sldChg chg="addSp modSp mod">
        <pc:chgData name="Jason Chapman" userId="2afa659f-f6a2-43c9-b2f0-78af802b6c7a" providerId="ADAL" clId="{7917F342-CE9B-4E06-8888-7BB6AF6EA561}" dt="2026-04-22T13:26:08.890" v="54" actId="255"/>
        <pc:sldMkLst>
          <pc:docMk/>
          <pc:sldMk cId="2889060298" sldId="256"/>
        </pc:sldMkLst>
        <pc:spChg chg="add mod">
          <ac:chgData name="Jason Chapman" userId="2afa659f-f6a2-43c9-b2f0-78af802b6c7a" providerId="ADAL" clId="{7917F342-CE9B-4E06-8888-7BB6AF6EA561}" dt="2026-04-22T13:26:08.890" v="54" actId="255"/>
          <ac:spMkLst>
            <pc:docMk/>
            <pc:sldMk cId="2889060298" sldId="256"/>
            <ac:spMk id="3" creationId="{D6A57658-3DD5-AE38-B48D-E64F55EEEB1D}"/>
          </ac:spMkLst>
        </pc:spChg>
        <pc:spChg chg="mod">
          <ac:chgData name="Jason Chapman" userId="2afa659f-f6a2-43c9-b2f0-78af802b6c7a" providerId="ADAL" clId="{7917F342-CE9B-4E06-8888-7BB6AF6EA561}" dt="2026-04-22T13:25:24.781" v="3" actId="1076"/>
          <ac:spMkLst>
            <pc:docMk/>
            <pc:sldMk cId="2889060298" sldId="256"/>
            <ac:spMk id="4" creationId="{B6057E97-3BB3-5942-BEE1-57294F55B451}"/>
          </ac:spMkLst>
        </pc:spChg>
        <pc:picChg chg="add">
          <ac:chgData name="Jason Chapman" userId="2afa659f-f6a2-43c9-b2f0-78af802b6c7a" providerId="ADAL" clId="{7917F342-CE9B-4E06-8888-7BB6AF6EA561}" dt="2026-04-22T13:25:13.379" v="0"/>
          <ac:picMkLst>
            <pc:docMk/>
            <pc:sldMk cId="2889060298" sldId="256"/>
            <ac:picMk id="1026" creationId="{9B8F4F7F-8250-C8FB-D40D-931D069AB0F9}"/>
          </ac:picMkLst>
        </pc:picChg>
      </pc:sldChg>
      <pc:sldChg chg="addSp modSp mod">
        <pc:chgData name="Jason Chapman" userId="2afa659f-f6a2-43c9-b2f0-78af802b6c7a" providerId="ADAL" clId="{7917F342-CE9B-4E06-8888-7BB6AF6EA561}" dt="2026-04-22T13:27:17.169" v="59" actId="1076"/>
        <pc:sldMkLst>
          <pc:docMk/>
          <pc:sldMk cId="84429901" sldId="326"/>
        </pc:sldMkLst>
        <pc:picChg chg="add mod">
          <ac:chgData name="Jason Chapman" userId="2afa659f-f6a2-43c9-b2f0-78af802b6c7a" providerId="ADAL" clId="{7917F342-CE9B-4E06-8888-7BB6AF6EA561}" dt="2026-04-22T13:27:17.169" v="59" actId="1076"/>
          <ac:picMkLst>
            <pc:docMk/>
            <pc:sldMk cId="84429901" sldId="326"/>
            <ac:picMk id="9" creationId="{945FAF49-3E31-FB54-34D9-54B2EF6DA589}"/>
          </ac:picMkLst>
        </pc:picChg>
      </pc:sldChg>
    </pc:docChg>
  </pc:docChgLst>
  <pc:docChgLst>
    <pc:chgData name="Jason Chapman" userId="2afa659f-f6a2-43c9-b2f0-78af802b6c7a" providerId="ADAL" clId="{E246A440-3883-40CD-BD1F-7BAE22B7C97C}"/>
    <pc:docChg chg="undo redo custSel addSld delSld modSld sldOrd">
      <pc:chgData name="Jason Chapman" userId="2afa659f-f6a2-43c9-b2f0-78af802b6c7a" providerId="ADAL" clId="{E246A440-3883-40CD-BD1F-7BAE22B7C97C}" dt="2026-04-15T03:34:37.079" v="14922" actId="20577"/>
      <pc:docMkLst>
        <pc:docMk/>
      </pc:docMkLst>
      <pc:sldChg chg="delSp modSp mod">
        <pc:chgData name="Jason Chapman" userId="2afa659f-f6a2-43c9-b2f0-78af802b6c7a" providerId="ADAL" clId="{E246A440-3883-40CD-BD1F-7BAE22B7C97C}" dt="2026-04-10T13:54:35.590" v="121" actId="20577"/>
        <pc:sldMkLst>
          <pc:docMk/>
          <pc:sldMk cId="2889060298" sldId="256"/>
        </pc:sldMkLst>
        <pc:spChg chg="mod">
          <ac:chgData name="Jason Chapman" userId="2afa659f-f6a2-43c9-b2f0-78af802b6c7a" providerId="ADAL" clId="{E246A440-3883-40CD-BD1F-7BAE22B7C97C}" dt="2026-04-10T13:54:35.590" v="121" actId="20577"/>
          <ac:spMkLst>
            <pc:docMk/>
            <pc:sldMk cId="2889060298" sldId="256"/>
            <ac:spMk id="4" creationId="{B6057E97-3BB3-5942-BEE1-57294F55B451}"/>
          </ac:spMkLst>
        </pc:spChg>
        <pc:spChg chg="mod">
          <ac:chgData name="Jason Chapman" userId="2afa659f-f6a2-43c9-b2f0-78af802b6c7a" providerId="ADAL" clId="{E246A440-3883-40CD-BD1F-7BAE22B7C97C}" dt="2026-04-10T13:54:10.419" v="10" actId="20577"/>
          <ac:spMkLst>
            <pc:docMk/>
            <pc:sldMk cId="2889060298" sldId="256"/>
            <ac:spMk id="5" creationId="{08BD7B94-8D87-5949-A896-E0FEE51FF35D}"/>
          </ac:spMkLst>
        </pc:spChg>
      </pc:sldChg>
      <pc:sldChg chg="delSp mod">
        <pc:chgData name="Jason Chapman" userId="2afa659f-f6a2-43c9-b2f0-78af802b6c7a" providerId="ADAL" clId="{E246A440-3883-40CD-BD1F-7BAE22B7C97C}" dt="2026-04-15T02:28:07.449" v="13735" actId="478"/>
        <pc:sldMkLst>
          <pc:docMk/>
          <pc:sldMk cId="84429901" sldId="326"/>
        </pc:sldMkLst>
      </pc:sldChg>
      <pc:sldChg chg="addSp delSp modSp add mod delAnim modAnim">
        <pc:chgData name="Jason Chapman" userId="2afa659f-f6a2-43c9-b2f0-78af802b6c7a" providerId="ADAL" clId="{E246A440-3883-40CD-BD1F-7BAE22B7C97C}" dt="2026-04-14T18:38:13.059" v="2212" actId="478"/>
        <pc:sldMkLst>
          <pc:docMk/>
          <pc:sldMk cId="601470408" sldId="629"/>
        </pc:sldMkLst>
        <pc:spChg chg="mod">
          <ac:chgData name="Jason Chapman" userId="2afa659f-f6a2-43c9-b2f0-78af802b6c7a" providerId="ADAL" clId="{E246A440-3883-40CD-BD1F-7BAE22B7C97C}" dt="2026-04-10T19:47:09.228" v="355" actId="20577"/>
          <ac:spMkLst>
            <pc:docMk/>
            <pc:sldMk cId="601470408" sldId="629"/>
            <ac:spMk id="2" creationId="{8289BA8A-2D05-5760-C785-C6DFDFC5D754}"/>
          </ac:spMkLst>
        </pc:spChg>
        <pc:spChg chg="add mod">
          <ac:chgData name="Jason Chapman" userId="2afa659f-f6a2-43c9-b2f0-78af802b6c7a" providerId="ADAL" clId="{E246A440-3883-40CD-BD1F-7BAE22B7C97C}" dt="2026-04-10T19:48:26.239" v="461" actId="1076"/>
          <ac:spMkLst>
            <pc:docMk/>
            <pc:sldMk cId="601470408" sldId="629"/>
            <ac:spMk id="5" creationId="{D409E11C-F1D5-6BE5-05E0-79285CF1E200}"/>
          </ac:spMkLst>
        </pc:spChg>
        <pc:graphicFrameChg chg="add mod">
          <ac:chgData name="Jason Chapman" userId="2afa659f-f6a2-43c9-b2f0-78af802b6c7a" providerId="ADAL" clId="{E246A440-3883-40CD-BD1F-7BAE22B7C97C}" dt="2026-04-10T19:48:21.779" v="460" actId="1076"/>
          <ac:graphicFrameMkLst>
            <pc:docMk/>
            <pc:sldMk cId="601470408" sldId="629"/>
            <ac:graphicFrameMk id="4" creationId="{22E0A6C5-0B9E-E435-B92B-137742D2DA67}"/>
          </ac:graphicFrameMkLst>
        </pc:graphicFrameChg>
      </pc:sldChg>
      <pc:sldChg chg="addSp delSp modSp add mod">
        <pc:chgData name="Jason Chapman" userId="2afa659f-f6a2-43c9-b2f0-78af802b6c7a" providerId="ADAL" clId="{E246A440-3883-40CD-BD1F-7BAE22B7C97C}" dt="2026-04-15T00:46:14.893" v="8445" actId="6549"/>
        <pc:sldMkLst>
          <pc:docMk/>
          <pc:sldMk cId="4233832180" sldId="630"/>
        </pc:sldMkLst>
        <pc:spChg chg="mod">
          <ac:chgData name="Jason Chapman" userId="2afa659f-f6a2-43c9-b2f0-78af802b6c7a" providerId="ADAL" clId="{E246A440-3883-40CD-BD1F-7BAE22B7C97C}" dt="2026-04-10T19:49:05.582" v="497" actId="20577"/>
          <ac:spMkLst>
            <pc:docMk/>
            <pc:sldMk cId="4233832180" sldId="630"/>
            <ac:spMk id="2" creationId="{8289BA8A-2D05-5760-C785-C6DFDFC5D754}"/>
          </ac:spMkLst>
        </pc:spChg>
        <pc:spChg chg="mod">
          <ac:chgData name="Jason Chapman" userId="2afa659f-f6a2-43c9-b2f0-78af802b6c7a" providerId="ADAL" clId="{E246A440-3883-40CD-BD1F-7BAE22B7C97C}" dt="2026-04-15T00:46:14.893" v="8445" actId="6549"/>
          <ac:spMkLst>
            <pc:docMk/>
            <pc:sldMk cId="4233832180" sldId="630"/>
            <ac:spMk id="8" creationId="{1AC45E14-7973-3F56-F608-55F0A974E6D9}"/>
          </ac:spMkLst>
        </pc:spChg>
        <pc:picChg chg="add mod">
          <ac:chgData name="Jason Chapman" userId="2afa659f-f6a2-43c9-b2f0-78af802b6c7a" providerId="ADAL" clId="{E246A440-3883-40CD-BD1F-7BAE22B7C97C}" dt="2026-04-14T18:39:04.565" v="2215" actId="1076"/>
          <ac:picMkLst>
            <pc:docMk/>
            <pc:sldMk cId="4233832180" sldId="630"/>
            <ac:picMk id="4" creationId="{FA9AEF96-F30C-B7CF-809F-13E1D059A1DD}"/>
          </ac:picMkLst>
        </pc:picChg>
        <pc:picChg chg="add mod">
          <ac:chgData name="Jason Chapman" userId="2afa659f-f6a2-43c9-b2f0-78af802b6c7a" providerId="ADAL" clId="{E246A440-3883-40CD-BD1F-7BAE22B7C97C}" dt="2026-04-14T18:38:58.161" v="2214" actId="1076"/>
          <ac:picMkLst>
            <pc:docMk/>
            <pc:sldMk cId="4233832180" sldId="630"/>
            <ac:picMk id="6" creationId="{5C07E122-A4B3-30BA-40B8-BF2137F7A6AE}"/>
          </ac:picMkLst>
        </pc:picChg>
      </pc:sldChg>
      <pc:sldChg chg="addSp delSp modSp add mod">
        <pc:chgData name="Jason Chapman" userId="2afa659f-f6a2-43c9-b2f0-78af802b6c7a" providerId="ADAL" clId="{E246A440-3883-40CD-BD1F-7BAE22B7C97C}" dt="2026-04-14T19:33:20.775" v="3420" actId="1076"/>
        <pc:sldMkLst>
          <pc:docMk/>
          <pc:sldMk cId="474791388" sldId="631"/>
        </pc:sldMkLst>
        <pc:spChg chg="mod">
          <ac:chgData name="Jason Chapman" userId="2afa659f-f6a2-43c9-b2f0-78af802b6c7a" providerId="ADAL" clId="{E246A440-3883-40CD-BD1F-7BAE22B7C97C}" dt="2026-04-10T20:39:22.181" v="1722" actId="20577"/>
          <ac:spMkLst>
            <pc:docMk/>
            <pc:sldMk cId="474791388" sldId="631"/>
            <ac:spMk id="2" creationId="{8289BA8A-2D05-5760-C785-C6DFDFC5D754}"/>
          </ac:spMkLst>
        </pc:spChg>
        <pc:graphicFrameChg chg="add mod modGraphic">
          <ac:chgData name="Jason Chapman" userId="2afa659f-f6a2-43c9-b2f0-78af802b6c7a" providerId="ADAL" clId="{E246A440-3883-40CD-BD1F-7BAE22B7C97C}" dt="2026-04-14T19:33:20.775" v="3420" actId="1076"/>
          <ac:graphicFrameMkLst>
            <pc:docMk/>
            <pc:sldMk cId="474791388" sldId="631"/>
            <ac:graphicFrameMk id="4" creationId="{6D9133AC-6B7D-03DE-60E9-C80F21355393}"/>
          </ac:graphicFrameMkLst>
        </pc:graphicFrameChg>
      </pc:sldChg>
      <pc:sldChg chg="addSp modSp add mod">
        <pc:chgData name="Jason Chapman" userId="2afa659f-f6a2-43c9-b2f0-78af802b6c7a" providerId="ADAL" clId="{E246A440-3883-40CD-BD1F-7BAE22B7C97C}" dt="2026-04-14T20:21:43.873" v="5623" actId="20577"/>
        <pc:sldMkLst>
          <pc:docMk/>
          <pc:sldMk cId="2016658655" sldId="632"/>
        </pc:sldMkLst>
        <pc:spChg chg="mod">
          <ac:chgData name="Jason Chapman" userId="2afa659f-f6a2-43c9-b2f0-78af802b6c7a" providerId="ADAL" clId="{E246A440-3883-40CD-BD1F-7BAE22B7C97C}" dt="2026-04-14T20:21:43.873" v="5623" actId="20577"/>
          <ac:spMkLst>
            <pc:docMk/>
            <pc:sldMk cId="2016658655" sldId="632"/>
            <ac:spMk id="2" creationId="{8289BA8A-2D05-5760-C785-C6DFDFC5D754}"/>
          </ac:spMkLst>
        </pc:spChg>
        <pc:spChg chg="mod">
          <ac:chgData name="Jason Chapman" userId="2afa659f-f6a2-43c9-b2f0-78af802b6c7a" providerId="ADAL" clId="{E246A440-3883-40CD-BD1F-7BAE22B7C97C}" dt="2026-04-14T19:46:28.503" v="4152" actId="20577"/>
          <ac:spMkLst>
            <pc:docMk/>
            <pc:sldMk cId="2016658655" sldId="632"/>
            <ac:spMk id="8" creationId="{1AC45E14-7973-3F56-F608-55F0A974E6D9}"/>
          </ac:spMkLst>
        </pc:spChg>
        <pc:graphicFrameChg chg="add mod">
          <ac:chgData name="Jason Chapman" userId="2afa659f-f6a2-43c9-b2f0-78af802b6c7a" providerId="ADAL" clId="{E246A440-3883-40CD-BD1F-7BAE22B7C97C}" dt="2026-04-14T19:42:50.546" v="3880" actId="14100"/>
          <ac:graphicFrameMkLst>
            <pc:docMk/>
            <pc:sldMk cId="2016658655" sldId="632"/>
            <ac:graphicFrameMk id="3" creationId="{1BB8DD92-633C-115B-57D2-B702B97C550B}"/>
          </ac:graphicFrameMkLst>
        </pc:graphicFrameChg>
        <pc:picChg chg="add mod">
          <ac:chgData name="Jason Chapman" userId="2afa659f-f6a2-43c9-b2f0-78af802b6c7a" providerId="ADAL" clId="{E246A440-3883-40CD-BD1F-7BAE22B7C97C}" dt="2026-04-14T19:42:50.546" v="3880" actId="14100"/>
          <ac:picMkLst>
            <pc:docMk/>
            <pc:sldMk cId="2016658655" sldId="632"/>
            <ac:picMk id="4" creationId="{366643F3-3C45-4F04-8214-1A695746B230}"/>
          </ac:picMkLst>
        </pc:picChg>
      </pc:sldChg>
      <pc:sldChg chg="modSp add mod">
        <pc:chgData name="Jason Chapman" userId="2afa659f-f6a2-43c9-b2f0-78af802b6c7a" providerId="ADAL" clId="{E246A440-3883-40CD-BD1F-7BAE22B7C97C}" dt="2026-04-14T20:21:49.421" v="5624" actId="20577"/>
        <pc:sldMkLst>
          <pc:docMk/>
          <pc:sldMk cId="2044006185" sldId="633"/>
        </pc:sldMkLst>
        <pc:spChg chg="mod">
          <ac:chgData name="Jason Chapman" userId="2afa659f-f6a2-43c9-b2f0-78af802b6c7a" providerId="ADAL" clId="{E246A440-3883-40CD-BD1F-7BAE22B7C97C}" dt="2026-04-14T20:21:49.421" v="5624" actId="20577"/>
          <ac:spMkLst>
            <pc:docMk/>
            <pc:sldMk cId="2044006185" sldId="633"/>
            <ac:spMk id="2" creationId="{8289BA8A-2D05-5760-C785-C6DFDFC5D754}"/>
          </ac:spMkLst>
        </pc:spChg>
        <pc:spChg chg="mod">
          <ac:chgData name="Jason Chapman" userId="2afa659f-f6a2-43c9-b2f0-78af802b6c7a" providerId="ADAL" clId="{E246A440-3883-40CD-BD1F-7BAE22B7C97C}" dt="2026-04-14T19:51:38.480" v="4838" actId="27636"/>
          <ac:spMkLst>
            <pc:docMk/>
            <pc:sldMk cId="2044006185" sldId="633"/>
            <ac:spMk id="8" creationId="{1AC45E14-7973-3F56-F608-55F0A974E6D9}"/>
          </ac:spMkLst>
        </pc:spChg>
      </pc:sldChg>
      <pc:sldChg chg="modSp add mod">
        <pc:chgData name="Jason Chapman" userId="2afa659f-f6a2-43c9-b2f0-78af802b6c7a" providerId="ADAL" clId="{E246A440-3883-40CD-BD1F-7BAE22B7C97C}" dt="2026-04-14T20:18:47.494" v="5574" actId="20577"/>
        <pc:sldMkLst>
          <pc:docMk/>
          <pc:sldMk cId="1632167022" sldId="634"/>
        </pc:sldMkLst>
        <pc:spChg chg="mod">
          <ac:chgData name="Jason Chapman" userId="2afa659f-f6a2-43c9-b2f0-78af802b6c7a" providerId="ADAL" clId="{E246A440-3883-40CD-BD1F-7BAE22B7C97C}" dt="2026-04-14T19:56:32.760" v="4882" actId="20577"/>
          <ac:spMkLst>
            <pc:docMk/>
            <pc:sldMk cId="1632167022" sldId="634"/>
            <ac:spMk id="2" creationId="{8289BA8A-2D05-5760-C785-C6DFDFC5D754}"/>
          </ac:spMkLst>
        </pc:spChg>
        <pc:spChg chg="mod">
          <ac:chgData name="Jason Chapman" userId="2afa659f-f6a2-43c9-b2f0-78af802b6c7a" providerId="ADAL" clId="{E246A440-3883-40CD-BD1F-7BAE22B7C97C}" dt="2026-04-14T20:18:47.494" v="5574" actId="20577"/>
          <ac:spMkLst>
            <pc:docMk/>
            <pc:sldMk cId="1632167022" sldId="634"/>
            <ac:spMk id="8" creationId="{1AC45E14-7973-3F56-F608-55F0A974E6D9}"/>
          </ac:spMkLst>
        </pc:spChg>
      </pc:sldChg>
      <pc:sldChg chg="modSp add mod">
        <pc:chgData name="Jason Chapman" userId="2afa659f-f6a2-43c9-b2f0-78af802b6c7a" providerId="ADAL" clId="{E246A440-3883-40CD-BD1F-7BAE22B7C97C}" dt="2026-04-14T20:34:24.881" v="6544" actId="20577"/>
        <pc:sldMkLst>
          <pc:docMk/>
          <pc:sldMk cId="3527435576" sldId="635"/>
        </pc:sldMkLst>
        <pc:spChg chg="mod">
          <ac:chgData name="Jason Chapman" userId="2afa659f-f6a2-43c9-b2f0-78af802b6c7a" providerId="ADAL" clId="{E246A440-3883-40CD-BD1F-7BAE22B7C97C}" dt="2026-04-14T20:20:53.392" v="5613" actId="20577"/>
          <ac:spMkLst>
            <pc:docMk/>
            <pc:sldMk cId="3527435576" sldId="635"/>
            <ac:spMk id="2" creationId="{8289BA8A-2D05-5760-C785-C6DFDFC5D754}"/>
          </ac:spMkLst>
        </pc:spChg>
        <pc:spChg chg="mod">
          <ac:chgData name="Jason Chapman" userId="2afa659f-f6a2-43c9-b2f0-78af802b6c7a" providerId="ADAL" clId="{E246A440-3883-40CD-BD1F-7BAE22B7C97C}" dt="2026-04-14T20:34:24.881" v="6544" actId="20577"/>
          <ac:spMkLst>
            <pc:docMk/>
            <pc:sldMk cId="3527435576" sldId="635"/>
            <ac:spMk id="8" creationId="{1AC45E14-7973-3F56-F608-55F0A974E6D9}"/>
          </ac:spMkLst>
        </pc:spChg>
      </pc:sldChg>
      <pc:sldChg chg="modSp add mod">
        <pc:chgData name="Jason Chapman" userId="2afa659f-f6a2-43c9-b2f0-78af802b6c7a" providerId="ADAL" clId="{E246A440-3883-40CD-BD1F-7BAE22B7C97C}" dt="2026-04-14T22:59:06.087" v="7679" actId="27636"/>
        <pc:sldMkLst>
          <pc:docMk/>
          <pc:sldMk cId="2344365302" sldId="636"/>
        </pc:sldMkLst>
        <pc:spChg chg="mod">
          <ac:chgData name="Jason Chapman" userId="2afa659f-f6a2-43c9-b2f0-78af802b6c7a" providerId="ADAL" clId="{E246A440-3883-40CD-BD1F-7BAE22B7C97C}" dt="2026-04-14T20:48:06.160" v="7146" actId="20577"/>
          <ac:spMkLst>
            <pc:docMk/>
            <pc:sldMk cId="2344365302" sldId="636"/>
            <ac:spMk id="2" creationId="{8289BA8A-2D05-5760-C785-C6DFDFC5D754}"/>
          </ac:spMkLst>
        </pc:spChg>
        <pc:spChg chg="mod">
          <ac:chgData name="Jason Chapman" userId="2afa659f-f6a2-43c9-b2f0-78af802b6c7a" providerId="ADAL" clId="{E246A440-3883-40CD-BD1F-7BAE22B7C97C}" dt="2026-04-14T22:59:06.087" v="7679" actId="27636"/>
          <ac:spMkLst>
            <pc:docMk/>
            <pc:sldMk cId="2344365302" sldId="636"/>
            <ac:spMk id="8" creationId="{1AC45E14-7973-3F56-F608-55F0A974E6D9}"/>
          </ac:spMkLst>
        </pc:spChg>
      </pc:sldChg>
      <pc:sldChg chg="addSp delSp modSp add mod">
        <pc:chgData name="Jason Chapman" userId="2afa659f-f6a2-43c9-b2f0-78af802b6c7a" providerId="ADAL" clId="{E246A440-3883-40CD-BD1F-7BAE22B7C97C}" dt="2026-04-14T19:37:45.394" v="3509" actId="20577"/>
        <pc:sldMkLst>
          <pc:docMk/>
          <pc:sldMk cId="3901643988" sldId="638"/>
        </pc:sldMkLst>
        <pc:spChg chg="mod">
          <ac:chgData name="Jason Chapman" userId="2afa659f-f6a2-43c9-b2f0-78af802b6c7a" providerId="ADAL" clId="{E246A440-3883-40CD-BD1F-7BAE22B7C97C}" dt="2026-04-14T19:37:45.394" v="3509" actId="20577"/>
          <ac:spMkLst>
            <pc:docMk/>
            <pc:sldMk cId="3901643988" sldId="638"/>
            <ac:spMk id="2" creationId="{587DC5EE-11C6-3053-274B-5BE12C662B66}"/>
          </ac:spMkLst>
        </pc:spChg>
        <pc:spChg chg="mod">
          <ac:chgData name="Jason Chapman" userId="2afa659f-f6a2-43c9-b2f0-78af802b6c7a" providerId="ADAL" clId="{E246A440-3883-40CD-BD1F-7BAE22B7C97C}" dt="2026-04-14T19:36:15.893" v="3459"/>
          <ac:spMkLst>
            <pc:docMk/>
            <pc:sldMk cId="3901643988" sldId="638"/>
            <ac:spMk id="9" creationId="{A41D0151-68AA-E446-39F9-086144E732C4}"/>
          </ac:spMkLst>
        </pc:spChg>
        <pc:spChg chg="mod">
          <ac:chgData name="Jason Chapman" userId="2afa659f-f6a2-43c9-b2f0-78af802b6c7a" providerId="ADAL" clId="{E246A440-3883-40CD-BD1F-7BAE22B7C97C}" dt="2026-04-14T19:36:15.893" v="3459"/>
          <ac:spMkLst>
            <pc:docMk/>
            <pc:sldMk cId="3901643988" sldId="638"/>
            <ac:spMk id="13" creationId="{DC3714D7-7272-28A7-E19B-427C35430D86}"/>
          </ac:spMkLst>
        </pc:spChg>
        <pc:spChg chg="mod">
          <ac:chgData name="Jason Chapman" userId="2afa659f-f6a2-43c9-b2f0-78af802b6c7a" providerId="ADAL" clId="{E246A440-3883-40CD-BD1F-7BAE22B7C97C}" dt="2026-04-14T19:36:15.893" v="3459"/>
          <ac:spMkLst>
            <pc:docMk/>
            <pc:sldMk cId="3901643988" sldId="638"/>
            <ac:spMk id="33" creationId="{7BCFAA78-5BA6-FAD0-4791-C5A7ABC3E64B}"/>
          </ac:spMkLst>
        </pc:spChg>
        <pc:spChg chg="mod">
          <ac:chgData name="Jason Chapman" userId="2afa659f-f6a2-43c9-b2f0-78af802b6c7a" providerId="ADAL" clId="{E246A440-3883-40CD-BD1F-7BAE22B7C97C}" dt="2026-04-14T19:36:15.893" v="3459"/>
          <ac:spMkLst>
            <pc:docMk/>
            <pc:sldMk cId="3901643988" sldId="638"/>
            <ac:spMk id="41" creationId="{48E60B28-CB18-A4CC-D3B2-1864CA177A09}"/>
          </ac:spMkLst>
        </pc:spChg>
        <pc:spChg chg="mod">
          <ac:chgData name="Jason Chapman" userId="2afa659f-f6a2-43c9-b2f0-78af802b6c7a" providerId="ADAL" clId="{E246A440-3883-40CD-BD1F-7BAE22B7C97C}" dt="2026-04-14T19:36:15.893" v="3459"/>
          <ac:spMkLst>
            <pc:docMk/>
            <pc:sldMk cId="3901643988" sldId="638"/>
            <ac:spMk id="43" creationId="{D67B4238-6F8B-370B-FC46-4365725FE5CD}"/>
          </ac:spMkLst>
        </pc:spChg>
        <pc:spChg chg="mod">
          <ac:chgData name="Jason Chapman" userId="2afa659f-f6a2-43c9-b2f0-78af802b6c7a" providerId="ADAL" clId="{E246A440-3883-40CD-BD1F-7BAE22B7C97C}" dt="2026-04-14T19:36:15.893" v="3459"/>
          <ac:spMkLst>
            <pc:docMk/>
            <pc:sldMk cId="3901643988" sldId="638"/>
            <ac:spMk id="45" creationId="{E613AB1A-90F9-3523-8480-795940D9C19A}"/>
          </ac:spMkLst>
        </pc:spChg>
        <pc:spChg chg="mod">
          <ac:chgData name="Jason Chapman" userId="2afa659f-f6a2-43c9-b2f0-78af802b6c7a" providerId="ADAL" clId="{E246A440-3883-40CD-BD1F-7BAE22B7C97C}" dt="2026-04-14T19:36:15.893" v="3459"/>
          <ac:spMkLst>
            <pc:docMk/>
            <pc:sldMk cId="3901643988" sldId="638"/>
            <ac:spMk id="46" creationId="{DC22D2E4-DF12-AD7C-2F46-D48AFFCFF950}"/>
          </ac:spMkLst>
        </pc:spChg>
        <pc:spChg chg="mod">
          <ac:chgData name="Jason Chapman" userId="2afa659f-f6a2-43c9-b2f0-78af802b6c7a" providerId="ADAL" clId="{E246A440-3883-40CD-BD1F-7BAE22B7C97C}" dt="2026-04-14T19:36:15.893" v="3459"/>
          <ac:spMkLst>
            <pc:docMk/>
            <pc:sldMk cId="3901643988" sldId="638"/>
            <ac:spMk id="47" creationId="{11E8959C-E71C-C81E-7033-AB9EAF370994}"/>
          </ac:spMkLst>
        </pc:spChg>
        <pc:spChg chg="mod">
          <ac:chgData name="Jason Chapman" userId="2afa659f-f6a2-43c9-b2f0-78af802b6c7a" providerId="ADAL" clId="{E246A440-3883-40CD-BD1F-7BAE22B7C97C}" dt="2026-04-14T19:36:15.893" v="3459"/>
          <ac:spMkLst>
            <pc:docMk/>
            <pc:sldMk cId="3901643988" sldId="638"/>
            <ac:spMk id="50" creationId="{7E8509B8-E817-3847-CD1E-9986FE423843}"/>
          </ac:spMkLst>
        </pc:spChg>
        <pc:spChg chg="mod">
          <ac:chgData name="Jason Chapman" userId="2afa659f-f6a2-43c9-b2f0-78af802b6c7a" providerId="ADAL" clId="{E246A440-3883-40CD-BD1F-7BAE22B7C97C}" dt="2026-04-14T19:36:15.893" v="3459"/>
          <ac:spMkLst>
            <pc:docMk/>
            <pc:sldMk cId="3901643988" sldId="638"/>
            <ac:spMk id="53" creationId="{7ED0A288-8CA8-6BEF-62AC-03366153C405}"/>
          </ac:spMkLst>
        </pc:spChg>
        <pc:grpChg chg="mod">
          <ac:chgData name="Jason Chapman" userId="2afa659f-f6a2-43c9-b2f0-78af802b6c7a" providerId="ADAL" clId="{E246A440-3883-40CD-BD1F-7BAE22B7C97C}" dt="2026-04-14T19:36:24.825" v="3460" actId="1076"/>
          <ac:grpSpMkLst>
            <pc:docMk/>
            <pc:sldMk cId="3901643988" sldId="638"/>
            <ac:grpSpMk id="7" creationId="{C6B9D2D3-07FE-FEAE-53C0-086EEC507FC3}"/>
          </ac:grpSpMkLst>
        </pc:grpChg>
      </pc:sldChg>
      <pc:sldChg chg="addSp modSp add mod">
        <pc:chgData name="Jason Chapman" userId="2afa659f-f6a2-43c9-b2f0-78af802b6c7a" providerId="ADAL" clId="{E246A440-3883-40CD-BD1F-7BAE22B7C97C}" dt="2026-04-14T19:35:49.849" v="3457" actId="1076"/>
        <pc:sldMkLst>
          <pc:docMk/>
          <pc:sldMk cId="644840393" sldId="639"/>
        </pc:sldMkLst>
        <pc:spChg chg="add mod">
          <ac:chgData name="Jason Chapman" userId="2afa659f-f6a2-43c9-b2f0-78af802b6c7a" providerId="ADAL" clId="{E246A440-3883-40CD-BD1F-7BAE22B7C97C}" dt="2026-04-14T19:34:00.879" v="3425" actId="1582"/>
          <ac:spMkLst>
            <pc:docMk/>
            <pc:sldMk cId="644840393" sldId="639"/>
            <ac:spMk id="3" creationId="{14C2A688-3A3A-73A2-6ABA-B72903BB10CF}"/>
          </ac:spMkLst>
        </pc:spChg>
        <pc:spChg chg="add mod">
          <ac:chgData name="Jason Chapman" userId="2afa659f-f6a2-43c9-b2f0-78af802b6c7a" providerId="ADAL" clId="{E246A440-3883-40CD-BD1F-7BAE22B7C97C}" dt="2026-04-14T19:35:29.220" v="3440" actId="1076"/>
          <ac:spMkLst>
            <pc:docMk/>
            <pc:sldMk cId="644840393" sldId="639"/>
            <ac:spMk id="9" creationId="{4A505B4A-7791-AA53-FC7B-0C40FF96430D}"/>
          </ac:spMkLst>
        </pc:spChg>
        <pc:spChg chg="add mod">
          <ac:chgData name="Jason Chapman" userId="2afa659f-f6a2-43c9-b2f0-78af802b6c7a" providerId="ADAL" clId="{E246A440-3883-40CD-BD1F-7BAE22B7C97C}" dt="2026-04-14T19:35:49.849" v="3457" actId="1076"/>
          <ac:spMkLst>
            <pc:docMk/>
            <pc:sldMk cId="644840393" sldId="639"/>
            <ac:spMk id="10" creationId="{DD66FBA2-27CC-8A21-6D8D-87ECA046BEB8}"/>
          </ac:spMkLst>
        </pc:spChg>
        <pc:cxnChg chg="add mod">
          <ac:chgData name="Jason Chapman" userId="2afa659f-f6a2-43c9-b2f0-78af802b6c7a" providerId="ADAL" clId="{E246A440-3883-40CD-BD1F-7BAE22B7C97C}" dt="2026-04-14T19:34:45.693" v="3428" actId="1582"/>
          <ac:cxnSpMkLst>
            <pc:docMk/>
            <pc:sldMk cId="644840393" sldId="639"/>
            <ac:cxnSpMk id="6" creationId="{D45F3197-6335-5609-A211-4F1137505676}"/>
          </ac:cxnSpMkLst>
        </pc:cxnChg>
        <pc:cxnChg chg="add mod">
          <ac:chgData name="Jason Chapman" userId="2afa659f-f6a2-43c9-b2f0-78af802b6c7a" providerId="ADAL" clId="{E246A440-3883-40CD-BD1F-7BAE22B7C97C}" dt="2026-04-14T19:35:03.401" v="3431" actId="14100"/>
          <ac:cxnSpMkLst>
            <pc:docMk/>
            <pc:sldMk cId="644840393" sldId="639"/>
            <ac:cxnSpMk id="7" creationId="{6FA0BDB1-D501-503A-93DE-F367838E0F9F}"/>
          </ac:cxnSpMkLst>
        </pc:cxnChg>
      </pc:sldChg>
      <pc:sldChg chg="modSp add mod">
        <pc:chgData name="Jason Chapman" userId="2afa659f-f6a2-43c9-b2f0-78af802b6c7a" providerId="ADAL" clId="{E246A440-3883-40CD-BD1F-7BAE22B7C97C}" dt="2026-04-14T20:46:20.883" v="7087" actId="20577"/>
        <pc:sldMkLst>
          <pc:docMk/>
          <pc:sldMk cId="614032314" sldId="640"/>
        </pc:sldMkLst>
        <pc:spChg chg="mod">
          <ac:chgData name="Jason Chapman" userId="2afa659f-f6a2-43c9-b2f0-78af802b6c7a" providerId="ADAL" clId="{E246A440-3883-40CD-BD1F-7BAE22B7C97C}" dt="2026-04-14T20:39:38.570" v="6695" actId="20577"/>
          <ac:spMkLst>
            <pc:docMk/>
            <pc:sldMk cId="614032314" sldId="640"/>
            <ac:spMk id="2" creationId="{93731E1E-D873-AEEE-996A-24AC0FC717E1}"/>
          </ac:spMkLst>
        </pc:spChg>
        <pc:spChg chg="mod">
          <ac:chgData name="Jason Chapman" userId="2afa659f-f6a2-43c9-b2f0-78af802b6c7a" providerId="ADAL" clId="{E246A440-3883-40CD-BD1F-7BAE22B7C97C}" dt="2026-04-14T20:46:20.883" v="7087" actId="20577"/>
          <ac:spMkLst>
            <pc:docMk/>
            <pc:sldMk cId="614032314" sldId="640"/>
            <ac:spMk id="8" creationId="{E99FE441-09A1-AB32-28D9-A7DE55E5D2E6}"/>
          </ac:spMkLst>
        </pc:spChg>
      </pc:sldChg>
      <pc:sldChg chg="modSp add mod ord">
        <pc:chgData name="Jason Chapman" userId="2afa659f-f6a2-43c9-b2f0-78af802b6c7a" providerId="ADAL" clId="{E246A440-3883-40CD-BD1F-7BAE22B7C97C}" dt="2026-04-14T23:28:21.702" v="8440"/>
        <pc:sldMkLst>
          <pc:docMk/>
          <pc:sldMk cId="3811620556" sldId="642"/>
        </pc:sldMkLst>
        <pc:spChg chg="mod">
          <ac:chgData name="Jason Chapman" userId="2afa659f-f6a2-43c9-b2f0-78af802b6c7a" providerId="ADAL" clId="{E246A440-3883-40CD-BD1F-7BAE22B7C97C}" dt="2026-04-14T23:09:35.281" v="7695" actId="20577"/>
          <ac:spMkLst>
            <pc:docMk/>
            <pc:sldMk cId="3811620556" sldId="642"/>
            <ac:spMk id="2" creationId="{8F934DDB-8DA3-46B3-6688-360D1C826B3D}"/>
          </ac:spMkLst>
        </pc:spChg>
        <pc:spChg chg="mod">
          <ac:chgData name="Jason Chapman" userId="2afa659f-f6a2-43c9-b2f0-78af802b6c7a" providerId="ADAL" clId="{E246A440-3883-40CD-BD1F-7BAE22B7C97C}" dt="2026-04-14T23:20:01.544" v="8410" actId="20577"/>
          <ac:spMkLst>
            <pc:docMk/>
            <pc:sldMk cId="3811620556" sldId="642"/>
            <ac:spMk id="8" creationId="{F6558256-7F8D-BCC2-DADC-C6548A9B2BFC}"/>
          </ac:spMkLst>
        </pc:spChg>
      </pc:sldChg>
      <pc:sldChg chg="modSp add mod">
        <pc:chgData name="Jason Chapman" userId="2afa659f-f6a2-43c9-b2f0-78af802b6c7a" providerId="ADAL" clId="{E246A440-3883-40CD-BD1F-7BAE22B7C97C}" dt="2026-04-15T02:26:05.769" v="13733" actId="20577"/>
        <pc:sldMkLst>
          <pc:docMk/>
          <pc:sldMk cId="1939413166" sldId="643"/>
        </pc:sldMkLst>
        <pc:spChg chg="mod">
          <ac:chgData name="Jason Chapman" userId="2afa659f-f6a2-43c9-b2f0-78af802b6c7a" providerId="ADAL" clId="{E246A440-3883-40CD-BD1F-7BAE22B7C97C}" dt="2026-04-14T23:20:38.722" v="8436" actId="20577"/>
          <ac:spMkLst>
            <pc:docMk/>
            <pc:sldMk cId="1939413166" sldId="643"/>
            <ac:spMk id="2" creationId="{89A89229-A66E-1BCC-9A48-61B9C0C829BA}"/>
          </ac:spMkLst>
        </pc:spChg>
        <pc:spChg chg="mod">
          <ac:chgData name="Jason Chapman" userId="2afa659f-f6a2-43c9-b2f0-78af802b6c7a" providerId="ADAL" clId="{E246A440-3883-40CD-BD1F-7BAE22B7C97C}" dt="2026-04-15T02:26:05.769" v="13733" actId="20577"/>
          <ac:spMkLst>
            <pc:docMk/>
            <pc:sldMk cId="1939413166" sldId="643"/>
            <ac:spMk id="8" creationId="{26353548-6102-91D7-036C-DDF686A01A39}"/>
          </ac:spMkLst>
        </pc:spChg>
      </pc:sldChg>
      <pc:sldChg chg="modSp add mod ord">
        <pc:chgData name="Jason Chapman" userId="2afa659f-f6a2-43c9-b2f0-78af802b6c7a" providerId="ADAL" clId="{E246A440-3883-40CD-BD1F-7BAE22B7C97C}" dt="2026-04-15T01:06:31.906" v="10255" actId="20577"/>
        <pc:sldMkLst>
          <pc:docMk/>
          <pc:sldMk cId="4158676934" sldId="644"/>
        </pc:sldMkLst>
        <pc:spChg chg="mod">
          <ac:chgData name="Jason Chapman" userId="2afa659f-f6a2-43c9-b2f0-78af802b6c7a" providerId="ADAL" clId="{E246A440-3883-40CD-BD1F-7BAE22B7C97C}" dt="2026-04-15T00:58:03.779" v="9370" actId="20577"/>
          <ac:spMkLst>
            <pc:docMk/>
            <pc:sldMk cId="4158676934" sldId="644"/>
            <ac:spMk id="2" creationId="{BDFD1B42-27E5-AE69-B8F0-E5F3D75FD16A}"/>
          </ac:spMkLst>
        </pc:spChg>
        <pc:spChg chg="mod">
          <ac:chgData name="Jason Chapman" userId="2afa659f-f6a2-43c9-b2f0-78af802b6c7a" providerId="ADAL" clId="{E246A440-3883-40CD-BD1F-7BAE22B7C97C}" dt="2026-04-15T01:06:31.906" v="10255" actId="20577"/>
          <ac:spMkLst>
            <pc:docMk/>
            <pc:sldMk cId="4158676934" sldId="644"/>
            <ac:spMk id="8" creationId="{F0D0743A-5851-081B-766C-00A14ABC5097}"/>
          </ac:spMkLst>
        </pc:spChg>
      </pc:sldChg>
      <pc:sldChg chg="modSp add mod ord">
        <pc:chgData name="Jason Chapman" userId="2afa659f-f6a2-43c9-b2f0-78af802b6c7a" providerId="ADAL" clId="{E246A440-3883-40CD-BD1F-7BAE22B7C97C}" dt="2026-04-15T01:28:49.168" v="11543" actId="20577"/>
        <pc:sldMkLst>
          <pc:docMk/>
          <pc:sldMk cId="1738392720" sldId="646"/>
        </pc:sldMkLst>
        <pc:spChg chg="mod">
          <ac:chgData name="Jason Chapman" userId="2afa659f-f6a2-43c9-b2f0-78af802b6c7a" providerId="ADAL" clId="{E246A440-3883-40CD-BD1F-7BAE22B7C97C}" dt="2026-04-15T01:06:58.772" v="10288" actId="20577"/>
          <ac:spMkLst>
            <pc:docMk/>
            <pc:sldMk cId="1738392720" sldId="646"/>
            <ac:spMk id="2" creationId="{76FCFDDC-FD92-3264-3DE1-7B2F57E16394}"/>
          </ac:spMkLst>
        </pc:spChg>
        <pc:spChg chg="mod">
          <ac:chgData name="Jason Chapman" userId="2afa659f-f6a2-43c9-b2f0-78af802b6c7a" providerId="ADAL" clId="{E246A440-3883-40CD-BD1F-7BAE22B7C97C}" dt="2026-04-15T01:28:49.168" v="11543" actId="20577"/>
          <ac:spMkLst>
            <pc:docMk/>
            <pc:sldMk cId="1738392720" sldId="646"/>
            <ac:spMk id="8" creationId="{2FAE370E-57F0-E2BF-EFDA-24FA2DDDB52B}"/>
          </ac:spMkLst>
        </pc:spChg>
      </pc:sldChg>
      <pc:sldChg chg="addSp delSp modSp add mod ord">
        <pc:chgData name="Jason Chapman" userId="2afa659f-f6a2-43c9-b2f0-78af802b6c7a" providerId="ADAL" clId="{E246A440-3883-40CD-BD1F-7BAE22B7C97C}" dt="2026-04-15T01:42:05.139" v="12364" actId="20577"/>
        <pc:sldMkLst>
          <pc:docMk/>
          <pc:sldMk cId="2116955659" sldId="647"/>
        </pc:sldMkLst>
        <pc:spChg chg="mod">
          <ac:chgData name="Jason Chapman" userId="2afa659f-f6a2-43c9-b2f0-78af802b6c7a" providerId="ADAL" clId="{E246A440-3883-40CD-BD1F-7BAE22B7C97C}" dt="2026-04-15T01:30:39.050" v="11571" actId="20577"/>
          <ac:spMkLst>
            <pc:docMk/>
            <pc:sldMk cId="2116955659" sldId="647"/>
            <ac:spMk id="2" creationId="{1C2FCC37-C6A3-C433-54A7-8141E2E0AD84}"/>
          </ac:spMkLst>
        </pc:spChg>
        <pc:spChg chg="mod">
          <ac:chgData name="Jason Chapman" userId="2afa659f-f6a2-43c9-b2f0-78af802b6c7a" providerId="ADAL" clId="{E246A440-3883-40CD-BD1F-7BAE22B7C97C}" dt="2026-04-15T01:42:05.139" v="12364" actId="20577"/>
          <ac:spMkLst>
            <pc:docMk/>
            <pc:sldMk cId="2116955659" sldId="647"/>
            <ac:spMk id="8" creationId="{D93F2924-0246-F148-5A41-BA895B24BBE0}"/>
          </ac:spMkLst>
        </pc:spChg>
        <pc:graphicFrameChg chg="add mod modGraphic">
          <ac:chgData name="Jason Chapman" userId="2afa659f-f6a2-43c9-b2f0-78af802b6c7a" providerId="ADAL" clId="{E246A440-3883-40CD-BD1F-7BAE22B7C97C}" dt="2026-04-15T01:37:46.599" v="11878" actId="12385"/>
          <ac:graphicFrameMkLst>
            <pc:docMk/>
            <pc:sldMk cId="2116955659" sldId="647"/>
            <ac:graphicFrameMk id="4" creationId="{4E255AD7-EF71-577A-2B03-9319403E56C0}"/>
          </ac:graphicFrameMkLst>
        </pc:graphicFrameChg>
      </pc:sldChg>
      <pc:sldChg chg="modSp add mod ord">
        <pc:chgData name="Jason Chapman" userId="2afa659f-f6a2-43c9-b2f0-78af802b6c7a" providerId="ADAL" clId="{E246A440-3883-40CD-BD1F-7BAE22B7C97C}" dt="2026-04-15T01:52:55.763" v="13250" actId="20577"/>
        <pc:sldMkLst>
          <pc:docMk/>
          <pc:sldMk cId="2168129820" sldId="648"/>
        </pc:sldMkLst>
        <pc:spChg chg="mod">
          <ac:chgData name="Jason Chapman" userId="2afa659f-f6a2-43c9-b2f0-78af802b6c7a" providerId="ADAL" clId="{E246A440-3883-40CD-BD1F-7BAE22B7C97C}" dt="2026-04-15T01:50:48.379" v="13163" actId="20577"/>
          <ac:spMkLst>
            <pc:docMk/>
            <pc:sldMk cId="2168129820" sldId="648"/>
            <ac:spMk id="2" creationId="{FF6F34E5-9818-73D0-DFDE-FA12D73AD1E1}"/>
          </ac:spMkLst>
        </pc:spChg>
        <pc:spChg chg="mod">
          <ac:chgData name="Jason Chapman" userId="2afa659f-f6a2-43c9-b2f0-78af802b6c7a" providerId="ADAL" clId="{E246A440-3883-40CD-BD1F-7BAE22B7C97C}" dt="2026-04-15T01:52:55.763" v="13250" actId="20577"/>
          <ac:spMkLst>
            <pc:docMk/>
            <pc:sldMk cId="2168129820" sldId="648"/>
            <ac:spMk id="8" creationId="{65AF900E-8007-C8E2-9160-2762BC466ED0}"/>
          </ac:spMkLst>
        </pc:spChg>
      </pc:sldChg>
      <pc:sldChg chg="modSp add mod ord">
        <pc:chgData name="Jason Chapman" userId="2afa659f-f6a2-43c9-b2f0-78af802b6c7a" providerId="ADAL" clId="{E246A440-3883-40CD-BD1F-7BAE22B7C97C}" dt="2026-04-15T03:34:37.079" v="14922" actId="20577"/>
        <pc:sldMkLst>
          <pc:docMk/>
          <pc:sldMk cId="3191639575" sldId="649"/>
        </pc:sldMkLst>
        <pc:spChg chg="mod">
          <ac:chgData name="Jason Chapman" userId="2afa659f-f6a2-43c9-b2f0-78af802b6c7a" providerId="ADAL" clId="{E246A440-3883-40CD-BD1F-7BAE22B7C97C}" dt="2026-04-15T02:53:45.423" v="14807" actId="20577"/>
          <ac:spMkLst>
            <pc:docMk/>
            <pc:sldMk cId="3191639575" sldId="649"/>
            <ac:spMk id="2" creationId="{2E31B27B-4679-CA2F-046F-FB675080A068}"/>
          </ac:spMkLst>
        </pc:spChg>
        <pc:spChg chg="mod">
          <ac:chgData name="Jason Chapman" userId="2afa659f-f6a2-43c9-b2f0-78af802b6c7a" providerId="ADAL" clId="{E246A440-3883-40CD-BD1F-7BAE22B7C97C}" dt="2026-04-15T03:34:37.079" v="14922" actId="20577"/>
          <ac:spMkLst>
            <pc:docMk/>
            <pc:sldMk cId="3191639575" sldId="649"/>
            <ac:spMk id="8" creationId="{CFCCE10C-2C7B-EA69-B756-76A0EB772F8E}"/>
          </ac:spMkLst>
        </pc:spChg>
      </pc:sldChg>
      <pc:sldChg chg="modSp add mod ord">
        <pc:chgData name="Jason Chapman" userId="2afa659f-f6a2-43c9-b2f0-78af802b6c7a" providerId="ADAL" clId="{E246A440-3883-40CD-BD1F-7BAE22B7C97C}" dt="2026-04-15T02:40:36.568" v="14655" actId="20577"/>
        <pc:sldMkLst>
          <pc:docMk/>
          <pc:sldMk cId="332878387" sldId="650"/>
        </pc:sldMkLst>
        <pc:spChg chg="mod">
          <ac:chgData name="Jason Chapman" userId="2afa659f-f6a2-43c9-b2f0-78af802b6c7a" providerId="ADAL" clId="{E246A440-3883-40CD-BD1F-7BAE22B7C97C}" dt="2026-04-15T01:55:48.214" v="13329" actId="20577"/>
          <ac:spMkLst>
            <pc:docMk/>
            <pc:sldMk cId="332878387" sldId="650"/>
            <ac:spMk id="2" creationId="{C05C2B03-3C4B-564B-2698-9ADB1EB2958F}"/>
          </ac:spMkLst>
        </pc:spChg>
        <pc:spChg chg="mod">
          <ac:chgData name="Jason Chapman" userId="2afa659f-f6a2-43c9-b2f0-78af802b6c7a" providerId="ADAL" clId="{E246A440-3883-40CD-BD1F-7BAE22B7C97C}" dt="2026-04-15T02:40:36.568" v="14655" actId="20577"/>
          <ac:spMkLst>
            <pc:docMk/>
            <pc:sldMk cId="332878387" sldId="650"/>
            <ac:spMk id="8" creationId="{E9180C39-C316-A86F-23CC-2AAD7124CF08}"/>
          </ac:spMkLst>
        </pc:spChg>
      </pc:sldChg>
      <pc:sldChg chg="addSp modSp new mod">
        <pc:chgData name="Jason Chapman" userId="2afa659f-f6a2-43c9-b2f0-78af802b6c7a" providerId="ADAL" clId="{E246A440-3883-40CD-BD1F-7BAE22B7C97C}" dt="2026-04-15T03:26:38.253" v="14893" actId="313"/>
        <pc:sldMkLst>
          <pc:docMk/>
          <pc:sldMk cId="3516995228" sldId="651"/>
        </pc:sldMkLst>
        <pc:spChg chg="mod">
          <ac:chgData name="Jason Chapman" userId="2afa659f-f6a2-43c9-b2f0-78af802b6c7a" providerId="ADAL" clId="{E246A440-3883-40CD-BD1F-7BAE22B7C97C}" dt="2026-04-15T02:45:12.127" v="14673" actId="20577"/>
          <ac:spMkLst>
            <pc:docMk/>
            <pc:sldMk cId="3516995228" sldId="651"/>
            <ac:spMk id="2" creationId="{19CB5123-4EA6-2FB5-24FD-47754FF3DE5E}"/>
          </ac:spMkLst>
        </pc:spChg>
        <pc:spChg chg="mod">
          <ac:chgData name="Jason Chapman" userId="2afa659f-f6a2-43c9-b2f0-78af802b6c7a" providerId="ADAL" clId="{E246A440-3883-40CD-BD1F-7BAE22B7C97C}" dt="2026-04-15T03:26:38.253" v="14893" actId="313"/>
          <ac:spMkLst>
            <pc:docMk/>
            <pc:sldMk cId="3516995228" sldId="651"/>
            <ac:spMk id="3" creationId="{3E2D9962-D5C0-C717-DCCA-844B38D54965}"/>
          </ac:spMkLst>
        </pc:spChg>
        <pc:picChg chg="add mod ord">
          <ac:chgData name="Jason Chapman" userId="2afa659f-f6a2-43c9-b2f0-78af802b6c7a" providerId="ADAL" clId="{E246A440-3883-40CD-BD1F-7BAE22B7C97C}" dt="2026-04-15T02:51:59.264" v="14784" actId="167"/>
          <ac:picMkLst>
            <pc:docMk/>
            <pc:sldMk cId="3516995228" sldId="651"/>
            <ac:picMk id="7" creationId="{CDCCBE3E-3803-D73F-6C9C-A5098907FFE4}"/>
          </ac:picMkLst>
        </pc:picChg>
      </pc:sldChg>
      <pc:sldChg chg="modSp add mod ord">
        <pc:chgData name="Jason Chapman" userId="2afa659f-f6a2-43c9-b2f0-78af802b6c7a" providerId="ADAL" clId="{E246A440-3883-40CD-BD1F-7BAE22B7C97C}" dt="2026-04-15T03:26:22.686" v="14889" actId="20577"/>
        <pc:sldMkLst>
          <pc:docMk/>
          <pc:sldMk cId="2957581453" sldId="652"/>
        </pc:sldMkLst>
        <pc:spChg chg="mod">
          <ac:chgData name="Jason Chapman" userId="2afa659f-f6a2-43c9-b2f0-78af802b6c7a" providerId="ADAL" clId="{E246A440-3883-40CD-BD1F-7BAE22B7C97C}" dt="2026-04-15T03:26:22.686" v="14889" actId="20577"/>
          <ac:spMkLst>
            <pc:docMk/>
            <pc:sldMk cId="2957581453" sldId="652"/>
            <ac:spMk id="2" creationId="{46426C45-CA81-C381-A139-7484D1D089AA}"/>
          </ac:spMkLst>
        </pc:spChg>
        <pc:spChg chg="mod">
          <ac:chgData name="Jason Chapman" userId="2afa659f-f6a2-43c9-b2f0-78af802b6c7a" providerId="ADAL" clId="{E246A440-3883-40CD-BD1F-7BAE22B7C97C}" dt="2026-04-15T03:25:48.762" v="14841" actId="20577"/>
          <ac:spMkLst>
            <pc:docMk/>
            <pc:sldMk cId="2957581453" sldId="652"/>
            <ac:spMk id="8" creationId="{5C1E5B88-BCD3-FF6C-93F3-D1B32E3683EF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9720F9-0FCD-4A6C-84D0-B2E125446840}" type="doc">
      <dgm:prSet loTypeId="urn:microsoft.com/office/officeart/2005/8/layout/hProcess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5F72BFF-C69F-489D-BDFB-183DD8AB2521}">
      <dgm:prSet phldrT="[Text]"/>
      <dgm:spPr/>
      <dgm:t>
        <a:bodyPr/>
        <a:lstStyle/>
        <a:p>
          <a:r>
            <a:rPr lang="en-US" dirty="0"/>
            <a:t>Risk</a:t>
          </a:r>
        </a:p>
      </dgm:t>
    </dgm:pt>
    <dgm:pt modelId="{0930B594-B92D-48A4-AFB4-6F468086016D}" type="parTrans" cxnId="{EAE10A5E-C7D1-45D3-A279-62B5DE96F998}">
      <dgm:prSet/>
      <dgm:spPr/>
      <dgm:t>
        <a:bodyPr/>
        <a:lstStyle/>
        <a:p>
          <a:endParaRPr lang="en-US"/>
        </a:p>
      </dgm:t>
    </dgm:pt>
    <dgm:pt modelId="{BA42DDFF-E94E-4B3F-8C8F-941C2585EF44}" type="sibTrans" cxnId="{EAE10A5E-C7D1-45D3-A279-62B5DE96F998}">
      <dgm:prSet/>
      <dgm:spPr/>
      <dgm:t>
        <a:bodyPr/>
        <a:lstStyle/>
        <a:p>
          <a:endParaRPr lang="en-US"/>
        </a:p>
      </dgm:t>
    </dgm:pt>
    <dgm:pt modelId="{C8C40E1C-3952-41FA-BC41-203E635CFAE9}">
      <dgm:prSet phldrT="[Text]"/>
      <dgm:spPr/>
      <dgm:t>
        <a:bodyPr/>
        <a:lstStyle/>
        <a:p>
          <a:r>
            <a:rPr lang="en-US" dirty="0"/>
            <a:t>Who</a:t>
          </a:r>
        </a:p>
      </dgm:t>
    </dgm:pt>
    <dgm:pt modelId="{1A362702-6081-4C36-BD38-DB7937D3F28A}" type="parTrans" cxnId="{5499F662-4683-4AE0-ACE7-D231CDAE0A5D}">
      <dgm:prSet/>
      <dgm:spPr/>
      <dgm:t>
        <a:bodyPr/>
        <a:lstStyle/>
        <a:p>
          <a:endParaRPr lang="en-US"/>
        </a:p>
      </dgm:t>
    </dgm:pt>
    <dgm:pt modelId="{9089ACF8-D16C-456E-B6C2-ED9D97F798A5}" type="sibTrans" cxnId="{5499F662-4683-4AE0-ACE7-D231CDAE0A5D}">
      <dgm:prSet/>
      <dgm:spPr/>
      <dgm:t>
        <a:bodyPr/>
        <a:lstStyle/>
        <a:p>
          <a:endParaRPr lang="en-US"/>
        </a:p>
      </dgm:t>
    </dgm:pt>
    <dgm:pt modelId="{7B64206D-85A8-4324-A723-DF1973CF9AAF}">
      <dgm:prSet phldrT="[Text]"/>
      <dgm:spPr/>
      <dgm:t>
        <a:bodyPr/>
        <a:lstStyle/>
        <a:p>
          <a:r>
            <a:rPr lang="en-US" dirty="0"/>
            <a:t>Needs</a:t>
          </a:r>
        </a:p>
      </dgm:t>
    </dgm:pt>
    <dgm:pt modelId="{19161E64-C957-4622-883B-8B55EEF9A462}" type="parTrans" cxnId="{333F6729-7B57-47CE-97F5-67AB77B89D5A}">
      <dgm:prSet/>
      <dgm:spPr/>
      <dgm:t>
        <a:bodyPr/>
        <a:lstStyle/>
        <a:p>
          <a:endParaRPr lang="en-US"/>
        </a:p>
      </dgm:t>
    </dgm:pt>
    <dgm:pt modelId="{251782C4-995B-4A9D-ADF7-1B328B7F9A09}" type="sibTrans" cxnId="{333F6729-7B57-47CE-97F5-67AB77B89D5A}">
      <dgm:prSet/>
      <dgm:spPr/>
      <dgm:t>
        <a:bodyPr/>
        <a:lstStyle/>
        <a:p>
          <a:endParaRPr lang="en-US"/>
        </a:p>
      </dgm:t>
    </dgm:pt>
    <dgm:pt modelId="{52C26F4F-AF62-41D3-B8CF-34F744A6ABF9}">
      <dgm:prSet phldrT="[Text]"/>
      <dgm:spPr/>
      <dgm:t>
        <a:bodyPr/>
        <a:lstStyle/>
        <a:p>
          <a:r>
            <a:rPr lang="en-US" dirty="0"/>
            <a:t>What</a:t>
          </a:r>
        </a:p>
      </dgm:t>
    </dgm:pt>
    <dgm:pt modelId="{D1BE809F-B86C-4367-844A-3FA53B05A3D8}" type="parTrans" cxnId="{D66A522F-7BC1-4BD3-8554-94BA2541D022}">
      <dgm:prSet/>
      <dgm:spPr/>
      <dgm:t>
        <a:bodyPr/>
        <a:lstStyle/>
        <a:p>
          <a:endParaRPr lang="en-US"/>
        </a:p>
      </dgm:t>
    </dgm:pt>
    <dgm:pt modelId="{EBD78D35-F2F7-4776-8210-45D890273689}" type="sibTrans" cxnId="{D66A522F-7BC1-4BD3-8554-94BA2541D022}">
      <dgm:prSet/>
      <dgm:spPr/>
      <dgm:t>
        <a:bodyPr/>
        <a:lstStyle/>
        <a:p>
          <a:endParaRPr lang="en-US"/>
        </a:p>
      </dgm:t>
    </dgm:pt>
    <dgm:pt modelId="{D401CA5B-9879-4C5B-8556-3A4E93AA4D02}">
      <dgm:prSet phldrT="[Text]"/>
      <dgm:spPr/>
      <dgm:t>
        <a:bodyPr/>
        <a:lstStyle/>
        <a:p>
          <a:r>
            <a:rPr lang="en-US" dirty="0"/>
            <a:t>Responsivity</a:t>
          </a:r>
        </a:p>
      </dgm:t>
    </dgm:pt>
    <dgm:pt modelId="{46E7BA62-3896-4794-8446-CE8ABF1D7503}" type="parTrans" cxnId="{85509A33-B2B8-4E23-9E30-FE16460635B7}">
      <dgm:prSet/>
      <dgm:spPr/>
      <dgm:t>
        <a:bodyPr/>
        <a:lstStyle/>
        <a:p>
          <a:endParaRPr lang="en-US"/>
        </a:p>
      </dgm:t>
    </dgm:pt>
    <dgm:pt modelId="{19F786E7-F64A-4CC5-B096-46318E88FBA5}" type="sibTrans" cxnId="{85509A33-B2B8-4E23-9E30-FE16460635B7}">
      <dgm:prSet/>
      <dgm:spPr/>
      <dgm:t>
        <a:bodyPr/>
        <a:lstStyle/>
        <a:p>
          <a:endParaRPr lang="en-US"/>
        </a:p>
      </dgm:t>
    </dgm:pt>
    <dgm:pt modelId="{9FE8AED7-4DB6-4C52-89CC-D292AC5740D6}">
      <dgm:prSet phldrT="[Text]"/>
      <dgm:spPr/>
      <dgm:t>
        <a:bodyPr/>
        <a:lstStyle/>
        <a:p>
          <a:r>
            <a:rPr lang="en-US" dirty="0"/>
            <a:t>How</a:t>
          </a:r>
        </a:p>
      </dgm:t>
    </dgm:pt>
    <dgm:pt modelId="{84C8DA81-99A1-4205-810E-E3DA21F53663}" type="parTrans" cxnId="{4B4DF04A-D894-4B84-ACAA-0FD30EFE1B07}">
      <dgm:prSet/>
      <dgm:spPr/>
      <dgm:t>
        <a:bodyPr/>
        <a:lstStyle/>
        <a:p>
          <a:endParaRPr lang="en-US"/>
        </a:p>
      </dgm:t>
    </dgm:pt>
    <dgm:pt modelId="{04926033-CC9F-4336-8CB5-3DE786CC95BA}" type="sibTrans" cxnId="{4B4DF04A-D894-4B84-ACAA-0FD30EFE1B07}">
      <dgm:prSet/>
      <dgm:spPr/>
      <dgm:t>
        <a:bodyPr/>
        <a:lstStyle/>
        <a:p>
          <a:endParaRPr lang="en-US"/>
        </a:p>
      </dgm:t>
    </dgm:pt>
    <dgm:pt modelId="{03DFC79F-4FF8-4DAF-A749-55308ADF2AA2}" type="pres">
      <dgm:prSet presAssocID="{C19720F9-0FCD-4A6C-84D0-B2E125446840}" presName="Name0" presStyleCnt="0">
        <dgm:presLayoutVars>
          <dgm:dir/>
          <dgm:animLvl val="lvl"/>
          <dgm:resizeHandles val="exact"/>
        </dgm:presLayoutVars>
      </dgm:prSet>
      <dgm:spPr/>
    </dgm:pt>
    <dgm:pt modelId="{074B592B-5BB9-4B8F-B7E4-52E703FAB9A7}" type="pres">
      <dgm:prSet presAssocID="{C19720F9-0FCD-4A6C-84D0-B2E125446840}" presName="tSp" presStyleCnt="0"/>
      <dgm:spPr/>
    </dgm:pt>
    <dgm:pt modelId="{700565FE-C944-457F-8E6F-BC5493BEA374}" type="pres">
      <dgm:prSet presAssocID="{C19720F9-0FCD-4A6C-84D0-B2E125446840}" presName="bSp" presStyleCnt="0"/>
      <dgm:spPr/>
    </dgm:pt>
    <dgm:pt modelId="{6B86BD21-D4A7-4537-81B2-5161EF819D25}" type="pres">
      <dgm:prSet presAssocID="{C19720F9-0FCD-4A6C-84D0-B2E125446840}" presName="process" presStyleCnt="0"/>
      <dgm:spPr/>
    </dgm:pt>
    <dgm:pt modelId="{767CBC53-6508-4FEF-9EB3-E8014464E781}" type="pres">
      <dgm:prSet presAssocID="{85F72BFF-C69F-489D-BDFB-183DD8AB2521}" presName="composite1" presStyleCnt="0"/>
      <dgm:spPr/>
    </dgm:pt>
    <dgm:pt modelId="{5674D747-3D22-4F84-A8BE-C3D17D289804}" type="pres">
      <dgm:prSet presAssocID="{85F72BFF-C69F-489D-BDFB-183DD8AB2521}" presName="dummyNode1" presStyleLbl="node1" presStyleIdx="0" presStyleCnt="3"/>
      <dgm:spPr/>
    </dgm:pt>
    <dgm:pt modelId="{A62EFEF9-B219-4BEE-B4F4-38C892FC1FDC}" type="pres">
      <dgm:prSet presAssocID="{85F72BFF-C69F-489D-BDFB-183DD8AB2521}" presName="childNode1" presStyleLbl="bgAcc1" presStyleIdx="0" presStyleCnt="3">
        <dgm:presLayoutVars>
          <dgm:bulletEnabled val="1"/>
        </dgm:presLayoutVars>
      </dgm:prSet>
      <dgm:spPr/>
    </dgm:pt>
    <dgm:pt modelId="{F2944F88-88C8-4A5C-A991-2FF5B3630ECE}" type="pres">
      <dgm:prSet presAssocID="{85F72BFF-C69F-489D-BDFB-183DD8AB2521}" presName="childNode1tx" presStyleLbl="bgAcc1" presStyleIdx="0" presStyleCnt="3">
        <dgm:presLayoutVars>
          <dgm:bulletEnabled val="1"/>
        </dgm:presLayoutVars>
      </dgm:prSet>
      <dgm:spPr/>
    </dgm:pt>
    <dgm:pt modelId="{78228A53-9A7F-4089-ACF3-08D1B0BD6E55}" type="pres">
      <dgm:prSet presAssocID="{85F72BFF-C69F-489D-BDFB-183DD8AB2521}" presName="parentNode1" presStyleLbl="node1" presStyleIdx="0" presStyleCnt="3">
        <dgm:presLayoutVars>
          <dgm:chMax val="1"/>
          <dgm:bulletEnabled val="1"/>
        </dgm:presLayoutVars>
      </dgm:prSet>
      <dgm:spPr/>
    </dgm:pt>
    <dgm:pt modelId="{C0BF5301-2D88-4282-99AE-8F743F763D45}" type="pres">
      <dgm:prSet presAssocID="{85F72BFF-C69F-489D-BDFB-183DD8AB2521}" presName="connSite1" presStyleCnt="0"/>
      <dgm:spPr/>
    </dgm:pt>
    <dgm:pt modelId="{5B4D98CA-872F-4DDC-9F13-FC9BC865D8ED}" type="pres">
      <dgm:prSet presAssocID="{BA42DDFF-E94E-4B3F-8C8F-941C2585EF44}" presName="Name9" presStyleLbl="sibTrans2D1" presStyleIdx="0" presStyleCnt="2"/>
      <dgm:spPr/>
    </dgm:pt>
    <dgm:pt modelId="{AED0DF01-097C-4810-A2DE-E67B556D4975}" type="pres">
      <dgm:prSet presAssocID="{7B64206D-85A8-4324-A723-DF1973CF9AAF}" presName="composite2" presStyleCnt="0"/>
      <dgm:spPr/>
    </dgm:pt>
    <dgm:pt modelId="{21E20524-E3CF-499A-B504-35C36BCEE965}" type="pres">
      <dgm:prSet presAssocID="{7B64206D-85A8-4324-A723-DF1973CF9AAF}" presName="dummyNode2" presStyleLbl="node1" presStyleIdx="0" presStyleCnt="3"/>
      <dgm:spPr/>
    </dgm:pt>
    <dgm:pt modelId="{1F9EBE84-78C6-4E85-AC2E-F3DC4C3E0B6D}" type="pres">
      <dgm:prSet presAssocID="{7B64206D-85A8-4324-A723-DF1973CF9AAF}" presName="childNode2" presStyleLbl="bgAcc1" presStyleIdx="1" presStyleCnt="3">
        <dgm:presLayoutVars>
          <dgm:bulletEnabled val="1"/>
        </dgm:presLayoutVars>
      </dgm:prSet>
      <dgm:spPr/>
    </dgm:pt>
    <dgm:pt modelId="{FBD01AD4-3D2E-40A9-BE9D-568B7B7B722F}" type="pres">
      <dgm:prSet presAssocID="{7B64206D-85A8-4324-A723-DF1973CF9AAF}" presName="childNode2tx" presStyleLbl="bgAcc1" presStyleIdx="1" presStyleCnt="3">
        <dgm:presLayoutVars>
          <dgm:bulletEnabled val="1"/>
        </dgm:presLayoutVars>
      </dgm:prSet>
      <dgm:spPr/>
    </dgm:pt>
    <dgm:pt modelId="{BCB56120-7FEF-4A3D-8369-85C5D1B5E2F1}" type="pres">
      <dgm:prSet presAssocID="{7B64206D-85A8-4324-A723-DF1973CF9AAF}" presName="parentNode2" presStyleLbl="node1" presStyleIdx="1" presStyleCnt="3">
        <dgm:presLayoutVars>
          <dgm:chMax val="0"/>
          <dgm:bulletEnabled val="1"/>
        </dgm:presLayoutVars>
      </dgm:prSet>
      <dgm:spPr/>
    </dgm:pt>
    <dgm:pt modelId="{D6FC3E2E-83E6-468C-B221-D7CBD1840D18}" type="pres">
      <dgm:prSet presAssocID="{7B64206D-85A8-4324-A723-DF1973CF9AAF}" presName="connSite2" presStyleCnt="0"/>
      <dgm:spPr/>
    </dgm:pt>
    <dgm:pt modelId="{7B95E96A-1253-4657-B77C-706A3C99436D}" type="pres">
      <dgm:prSet presAssocID="{251782C4-995B-4A9D-ADF7-1B328B7F9A09}" presName="Name18" presStyleLbl="sibTrans2D1" presStyleIdx="1" presStyleCnt="2"/>
      <dgm:spPr/>
    </dgm:pt>
    <dgm:pt modelId="{41D0C1EC-42A4-42EA-8624-1A40C24DA783}" type="pres">
      <dgm:prSet presAssocID="{D401CA5B-9879-4C5B-8556-3A4E93AA4D02}" presName="composite1" presStyleCnt="0"/>
      <dgm:spPr/>
    </dgm:pt>
    <dgm:pt modelId="{6C86EBB8-356F-42BD-91B2-B0CDB61B1CBE}" type="pres">
      <dgm:prSet presAssocID="{D401CA5B-9879-4C5B-8556-3A4E93AA4D02}" presName="dummyNode1" presStyleLbl="node1" presStyleIdx="1" presStyleCnt="3"/>
      <dgm:spPr/>
    </dgm:pt>
    <dgm:pt modelId="{6D646D03-519B-4AE5-89B8-DBF00737495A}" type="pres">
      <dgm:prSet presAssocID="{D401CA5B-9879-4C5B-8556-3A4E93AA4D02}" presName="childNode1" presStyleLbl="bgAcc1" presStyleIdx="2" presStyleCnt="3">
        <dgm:presLayoutVars>
          <dgm:bulletEnabled val="1"/>
        </dgm:presLayoutVars>
      </dgm:prSet>
      <dgm:spPr/>
    </dgm:pt>
    <dgm:pt modelId="{D1CED9E1-F4A7-4373-AC82-CB371E50EBA8}" type="pres">
      <dgm:prSet presAssocID="{D401CA5B-9879-4C5B-8556-3A4E93AA4D02}" presName="childNode1tx" presStyleLbl="bgAcc1" presStyleIdx="2" presStyleCnt="3">
        <dgm:presLayoutVars>
          <dgm:bulletEnabled val="1"/>
        </dgm:presLayoutVars>
      </dgm:prSet>
      <dgm:spPr/>
    </dgm:pt>
    <dgm:pt modelId="{BD70F7D2-11E0-40DF-AF70-7E74D0350DD2}" type="pres">
      <dgm:prSet presAssocID="{D401CA5B-9879-4C5B-8556-3A4E93AA4D02}" presName="parentNode1" presStyleLbl="node1" presStyleIdx="2" presStyleCnt="3">
        <dgm:presLayoutVars>
          <dgm:chMax val="1"/>
          <dgm:bulletEnabled val="1"/>
        </dgm:presLayoutVars>
      </dgm:prSet>
      <dgm:spPr/>
    </dgm:pt>
    <dgm:pt modelId="{6AD6EAAF-E8E3-4820-8533-05F0515E4B59}" type="pres">
      <dgm:prSet presAssocID="{D401CA5B-9879-4C5B-8556-3A4E93AA4D02}" presName="connSite1" presStyleCnt="0"/>
      <dgm:spPr/>
    </dgm:pt>
  </dgm:ptLst>
  <dgm:cxnLst>
    <dgm:cxn modelId="{6DBFB602-5787-4990-A7A1-631A7E7435D5}" type="presOf" srcId="{BA42DDFF-E94E-4B3F-8C8F-941C2585EF44}" destId="{5B4D98CA-872F-4DDC-9F13-FC9BC865D8ED}" srcOrd="0" destOrd="0" presId="urn:microsoft.com/office/officeart/2005/8/layout/hProcess4"/>
    <dgm:cxn modelId="{0835F50B-8F3D-40D7-8771-65833A67274C}" type="presOf" srcId="{C8C40E1C-3952-41FA-BC41-203E635CFAE9}" destId="{A62EFEF9-B219-4BEE-B4F4-38C892FC1FDC}" srcOrd="0" destOrd="0" presId="urn:microsoft.com/office/officeart/2005/8/layout/hProcess4"/>
    <dgm:cxn modelId="{C3DF1E0F-031C-4800-91E4-32B7398EC430}" type="presOf" srcId="{C19720F9-0FCD-4A6C-84D0-B2E125446840}" destId="{03DFC79F-4FF8-4DAF-A749-55308ADF2AA2}" srcOrd="0" destOrd="0" presId="urn:microsoft.com/office/officeart/2005/8/layout/hProcess4"/>
    <dgm:cxn modelId="{333F6729-7B57-47CE-97F5-67AB77B89D5A}" srcId="{C19720F9-0FCD-4A6C-84D0-B2E125446840}" destId="{7B64206D-85A8-4324-A723-DF1973CF9AAF}" srcOrd="1" destOrd="0" parTransId="{19161E64-C957-4622-883B-8B55EEF9A462}" sibTransId="{251782C4-995B-4A9D-ADF7-1B328B7F9A09}"/>
    <dgm:cxn modelId="{D66A522F-7BC1-4BD3-8554-94BA2541D022}" srcId="{7B64206D-85A8-4324-A723-DF1973CF9AAF}" destId="{52C26F4F-AF62-41D3-B8CF-34F744A6ABF9}" srcOrd="0" destOrd="0" parTransId="{D1BE809F-B86C-4367-844A-3FA53B05A3D8}" sibTransId="{EBD78D35-F2F7-4776-8210-45D890273689}"/>
    <dgm:cxn modelId="{85509A33-B2B8-4E23-9E30-FE16460635B7}" srcId="{C19720F9-0FCD-4A6C-84D0-B2E125446840}" destId="{D401CA5B-9879-4C5B-8556-3A4E93AA4D02}" srcOrd="2" destOrd="0" parTransId="{46E7BA62-3896-4794-8446-CE8ABF1D7503}" sibTransId="{19F786E7-F64A-4CC5-B096-46318E88FBA5}"/>
    <dgm:cxn modelId="{F9EA6536-E1C6-4312-A8EA-79E29B96FAC9}" type="presOf" srcId="{C8C40E1C-3952-41FA-BC41-203E635CFAE9}" destId="{F2944F88-88C8-4A5C-A991-2FF5B3630ECE}" srcOrd="1" destOrd="0" presId="urn:microsoft.com/office/officeart/2005/8/layout/hProcess4"/>
    <dgm:cxn modelId="{EAE10A5E-C7D1-45D3-A279-62B5DE96F998}" srcId="{C19720F9-0FCD-4A6C-84D0-B2E125446840}" destId="{85F72BFF-C69F-489D-BDFB-183DD8AB2521}" srcOrd="0" destOrd="0" parTransId="{0930B594-B92D-48A4-AFB4-6F468086016D}" sibTransId="{BA42DDFF-E94E-4B3F-8C8F-941C2585EF44}"/>
    <dgm:cxn modelId="{8B94E641-B967-4129-BE5A-2697AE7DA8EC}" type="presOf" srcId="{52C26F4F-AF62-41D3-B8CF-34F744A6ABF9}" destId="{FBD01AD4-3D2E-40A9-BE9D-568B7B7B722F}" srcOrd="1" destOrd="0" presId="urn:microsoft.com/office/officeart/2005/8/layout/hProcess4"/>
    <dgm:cxn modelId="{5499F662-4683-4AE0-ACE7-D231CDAE0A5D}" srcId="{85F72BFF-C69F-489D-BDFB-183DD8AB2521}" destId="{C8C40E1C-3952-41FA-BC41-203E635CFAE9}" srcOrd="0" destOrd="0" parTransId="{1A362702-6081-4C36-BD38-DB7937D3F28A}" sibTransId="{9089ACF8-D16C-456E-B6C2-ED9D97F798A5}"/>
    <dgm:cxn modelId="{445B5845-7786-489F-BB47-76FBDBFCD2EE}" type="presOf" srcId="{9FE8AED7-4DB6-4C52-89CC-D292AC5740D6}" destId="{D1CED9E1-F4A7-4373-AC82-CB371E50EBA8}" srcOrd="1" destOrd="0" presId="urn:microsoft.com/office/officeart/2005/8/layout/hProcess4"/>
    <dgm:cxn modelId="{D2D3A745-3965-4CFE-938E-49747D409065}" type="presOf" srcId="{251782C4-995B-4A9D-ADF7-1B328B7F9A09}" destId="{7B95E96A-1253-4657-B77C-706A3C99436D}" srcOrd="0" destOrd="0" presId="urn:microsoft.com/office/officeart/2005/8/layout/hProcess4"/>
    <dgm:cxn modelId="{4B4DF04A-D894-4B84-ACAA-0FD30EFE1B07}" srcId="{D401CA5B-9879-4C5B-8556-3A4E93AA4D02}" destId="{9FE8AED7-4DB6-4C52-89CC-D292AC5740D6}" srcOrd="0" destOrd="0" parTransId="{84C8DA81-99A1-4205-810E-E3DA21F53663}" sibTransId="{04926033-CC9F-4336-8CB5-3DE786CC95BA}"/>
    <dgm:cxn modelId="{E422B94F-C503-48CB-B510-C170E60F05F9}" type="presOf" srcId="{D401CA5B-9879-4C5B-8556-3A4E93AA4D02}" destId="{BD70F7D2-11E0-40DF-AF70-7E74D0350DD2}" srcOrd="0" destOrd="0" presId="urn:microsoft.com/office/officeart/2005/8/layout/hProcess4"/>
    <dgm:cxn modelId="{70BA4055-46AB-4817-A4A4-612762A10074}" type="presOf" srcId="{52C26F4F-AF62-41D3-B8CF-34F744A6ABF9}" destId="{1F9EBE84-78C6-4E85-AC2E-F3DC4C3E0B6D}" srcOrd="0" destOrd="0" presId="urn:microsoft.com/office/officeart/2005/8/layout/hProcess4"/>
    <dgm:cxn modelId="{24BAFF59-3943-4CDF-96F8-90F514628CC5}" type="presOf" srcId="{7B64206D-85A8-4324-A723-DF1973CF9AAF}" destId="{BCB56120-7FEF-4A3D-8369-85C5D1B5E2F1}" srcOrd="0" destOrd="0" presId="urn:microsoft.com/office/officeart/2005/8/layout/hProcess4"/>
    <dgm:cxn modelId="{0560F27E-CF91-4769-82E7-5ECC59FF93AC}" type="presOf" srcId="{85F72BFF-C69F-489D-BDFB-183DD8AB2521}" destId="{78228A53-9A7F-4089-ACF3-08D1B0BD6E55}" srcOrd="0" destOrd="0" presId="urn:microsoft.com/office/officeart/2005/8/layout/hProcess4"/>
    <dgm:cxn modelId="{1D9BBEE0-EA51-4D9F-A8B6-C3EE749FB808}" type="presOf" srcId="{9FE8AED7-4DB6-4C52-89CC-D292AC5740D6}" destId="{6D646D03-519B-4AE5-89B8-DBF00737495A}" srcOrd="0" destOrd="0" presId="urn:microsoft.com/office/officeart/2005/8/layout/hProcess4"/>
    <dgm:cxn modelId="{D24BFDA7-AFAB-490C-B509-23AE1CDE2D5C}" type="presParOf" srcId="{03DFC79F-4FF8-4DAF-A749-55308ADF2AA2}" destId="{074B592B-5BB9-4B8F-B7E4-52E703FAB9A7}" srcOrd="0" destOrd="0" presId="urn:microsoft.com/office/officeart/2005/8/layout/hProcess4"/>
    <dgm:cxn modelId="{77D9A8D3-ECB7-4C32-A3E9-F952FFBBB07D}" type="presParOf" srcId="{03DFC79F-4FF8-4DAF-A749-55308ADF2AA2}" destId="{700565FE-C944-457F-8E6F-BC5493BEA374}" srcOrd="1" destOrd="0" presId="urn:microsoft.com/office/officeart/2005/8/layout/hProcess4"/>
    <dgm:cxn modelId="{98409916-8040-4F5A-ADC5-CECE221F1F4D}" type="presParOf" srcId="{03DFC79F-4FF8-4DAF-A749-55308ADF2AA2}" destId="{6B86BD21-D4A7-4537-81B2-5161EF819D25}" srcOrd="2" destOrd="0" presId="urn:microsoft.com/office/officeart/2005/8/layout/hProcess4"/>
    <dgm:cxn modelId="{2592F3A6-9934-4C54-9D82-0670F946F818}" type="presParOf" srcId="{6B86BD21-D4A7-4537-81B2-5161EF819D25}" destId="{767CBC53-6508-4FEF-9EB3-E8014464E781}" srcOrd="0" destOrd="0" presId="urn:microsoft.com/office/officeart/2005/8/layout/hProcess4"/>
    <dgm:cxn modelId="{B1C79CD7-8C9C-4506-A4CB-6FD96AE002C0}" type="presParOf" srcId="{767CBC53-6508-4FEF-9EB3-E8014464E781}" destId="{5674D747-3D22-4F84-A8BE-C3D17D289804}" srcOrd="0" destOrd="0" presId="urn:microsoft.com/office/officeart/2005/8/layout/hProcess4"/>
    <dgm:cxn modelId="{76E63856-779F-4143-BE4E-9D6C0F7B688F}" type="presParOf" srcId="{767CBC53-6508-4FEF-9EB3-E8014464E781}" destId="{A62EFEF9-B219-4BEE-B4F4-38C892FC1FDC}" srcOrd="1" destOrd="0" presId="urn:microsoft.com/office/officeart/2005/8/layout/hProcess4"/>
    <dgm:cxn modelId="{A61DDAB0-0183-455F-A8A7-2D52C1701A8C}" type="presParOf" srcId="{767CBC53-6508-4FEF-9EB3-E8014464E781}" destId="{F2944F88-88C8-4A5C-A991-2FF5B3630ECE}" srcOrd="2" destOrd="0" presId="urn:microsoft.com/office/officeart/2005/8/layout/hProcess4"/>
    <dgm:cxn modelId="{7F7F7496-5F09-4E24-B65D-21F0DC4F5B86}" type="presParOf" srcId="{767CBC53-6508-4FEF-9EB3-E8014464E781}" destId="{78228A53-9A7F-4089-ACF3-08D1B0BD6E55}" srcOrd="3" destOrd="0" presId="urn:microsoft.com/office/officeart/2005/8/layout/hProcess4"/>
    <dgm:cxn modelId="{BCA9F189-0911-4628-83AD-3214F4E4D4D3}" type="presParOf" srcId="{767CBC53-6508-4FEF-9EB3-E8014464E781}" destId="{C0BF5301-2D88-4282-99AE-8F743F763D45}" srcOrd="4" destOrd="0" presId="urn:microsoft.com/office/officeart/2005/8/layout/hProcess4"/>
    <dgm:cxn modelId="{17A45720-38B8-4959-B739-FCA49E4E69CE}" type="presParOf" srcId="{6B86BD21-D4A7-4537-81B2-5161EF819D25}" destId="{5B4D98CA-872F-4DDC-9F13-FC9BC865D8ED}" srcOrd="1" destOrd="0" presId="urn:microsoft.com/office/officeart/2005/8/layout/hProcess4"/>
    <dgm:cxn modelId="{7866304A-A487-41B0-961E-7846483B3652}" type="presParOf" srcId="{6B86BD21-D4A7-4537-81B2-5161EF819D25}" destId="{AED0DF01-097C-4810-A2DE-E67B556D4975}" srcOrd="2" destOrd="0" presId="urn:microsoft.com/office/officeart/2005/8/layout/hProcess4"/>
    <dgm:cxn modelId="{9E7403A0-05A3-42F6-928F-692523404FA8}" type="presParOf" srcId="{AED0DF01-097C-4810-A2DE-E67B556D4975}" destId="{21E20524-E3CF-499A-B504-35C36BCEE965}" srcOrd="0" destOrd="0" presId="urn:microsoft.com/office/officeart/2005/8/layout/hProcess4"/>
    <dgm:cxn modelId="{4486B804-4433-432E-9EE5-3B4EF31B6C17}" type="presParOf" srcId="{AED0DF01-097C-4810-A2DE-E67B556D4975}" destId="{1F9EBE84-78C6-4E85-AC2E-F3DC4C3E0B6D}" srcOrd="1" destOrd="0" presId="urn:microsoft.com/office/officeart/2005/8/layout/hProcess4"/>
    <dgm:cxn modelId="{9864A227-0417-445D-AF0B-6E8C39DB80D4}" type="presParOf" srcId="{AED0DF01-097C-4810-A2DE-E67B556D4975}" destId="{FBD01AD4-3D2E-40A9-BE9D-568B7B7B722F}" srcOrd="2" destOrd="0" presId="urn:microsoft.com/office/officeart/2005/8/layout/hProcess4"/>
    <dgm:cxn modelId="{FAE3B607-F18A-4581-8B8F-31841C1C18CD}" type="presParOf" srcId="{AED0DF01-097C-4810-A2DE-E67B556D4975}" destId="{BCB56120-7FEF-4A3D-8369-85C5D1B5E2F1}" srcOrd="3" destOrd="0" presId="urn:microsoft.com/office/officeart/2005/8/layout/hProcess4"/>
    <dgm:cxn modelId="{092654A4-4034-450E-BDD0-7F35B5C89E80}" type="presParOf" srcId="{AED0DF01-097C-4810-A2DE-E67B556D4975}" destId="{D6FC3E2E-83E6-468C-B221-D7CBD1840D18}" srcOrd="4" destOrd="0" presId="urn:microsoft.com/office/officeart/2005/8/layout/hProcess4"/>
    <dgm:cxn modelId="{E7AFC285-4EE2-4C9A-9E10-A25525BBB4B6}" type="presParOf" srcId="{6B86BD21-D4A7-4537-81B2-5161EF819D25}" destId="{7B95E96A-1253-4657-B77C-706A3C99436D}" srcOrd="3" destOrd="0" presId="urn:microsoft.com/office/officeart/2005/8/layout/hProcess4"/>
    <dgm:cxn modelId="{44D0AE92-A191-4FDD-9E92-4E9F5EC6B370}" type="presParOf" srcId="{6B86BD21-D4A7-4537-81B2-5161EF819D25}" destId="{41D0C1EC-42A4-42EA-8624-1A40C24DA783}" srcOrd="4" destOrd="0" presId="urn:microsoft.com/office/officeart/2005/8/layout/hProcess4"/>
    <dgm:cxn modelId="{42934C94-453E-4F02-AF06-F8F68307BBD0}" type="presParOf" srcId="{41D0C1EC-42A4-42EA-8624-1A40C24DA783}" destId="{6C86EBB8-356F-42BD-91B2-B0CDB61B1CBE}" srcOrd="0" destOrd="0" presId="urn:microsoft.com/office/officeart/2005/8/layout/hProcess4"/>
    <dgm:cxn modelId="{38072A8E-D94D-4D3F-A860-AD5893FB9935}" type="presParOf" srcId="{41D0C1EC-42A4-42EA-8624-1A40C24DA783}" destId="{6D646D03-519B-4AE5-89B8-DBF00737495A}" srcOrd="1" destOrd="0" presId="urn:microsoft.com/office/officeart/2005/8/layout/hProcess4"/>
    <dgm:cxn modelId="{6BC853C5-EDFA-4ECE-82FB-343F74D35BE6}" type="presParOf" srcId="{41D0C1EC-42A4-42EA-8624-1A40C24DA783}" destId="{D1CED9E1-F4A7-4373-AC82-CB371E50EBA8}" srcOrd="2" destOrd="0" presId="urn:microsoft.com/office/officeart/2005/8/layout/hProcess4"/>
    <dgm:cxn modelId="{5EAB6796-3B5C-4356-957D-DC486ECAEC76}" type="presParOf" srcId="{41D0C1EC-42A4-42EA-8624-1A40C24DA783}" destId="{BD70F7D2-11E0-40DF-AF70-7E74D0350DD2}" srcOrd="3" destOrd="0" presId="urn:microsoft.com/office/officeart/2005/8/layout/hProcess4"/>
    <dgm:cxn modelId="{9DC957B9-B948-4231-B01A-E81EBC7B3AE6}" type="presParOf" srcId="{41D0C1EC-42A4-42EA-8624-1A40C24DA783}" destId="{6AD6EAAF-E8E3-4820-8533-05F0515E4B59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2D2DF3-4B12-469E-B73A-EAFDE49218CF}" type="doc">
      <dgm:prSet loTypeId="urn:microsoft.com/office/officeart/2005/8/layout/lProcess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99EB94-1CDC-4B09-9689-DD8B66AA5670}">
      <dgm:prSet phldrT="[Text]" phldr="0"/>
      <dgm:spPr/>
      <dgm:t>
        <a:bodyPr/>
        <a:lstStyle/>
        <a:p>
          <a:r>
            <a:rPr lang="en-US"/>
            <a:t>Sources of Mixed Findings</a:t>
          </a:r>
        </a:p>
      </dgm:t>
    </dgm:pt>
    <dgm:pt modelId="{89D3712D-5C73-4B1A-B1C3-F3EE45EB9E49}" type="parTrans" cxnId="{0E28870A-2D8D-4CBF-9D8C-76ECF148231D}">
      <dgm:prSet/>
      <dgm:spPr/>
      <dgm:t>
        <a:bodyPr/>
        <a:lstStyle/>
        <a:p>
          <a:endParaRPr lang="en-US"/>
        </a:p>
      </dgm:t>
    </dgm:pt>
    <dgm:pt modelId="{4D495F7A-9A72-42EE-8CE7-51028D93132D}" type="sibTrans" cxnId="{0E28870A-2D8D-4CBF-9D8C-76ECF148231D}">
      <dgm:prSet/>
      <dgm:spPr/>
      <dgm:t>
        <a:bodyPr/>
        <a:lstStyle/>
        <a:p>
          <a:endParaRPr lang="en-US"/>
        </a:p>
      </dgm:t>
    </dgm:pt>
    <dgm:pt modelId="{7CB2E25F-E966-4AB7-B27F-58DB8A48FAF1}">
      <dgm:prSet phldrT="[Text]" phldr="0"/>
      <dgm:spPr/>
      <dgm:t>
        <a:bodyPr/>
        <a:lstStyle/>
        <a:p>
          <a:r>
            <a:rPr lang="en-US" dirty="0"/>
            <a:t>Fidelity</a:t>
          </a:r>
        </a:p>
      </dgm:t>
    </dgm:pt>
    <dgm:pt modelId="{45AD2FBE-F556-4B16-8373-1FF1D71E036E}" type="parTrans" cxnId="{8B223B97-52F9-4BDD-B0BA-E020D9ACDEDA}">
      <dgm:prSet/>
      <dgm:spPr/>
      <dgm:t>
        <a:bodyPr/>
        <a:lstStyle/>
        <a:p>
          <a:endParaRPr lang="en-US"/>
        </a:p>
      </dgm:t>
    </dgm:pt>
    <dgm:pt modelId="{97BB1C19-CE54-40ED-B205-1C7CEF527C5F}" type="sibTrans" cxnId="{8B223B97-52F9-4BDD-B0BA-E020D9ACDEDA}">
      <dgm:prSet/>
      <dgm:spPr/>
      <dgm:t>
        <a:bodyPr/>
        <a:lstStyle/>
        <a:p>
          <a:endParaRPr lang="en-US"/>
        </a:p>
      </dgm:t>
    </dgm:pt>
    <dgm:pt modelId="{809A18CD-1F27-4879-8956-3CE5D19C8FA7}">
      <dgm:prSet phldrT="[Text]" phldr="0"/>
      <dgm:spPr/>
      <dgm:t>
        <a:bodyPr/>
        <a:lstStyle/>
        <a:p>
          <a:r>
            <a:rPr lang="en-US" dirty="0"/>
            <a:t>Measurement</a:t>
          </a:r>
        </a:p>
      </dgm:t>
    </dgm:pt>
    <dgm:pt modelId="{C5765E97-8FE0-48C5-9DAD-BFE126E7A058}" type="parTrans" cxnId="{824AF4EC-58BA-4100-BA80-70CD0824F7E4}">
      <dgm:prSet/>
      <dgm:spPr/>
      <dgm:t>
        <a:bodyPr/>
        <a:lstStyle/>
        <a:p>
          <a:endParaRPr lang="en-US"/>
        </a:p>
      </dgm:t>
    </dgm:pt>
    <dgm:pt modelId="{D215FE3A-07CB-4E50-A8F3-03A5AA5688B0}" type="sibTrans" cxnId="{824AF4EC-58BA-4100-BA80-70CD0824F7E4}">
      <dgm:prSet/>
      <dgm:spPr/>
      <dgm:t>
        <a:bodyPr/>
        <a:lstStyle/>
        <a:p>
          <a:endParaRPr lang="en-US"/>
        </a:p>
      </dgm:t>
    </dgm:pt>
    <dgm:pt modelId="{A0B112A0-80C2-4DD0-A376-17328EC03BE3}">
      <dgm:prSet phldrT="[Text]" phldr="0"/>
      <dgm:spPr/>
      <dgm:t>
        <a:bodyPr/>
        <a:lstStyle/>
        <a:p>
          <a:r>
            <a:rPr lang="en-US" dirty="0"/>
            <a:t>Why RNR Remains the Standard</a:t>
          </a:r>
        </a:p>
      </dgm:t>
    </dgm:pt>
    <dgm:pt modelId="{1B1A37B3-D2E1-4350-A654-3F9C56AF35AB}" type="parTrans" cxnId="{7D8DE622-7A52-4CE3-80A6-81F6BBEE70CC}">
      <dgm:prSet/>
      <dgm:spPr/>
      <dgm:t>
        <a:bodyPr/>
        <a:lstStyle/>
        <a:p>
          <a:endParaRPr lang="en-US"/>
        </a:p>
      </dgm:t>
    </dgm:pt>
    <dgm:pt modelId="{B6B8B4A1-1BA3-4363-8399-868CC1613BC8}" type="sibTrans" cxnId="{7D8DE622-7A52-4CE3-80A6-81F6BBEE70CC}">
      <dgm:prSet/>
      <dgm:spPr/>
      <dgm:t>
        <a:bodyPr/>
        <a:lstStyle/>
        <a:p>
          <a:endParaRPr lang="en-US"/>
        </a:p>
      </dgm:t>
    </dgm:pt>
    <dgm:pt modelId="{64B67AB7-03C2-424C-9751-F89F27F64C14}">
      <dgm:prSet phldrT="[Text]" phldr="0"/>
      <dgm:spPr/>
      <dgm:t>
        <a:bodyPr/>
        <a:lstStyle/>
        <a:p>
          <a:r>
            <a:rPr lang="en-US" dirty="0"/>
            <a:t>Consistency</a:t>
          </a:r>
        </a:p>
      </dgm:t>
    </dgm:pt>
    <dgm:pt modelId="{5CEE4746-06E8-4453-A6E9-F641C765F04A}" type="parTrans" cxnId="{45F6A7E4-B128-40F4-80B4-B1302457BFC2}">
      <dgm:prSet/>
      <dgm:spPr/>
      <dgm:t>
        <a:bodyPr/>
        <a:lstStyle/>
        <a:p>
          <a:endParaRPr lang="en-US"/>
        </a:p>
      </dgm:t>
    </dgm:pt>
    <dgm:pt modelId="{EFB133D5-078D-4478-80A6-87D1242D66AA}" type="sibTrans" cxnId="{45F6A7E4-B128-40F4-80B4-B1302457BFC2}">
      <dgm:prSet/>
      <dgm:spPr/>
      <dgm:t>
        <a:bodyPr/>
        <a:lstStyle/>
        <a:p>
          <a:endParaRPr lang="en-US"/>
        </a:p>
      </dgm:t>
    </dgm:pt>
    <dgm:pt modelId="{7C12CAD6-CA79-4F46-B425-35CC0695B9AE}">
      <dgm:prSet phldrT="[Text]" phldr="0"/>
      <dgm:spPr/>
      <dgm:t>
        <a:bodyPr/>
        <a:lstStyle/>
        <a:p>
          <a:r>
            <a:rPr lang="en-US" dirty="0"/>
            <a:t>Predictive</a:t>
          </a:r>
        </a:p>
      </dgm:t>
    </dgm:pt>
    <dgm:pt modelId="{72875CB3-E5D8-4C91-BEF5-A77EF064485E}" type="parTrans" cxnId="{3A76816D-C4E7-4A66-9DFF-9F84326717C0}">
      <dgm:prSet/>
      <dgm:spPr/>
      <dgm:t>
        <a:bodyPr/>
        <a:lstStyle/>
        <a:p>
          <a:endParaRPr lang="en-US"/>
        </a:p>
      </dgm:t>
    </dgm:pt>
    <dgm:pt modelId="{C91BB914-3A29-498B-97BF-04678BA9B89C}" type="sibTrans" cxnId="{3A76816D-C4E7-4A66-9DFF-9F84326717C0}">
      <dgm:prSet/>
      <dgm:spPr/>
      <dgm:t>
        <a:bodyPr/>
        <a:lstStyle/>
        <a:p>
          <a:endParaRPr lang="en-US"/>
        </a:p>
      </dgm:t>
    </dgm:pt>
    <dgm:pt modelId="{43807F65-F34F-4757-8B28-58F679A134F8}">
      <dgm:prSet phldrT="[Text]" phldr="0"/>
      <dgm:spPr/>
      <dgm:t>
        <a:bodyPr/>
        <a:lstStyle/>
        <a:p>
          <a:r>
            <a:rPr lang="en-US" dirty="0"/>
            <a:t>Model Reduction</a:t>
          </a:r>
        </a:p>
      </dgm:t>
    </dgm:pt>
    <dgm:pt modelId="{9B16CADC-A744-454A-B11C-4835B6D8AE89}" type="parTrans" cxnId="{50131B1E-41C5-48AD-BBB2-4E26A7C24C52}">
      <dgm:prSet/>
      <dgm:spPr/>
      <dgm:t>
        <a:bodyPr/>
        <a:lstStyle/>
        <a:p>
          <a:endParaRPr lang="en-US"/>
        </a:p>
      </dgm:t>
    </dgm:pt>
    <dgm:pt modelId="{66672F1D-7F34-406E-88FA-4CE13023865C}" type="sibTrans" cxnId="{50131B1E-41C5-48AD-BBB2-4E26A7C24C52}">
      <dgm:prSet/>
      <dgm:spPr/>
      <dgm:t>
        <a:bodyPr/>
        <a:lstStyle/>
        <a:p>
          <a:endParaRPr lang="en-US"/>
        </a:p>
      </dgm:t>
    </dgm:pt>
    <dgm:pt modelId="{3D349C0E-6E6B-480D-8053-A2BA21F1FEB1}">
      <dgm:prSet phldrT="[Text]" phldr="0"/>
      <dgm:spPr/>
      <dgm:t>
        <a:bodyPr/>
        <a:lstStyle/>
        <a:p>
          <a:r>
            <a:rPr lang="en-US" dirty="0"/>
            <a:t>Context Diversity </a:t>
          </a:r>
        </a:p>
      </dgm:t>
    </dgm:pt>
    <dgm:pt modelId="{CBF22774-7DC8-4CB7-8614-B55B46FDC410}" type="parTrans" cxnId="{C04062AA-573E-4CF4-A942-EDCDFBFDFA96}">
      <dgm:prSet/>
      <dgm:spPr/>
      <dgm:t>
        <a:bodyPr/>
        <a:lstStyle/>
        <a:p>
          <a:endParaRPr lang="en-US"/>
        </a:p>
      </dgm:t>
    </dgm:pt>
    <dgm:pt modelId="{C1D7A333-0C01-4835-BF54-E47B99D71D13}" type="sibTrans" cxnId="{C04062AA-573E-4CF4-A942-EDCDFBFDFA96}">
      <dgm:prSet/>
      <dgm:spPr/>
      <dgm:t>
        <a:bodyPr/>
        <a:lstStyle/>
        <a:p>
          <a:endParaRPr lang="en-US"/>
        </a:p>
      </dgm:t>
    </dgm:pt>
    <dgm:pt modelId="{E3913C38-448B-49B3-9B99-3E26C3AF02D8}">
      <dgm:prSet phldrT="[Text]" phldr="0"/>
      <dgm:spPr/>
      <dgm:t>
        <a:bodyPr/>
        <a:lstStyle/>
        <a:p>
          <a:r>
            <a:rPr lang="en-US" dirty="0"/>
            <a:t>30+ years</a:t>
          </a:r>
        </a:p>
      </dgm:t>
    </dgm:pt>
    <dgm:pt modelId="{F3204446-C55E-477C-A966-5C5E6AE6DFBC}" type="parTrans" cxnId="{A777773A-81B2-4079-9EB1-36E32D2BB262}">
      <dgm:prSet/>
      <dgm:spPr/>
      <dgm:t>
        <a:bodyPr/>
        <a:lstStyle/>
        <a:p>
          <a:endParaRPr lang="en-US"/>
        </a:p>
      </dgm:t>
    </dgm:pt>
    <dgm:pt modelId="{639A7E5A-DC54-41DD-A068-103D7BE13A27}" type="sibTrans" cxnId="{A777773A-81B2-4079-9EB1-36E32D2BB262}">
      <dgm:prSet/>
      <dgm:spPr/>
      <dgm:t>
        <a:bodyPr/>
        <a:lstStyle/>
        <a:p>
          <a:endParaRPr lang="en-US"/>
        </a:p>
      </dgm:t>
    </dgm:pt>
    <dgm:pt modelId="{B2A5EE3C-1FEC-4198-9B1A-A74D3B38C6E9}">
      <dgm:prSet phldrT="[Text]" phldr="0"/>
      <dgm:spPr/>
      <dgm:t>
        <a:bodyPr/>
        <a:lstStyle/>
        <a:p>
          <a:r>
            <a:rPr lang="en-US" dirty="0"/>
            <a:t>Context Diversity</a:t>
          </a:r>
        </a:p>
      </dgm:t>
    </dgm:pt>
    <dgm:pt modelId="{32F278FC-B5A1-4C1D-8EAC-505E049940FC}" type="parTrans" cxnId="{AD3580C5-8A80-43AD-88A3-29475B9FAEED}">
      <dgm:prSet/>
      <dgm:spPr/>
      <dgm:t>
        <a:bodyPr/>
        <a:lstStyle/>
        <a:p>
          <a:endParaRPr lang="en-US"/>
        </a:p>
      </dgm:t>
    </dgm:pt>
    <dgm:pt modelId="{26B07555-B17E-45A1-91FE-FF9B80BE5458}" type="sibTrans" cxnId="{AD3580C5-8A80-43AD-88A3-29475B9FAEED}">
      <dgm:prSet/>
      <dgm:spPr/>
      <dgm:t>
        <a:bodyPr/>
        <a:lstStyle/>
        <a:p>
          <a:endParaRPr lang="en-US"/>
        </a:p>
      </dgm:t>
    </dgm:pt>
    <dgm:pt modelId="{E9A02C13-6E3F-4C3C-AA75-A873998C3104}">
      <dgm:prSet phldrT="[Text]" phldr="0"/>
      <dgm:spPr/>
      <dgm:t>
        <a:bodyPr/>
        <a:lstStyle/>
        <a:p>
          <a:r>
            <a:rPr lang="en-US"/>
            <a:t>Fidelity Improves Outcomes</a:t>
          </a:r>
          <a:endParaRPr lang="en-US" dirty="0"/>
        </a:p>
      </dgm:t>
    </dgm:pt>
    <dgm:pt modelId="{B0B96EA7-1780-4D4B-A3D8-E95EEBCBECD0}" type="parTrans" cxnId="{407F8431-9E2C-486E-8236-6FFC966EA768}">
      <dgm:prSet/>
      <dgm:spPr/>
      <dgm:t>
        <a:bodyPr/>
        <a:lstStyle/>
        <a:p>
          <a:endParaRPr lang="en-US"/>
        </a:p>
      </dgm:t>
    </dgm:pt>
    <dgm:pt modelId="{2F1ED5DF-B58A-4899-9FEC-ABAC7CEBC7ED}" type="sibTrans" cxnId="{407F8431-9E2C-486E-8236-6FFC966EA768}">
      <dgm:prSet/>
      <dgm:spPr/>
      <dgm:t>
        <a:bodyPr/>
        <a:lstStyle/>
        <a:p>
          <a:endParaRPr lang="en-US"/>
        </a:p>
      </dgm:t>
    </dgm:pt>
    <dgm:pt modelId="{C4253F29-BB4E-4950-817B-213F9ED36C9F}" type="pres">
      <dgm:prSet presAssocID="{BE2D2DF3-4B12-469E-B73A-EAFDE49218CF}" presName="theList" presStyleCnt="0">
        <dgm:presLayoutVars>
          <dgm:dir/>
          <dgm:animLvl val="lvl"/>
          <dgm:resizeHandles val="exact"/>
        </dgm:presLayoutVars>
      </dgm:prSet>
      <dgm:spPr/>
    </dgm:pt>
    <dgm:pt modelId="{FC3F2957-D0C6-4336-9C6D-37C9AB28454F}" type="pres">
      <dgm:prSet presAssocID="{1F99EB94-1CDC-4B09-9689-DD8B66AA5670}" presName="compNode" presStyleCnt="0"/>
      <dgm:spPr/>
    </dgm:pt>
    <dgm:pt modelId="{068D6987-6B19-457B-AD0B-D424F5103C59}" type="pres">
      <dgm:prSet presAssocID="{1F99EB94-1CDC-4B09-9689-DD8B66AA5670}" presName="aNode" presStyleLbl="bgShp" presStyleIdx="0" presStyleCnt="2"/>
      <dgm:spPr/>
    </dgm:pt>
    <dgm:pt modelId="{4DF280E2-DABB-4368-AB26-D90EDB81387A}" type="pres">
      <dgm:prSet presAssocID="{1F99EB94-1CDC-4B09-9689-DD8B66AA5670}" presName="textNode" presStyleLbl="bgShp" presStyleIdx="0" presStyleCnt="2"/>
      <dgm:spPr/>
    </dgm:pt>
    <dgm:pt modelId="{BE290D40-D344-4499-81F4-640868B7CAA8}" type="pres">
      <dgm:prSet presAssocID="{1F99EB94-1CDC-4B09-9689-DD8B66AA5670}" presName="compChildNode" presStyleCnt="0"/>
      <dgm:spPr/>
    </dgm:pt>
    <dgm:pt modelId="{46727D40-CCB0-4AF6-9BBB-E10FF2CD21A2}" type="pres">
      <dgm:prSet presAssocID="{1F99EB94-1CDC-4B09-9689-DD8B66AA5670}" presName="theInnerList" presStyleCnt="0"/>
      <dgm:spPr/>
    </dgm:pt>
    <dgm:pt modelId="{2CFBEDA8-6373-497F-98E9-72A16976DBB0}" type="pres">
      <dgm:prSet presAssocID="{7CB2E25F-E966-4AB7-B27F-58DB8A48FAF1}" presName="childNode" presStyleLbl="node1" presStyleIdx="0" presStyleCnt="8">
        <dgm:presLayoutVars>
          <dgm:bulletEnabled val="1"/>
        </dgm:presLayoutVars>
      </dgm:prSet>
      <dgm:spPr/>
    </dgm:pt>
    <dgm:pt modelId="{7BCCB116-F037-4274-AA05-910EFC8C2E69}" type="pres">
      <dgm:prSet presAssocID="{7CB2E25F-E966-4AB7-B27F-58DB8A48FAF1}" presName="aSpace2" presStyleCnt="0"/>
      <dgm:spPr/>
    </dgm:pt>
    <dgm:pt modelId="{E9076CD1-9405-4002-A9EB-A88BF31C4FAD}" type="pres">
      <dgm:prSet presAssocID="{809A18CD-1F27-4879-8956-3CE5D19C8FA7}" presName="childNode" presStyleLbl="node1" presStyleIdx="1" presStyleCnt="8">
        <dgm:presLayoutVars>
          <dgm:bulletEnabled val="1"/>
        </dgm:presLayoutVars>
      </dgm:prSet>
      <dgm:spPr/>
    </dgm:pt>
    <dgm:pt modelId="{D1F3E52B-7A07-4134-8BD9-4DD1A8352BD2}" type="pres">
      <dgm:prSet presAssocID="{809A18CD-1F27-4879-8956-3CE5D19C8FA7}" presName="aSpace2" presStyleCnt="0"/>
      <dgm:spPr/>
    </dgm:pt>
    <dgm:pt modelId="{356D3D1D-AA1B-4AF9-A080-F35AAE5350A4}" type="pres">
      <dgm:prSet presAssocID="{43807F65-F34F-4757-8B28-58F679A134F8}" presName="childNode" presStyleLbl="node1" presStyleIdx="2" presStyleCnt="8">
        <dgm:presLayoutVars>
          <dgm:bulletEnabled val="1"/>
        </dgm:presLayoutVars>
      </dgm:prSet>
      <dgm:spPr/>
    </dgm:pt>
    <dgm:pt modelId="{32998A25-3423-4ACF-8677-10A19E62578A}" type="pres">
      <dgm:prSet presAssocID="{43807F65-F34F-4757-8B28-58F679A134F8}" presName="aSpace2" presStyleCnt="0"/>
      <dgm:spPr/>
    </dgm:pt>
    <dgm:pt modelId="{5A02E39C-377B-4073-8E17-B33EC6794805}" type="pres">
      <dgm:prSet presAssocID="{3D349C0E-6E6B-480D-8053-A2BA21F1FEB1}" presName="childNode" presStyleLbl="node1" presStyleIdx="3" presStyleCnt="8">
        <dgm:presLayoutVars>
          <dgm:bulletEnabled val="1"/>
        </dgm:presLayoutVars>
      </dgm:prSet>
      <dgm:spPr/>
    </dgm:pt>
    <dgm:pt modelId="{9A7676F6-A0EA-457F-8983-63B5D7A861B7}" type="pres">
      <dgm:prSet presAssocID="{1F99EB94-1CDC-4B09-9689-DD8B66AA5670}" presName="aSpace" presStyleCnt="0"/>
      <dgm:spPr/>
    </dgm:pt>
    <dgm:pt modelId="{35AA07F7-1D0C-48A4-AD31-59BBF2D3C132}" type="pres">
      <dgm:prSet presAssocID="{A0B112A0-80C2-4DD0-A376-17328EC03BE3}" presName="compNode" presStyleCnt="0"/>
      <dgm:spPr/>
    </dgm:pt>
    <dgm:pt modelId="{885553D6-C331-4884-8BD0-7E64EC5CA275}" type="pres">
      <dgm:prSet presAssocID="{A0B112A0-80C2-4DD0-A376-17328EC03BE3}" presName="aNode" presStyleLbl="bgShp" presStyleIdx="1" presStyleCnt="2"/>
      <dgm:spPr/>
    </dgm:pt>
    <dgm:pt modelId="{B2BF37C0-56E3-4440-9F43-0DF27C18EA86}" type="pres">
      <dgm:prSet presAssocID="{A0B112A0-80C2-4DD0-A376-17328EC03BE3}" presName="textNode" presStyleLbl="bgShp" presStyleIdx="1" presStyleCnt="2"/>
      <dgm:spPr/>
    </dgm:pt>
    <dgm:pt modelId="{3009DD0D-2A3E-492A-B7F0-6D6B490C1BB2}" type="pres">
      <dgm:prSet presAssocID="{A0B112A0-80C2-4DD0-A376-17328EC03BE3}" presName="compChildNode" presStyleCnt="0"/>
      <dgm:spPr/>
    </dgm:pt>
    <dgm:pt modelId="{8667B374-CFA6-4EFF-85AA-49DE7162B48A}" type="pres">
      <dgm:prSet presAssocID="{A0B112A0-80C2-4DD0-A376-17328EC03BE3}" presName="theInnerList" presStyleCnt="0"/>
      <dgm:spPr/>
    </dgm:pt>
    <dgm:pt modelId="{0BF54DD9-3B3C-4985-B006-13C57268A074}" type="pres">
      <dgm:prSet presAssocID="{64B67AB7-03C2-424C-9751-F89F27F64C14}" presName="childNode" presStyleLbl="node1" presStyleIdx="4" presStyleCnt="8">
        <dgm:presLayoutVars>
          <dgm:bulletEnabled val="1"/>
        </dgm:presLayoutVars>
      </dgm:prSet>
      <dgm:spPr/>
    </dgm:pt>
    <dgm:pt modelId="{A72F3A0E-0546-4EF5-8730-8ED0A6022875}" type="pres">
      <dgm:prSet presAssocID="{64B67AB7-03C2-424C-9751-F89F27F64C14}" presName="aSpace2" presStyleCnt="0"/>
      <dgm:spPr/>
    </dgm:pt>
    <dgm:pt modelId="{5AF2D4AF-2B7D-49DA-93B5-854B3013CBC6}" type="pres">
      <dgm:prSet presAssocID="{E9A02C13-6E3F-4C3C-AA75-A873998C3104}" presName="childNode" presStyleLbl="node1" presStyleIdx="5" presStyleCnt="8">
        <dgm:presLayoutVars>
          <dgm:bulletEnabled val="1"/>
        </dgm:presLayoutVars>
      </dgm:prSet>
      <dgm:spPr/>
    </dgm:pt>
    <dgm:pt modelId="{674E9511-8F59-4943-B59F-F93199561F88}" type="pres">
      <dgm:prSet presAssocID="{E9A02C13-6E3F-4C3C-AA75-A873998C3104}" presName="aSpace2" presStyleCnt="0"/>
      <dgm:spPr/>
    </dgm:pt>
    <dgm:pt modelId="{6084A52B-063D-45BA-BD26-F1243F89FFB0}" type="pres">
      <dgm:prSet presAssocID="{7C12CAD6-CA79-4F46-B425-35CC0695B9AE}" presName="childNode" presStyleLbl="node1" presStyleIdx="6" presStyleCnt="8">
        <dgm:presLayoutVars>
          <dgm:bulletEnabled val="1"/>
        </dgm:presLayoutVars>
      </dgm:prSet>
      <dgm:spPr/>
    </dgm:pt>
    <dgm:pt modelId="{485E7B56-D12A-4982-AB92-0B5BB4180666}" type="pres">
      <dgm:prSet presAssocID="{7C12CAD6-CA79-4F46-B425-35CC0695B9AE}" presName="aSpace2" presStyleCnt="0"/>
      <dgm:spPr/>
    </dgm:pt>
    <dgm:pt modelId="{AC161046-B8F6-42F7-8F42-0856988E7CB9}" type="pres">
      <dgm:prSet presAssocID="{B2A5EE3C-1FEC-4198-9B1A-A74D3B38C6E9}" presName="childNode" presStyleLbl="node1" presStyleIdx="7" presStyleCnt="8">
        <dgm:presLayoutVars>
          <dgm:bulletEnabled val="1"/>
        </dgm:presLayoutVars>
      </dgm:prSet>
      <dgm:spPr/>
    </dgm:pt>
  </dgm:ptLst>
  <dgm:cxnLst>
    <dgm:cxn modelId="{0E28870A-2D8D-4CBF-9D8C-76ECF148231D}" srcId="{BE2D2DF3-4B12-469E-B73A-EAFDE49218CF}" destId="{1F99EB94-1CDC-4B09-9689-DD8B66AA5670}" srcOrd="0" destOrd="0" parTransId="{89D3712D-5C73-4B1A-B1C3-F3EE45EB9E49}" sibTransId="{4D495F7A-9A72-42EE-8CE7-51028D93132D}"/>
    <dgm:cxn modelId="{AEB99919-6B0D-42C8-9E71-33BD05D18FDB}" type="presOf" srcId="{E3913C38-448B-49B3-9B99-3E26C3AF02D8}" destId="{0BF54DD9-3B3C-4985-B006-13C57268A074}" srcOrd="0" destOrd="1" presId="urn:microsoft.com/office/officeart/2005/8/layout/lProcess2"/>
    <dgm:cxn modelId="{50131B1E-41C5-48AD-BBB2-4E26A7C24C52}" srcId="{1F99EB94-1CDC-4B09-9689-DD8B66AA5670}" destId="{43807F65-F34F-4757-8B28-58F679A134F8}" srcOrd="2" destOrd="0" parTransId="{9B16CADC-A744-454A-B11C-4835B6D8AE89}" sibTransId="{66672F1D-7F34-406E-88FA-4CE13023865C}"/>
    <dgm:cxn modelId="{7D8DE622-7A52-4CE3-80A6-81F6BBEE70CC}" srcId="{BE2D2DF3-4B12-469E-B73A-EAFDE49218CF}" destId="{A0B112A0-80C2-4DD0-A376-17328EC03BE3}" srcOrd="1" destOrd="0" parTransId="{1B1A37B3-D2E1-4350-A654-3F9C56AF35AB}" sibTransId="{B6B8B4A1-1BA3-4363-8399-868CC1613BC8}"/>
    <dgm:cxn modelId="{407F8431-9E2C-486E-8236-6FFC966EA768}" srcId="{A0B112A0-80C2-4DD0-A376-17328EC03BE3}" destId="{E9A02C13-6E3F-4C3C-AA75-A873998C3104}" srcOrd="1" destOrd="0" parTransId="{B0B96EA7-1780-4D4B-A3D8-E95EEBCBECD0}" sibTransId="{2F1ED5DF-B58A-4899-9FEC-ABAC7CEBC7ED}"/>
    <dgm:cxn modelId="{A777773A-81B2-4079-9EB1-36E32D2BB262}" srcId="{64B67AB7-03C2-424C-9751-F89F27F64C14}" destId="{E3913C38-448B-49B3-9B99-3E26C3AF02D8}" srcOrd="0" destOrd="0" parTransId="{F3204446-C55E-477C-A966-5C5E6AE6DFBC}" sibTransId="{639A7E5A-DC54-41DD-A068-103D7BE13A27}"/>
    <dgm:cxn modelId="{8397DF3F-8A11-4273-8C64-115DCCDA34D9}" type="presOf" srcId="{B2A5EE3C-1FEC-4198-9B1A-A74D3B38C6E9}" destId="{AC161046-B8F6-42F7-8F42-0856988E7CB9}" srcOrd="0" destOrd="0" presId="urn:microsoft.com/office/officeart/2005/8/layout/lProcess2"/>
    <dgm:cxn modelId="{981FDD62-9D98-44CA-9BCB-30BDFFA2CDD7}" type="presOf" srcId="{A0B112A0-80C2-4DD0-A376-17328EC03BE3}" destId="{B2BF37C0-56E3-4440-9F43-0DF27C18EA86}" srcOrd="1" destOrd="0" presId="urn:microsoft.com/office/officeart/2005/8/layout/lProcess2"/>
    <dgm:cxn modelId="{75E5CA44-FA23-4C2A-B673-E971F9098E11}" type="presOf" srcId="{7C12CAD6-CA79-4F46-B425-35CC0695B9AE}" destId="{6084A52B-063D-45BA-BD26-F1243F89FFB0}" srcOrd="0" destOrd="0" presId="urn:microsoft.com/office/officeart/2005/8/layout/lProcess2"/>
    <dgm:cxn modelId="{45466146-64F8-4C06-994E-E66EC53EEFFF}" type="presOf" srcId="{3D349C0E-6E6B-480D-8053-A2BA21F1FEB1}" destId="{5A02E39C-377B-4073-8E17-B33EC6794805}" srcOrd="0" destOrd="0" presId="urn:microsoft.com/office/officeart/2005/8/layout/lProcess2"/>
    <dgm:cxn modelId="{1AEF5F4B-68A2-4FCE-B12A-DEF6D76FF6B6}" type="presOf" srcId="{7CB2E25F-E966-4AB7-B27F-58DB8A48FAF1}" destId="{2CFBEDA8-6373-497F-98E9-72A16976DBB0}" srcOrd="0" destOrd="0" presId="urn:microsoft.com/office/officeart/2005/8/layout/lProcess2"/>
    <dgm:cxn modelId="{3A76816D-C4E7-4A66-9DFF-9F84326717C0}" srcId="{A0B112A0-80C2-4DD0-A376-17328EC03BE3}" destId="{7C12CAD6-CA79-4F46-B425-35CC0695B9AE}" srcOrd="2" destOrd="0" parTransId="{72875CB3-E5D8-4C91-BEF5-A77EF064485E}" sibTransId="{C91BB914-3A29-498B-97BF-04678BA9B89C}"/>
    <dgm:cxn modelId="{ECBEBD6E-C79F-44B4-97E7-C9C7382DD06D}" type="presOf" srcId="{43807F65-F34F-4757-8B28-58F679A134F8}" destId="{356D3D1D-AA1B-4AF9-A080-F35AAE5350A4}" srcOrd="0" destOrd="0" presId="urn:microsoft.com/office/officeart/2005/8/layout/lProcess2"/>
    <dgm:cxn modelId="{E9B2E977-D89A-4E89-BD33-A046B898438B}" type="presOf" srcId="{1F99EB94-1CDC-4B09-9689-DD8B66AA5670}" destId="{4DF280E2-DABB-4368-AB26-D90EDB81387A}" srcOrd="1" destOrd="0" presId="urn:microsoft.com/office/officeart/2005/8/layout/lProcess2"/>
    <dgm:cxn modelId="{8F861585-9448-4F4B-928B-16702CBBB2E3}" type="presOf" srcId="{BE2D2DF3-4B12-469E-B73A-EAFDE49218CF}" destId="{C4253F29-BB4E-4950-817B-213F9ED36C9F}" srcOrd="0" destOrd="0" presId="urn:microsoft.com/office/officeart/2005/8/layout/lProcess2"/>
    <dgm:cxn modelId="{7B29E886-9930-4C21-B84A-7ABBBCDFFE02}" type="presOf" srcId="{A0B112A0-80C2-4DD0-A376-17328EC03BE3}" destId="{885553D6-C331-4884-8BD0-7E64EC5CA275}" srcOrd="0" destOrd="0" presId="urn:microsoft.com/office/officeart/2005/8/layout/lProcess2"/>
    <dgm:cxn modelId="{8B223B97-52F9-4BDD-B0BA-E020D9ACDEDA}" srcId="{1F99EB94-1CDC-4B09-9689-DD8B66AA5670}" destId="{7CB2E25F-E966-4AB7-B27F-58DB8A48FAF1}" srcOrd="0" destOrd="0" parTransId="{45AD2FBE-F556-4B16-8373-1FF1D71E036E}" sibTransId="{97BB1C19-CE54-40ED-B205-1C7CEF527C5F}"/>
    <dgm:cxn modelId="{98F7099B-7398-41A3-A127-9C5596EE3E41}" type="presOf" srcId="{E9A02C13-6E3F-4C3C-AA75-A873998C3104}" destId="{5AF2D4AF-2B7D-49DA-93B5-854B3013CBC6}" srcOrd="0" destOrd="0" presId="urn:microsoft.com/office/officeart/2005/8/layout/lProcess2"/>
    <dgm:cxn modelId="{C04062AA-573E-4CF4-A942-EDCDFBFDFA96}" srcId="{1F99EB94-1CDC-4B09-9689-DD8B66AA5670}" destId="{3D349C0E-6E6B-480D-8053-A2BA21F1FEB1}" srcOrd="3" destOrd="0" parTransId="{CBF22774-7DC8-4CB7-8614-B55B46FDC410}" sibTransId="{C1D7A333-0C01-4835-BF54-E47B99D71D13}"/>
    <dgm:cxn modelId="{5623D9B0-F055-4BC3-9615-8A7A0DBEC90A}" type="presOf" srcId="{809A18CD-1F27-4879-8956-3CE5D19C8FA7}" destId="{E9076CD1-9405-4002-A9EB-A88BF31C4FAD}" srcOrd="0" destOrd="0" presId="urn:microsoft.com/office/officeart/2005/8/layout/lProcess2"/>
    <dgm:cxn modelId="{FF31EFC2-DE68-4106-AC9B-3A6332806332}" type="presOf" srcId="{64B67AB7-03C2-424C-9751-F89F27F64C14}" destId="{0BF54DD9-3B3C-4985-B006-13C57268A074}" srcOrd="0" destOrd="0" presId="urn:microsoft.com/office/officeart/2005/8/layout/lProcess2"/>
    <dgm:cxn modelId="{AD3580C5-8A80-43AD-88A3-29475B9FAEED}" srcId="{A0B112A0-80C2-4DD0-A376-17328EC03BE3}" destId="{B2A5EE3C-1FEC-4198-9B1A-A74D3B38C6E9}" srcOrd="3" destOrd="0" parTransId="{32F278FC-B5A1-4C1D-8EAC-505E049940FC}" sibTransId="{26B07555-B17E-45A1-91FE-FF9B80BE5458}"/>
    <dgm:cxn modelId="{45F6A7E4-B128-40F4-80B4-B1302457BFC2}" srcId="{A0B112A0-80C2-4DD0-A376-17328EC03BE3}" destId="{64B67AB7-03C2-424C-9751-F89F27F64C14}" srcOrd="0" destOrd="0" parTransId="{5CEE4746-06E8-4453-A6E9-F641C765F04A}" sibTransId="{EFB133D5-078D-4478-80A6-87D1242D66AA}"/>
    <dgm:cxn modelId="{824AF4EC-58BA-4100-BA80-70CD0824F7E4}" srcId="{1F99EB94-1CDC-4B09-9689-DD8B66AA5670}" destId="{809A18CD-1F27-4879-8956-3CE5D19C8FA7}" srcOrd="1" destOrd="0" parTransId="{C5765E97-8FE0-48C5-9DAD-BFE126E7A058}" sibTransId="{D215FE3A-07CB-4E50-A8F3-03A5AA5688B0}"/>
    <dgm:cxn modelId="{05A9ADF2-C76C-4E55-8074-48B471921350}" type="presOf" srcId="{1F99EB94-1CDC-4B09-9689-DD8B66AA5670}" destId="{068D6987-6B19-457B-AD0B-D424F5103C59}" srcOrd="0" destOrd="0" presId="urn:microsoft.com/office/officeart/2005/8/layout/lProcess2"/>
    <dgm:cxn modelId="{B0738860-8E53-430F-A40D-C8FD34204A89}" type="presParOf" srcId="{C4253F29-BB4E-4950-817B-213F9ED36C9F}" destId="{FC3F2957-D0C6-4336-9C6D-37C9AB28454F}" srcOrd="0" destOrd="0" presId="urn:microsoft.com/office/officeart/2005/8/layout/lProcess2"/>
    <dgm:cxn modelId="{694A3024-399E-4859-9864-B7D936BD286F}" type="presParOf" srcId="{FC3F2957-D0C6-4336-9C6D-37C9AB28454F}" destId="{068D6987-6B19-457B-AD0B-D424F5103C59}" srcOrd="0" destOrd="0" presId="urn:microsoft.com/office/officeart/2005/8/layout/lProcess2"/>
    <dgm:cxn modelId="{D98A9F55-7B82-411F-99A3-ADFC291BA38E}" type="presParOf" srcId="{FC3F2957-D0C6-4336-9C6D-37C9AB28454F}" destId="{4DF280E2-DABB-4368-AB26-D90EDB81387A}" srcOrd="1" destOrd="0" presId="urn:microsoft.com/office/officeart/2005/8/layout/lProcess2"/>
    <dgm:cxn modelId="{8CAB21A0-4698-4705-98DD-A73DC3A0D35D}" type="presParOf" srcId="{FC3F2957-D0C6-4336-9C6D-37C9AB28454F}" destId="{BE290D40-D344-4499-81F4-640868B7CAA8}" srcOrd="2" destOrd="0" presId="urn:microsoft.com/office/officeart/2005/8/layout/lProcess2"/>
    <dgm:cxn modelId="{D08F06BD-894A-4F3D-8A85-642FBC4B6E29}" type="presParOf" srcId="{BE290D40-D344-4499-81F4-640868B7CAA8}" destId="{46727D40-CCB0-4AF6-9BBB-E10FF2CD21A2}" srcOrd="0" destOrd="0" presId="urn:microsoft.com/office/officeart/2005/8/layout/lProcess2"/>
    <dgm:cxn modelId="{A572F4AF-F089-4007-AE61-A538925F2E6C}" type="presParOf" srcId="{46727D40-CCB0-4AF6-9BBB-E10FF2CD21A2}" destId="{2CFBEDA8-6373-497F-98E9-72A16976DBB0}" srcOrd="0" destOrd="0" presId="urn:microsoft.com/office/officeart/2005/8/layout/lProcess2"/>
    <dgm:cxn modelId="{0B5D4502-E121-4632-878C-C770C68B5C94}" type="presParOf" srcId="{46727D40-CCB0-4AF6-9BBB-E10FF2CD21A2}" destId="{7BCCB116-F037-4274-AA05-910EFC8C2E69}" srcOrd="1" destOrd="0" presId="urn:microsoft.com/office/officeart/2005/8/layout/lProcess2"/>
    <dgm:cxn modelId="{86413949-4D0B-4B57-8502-C3309C727CAB}" type="presParOf" srcId="{46727D40-CCB0-4AF6-9BBB-E10FF2CD21A2}" destId="{E9076CD1-9405-4002-A9EB-A88BF31C4FAD}" srcOrd="2" destOrd="0" presId="urn:microsoft.com/office/officeart/2005/8/layout/lProcess2"/>
    <dgm:cxn modelId="{30A1B844-D2EB-43E9-8B3E-DA0DA711B0FD}" type="presParOf" srcId="{46727D40-CCB0-4AF6-9BBB-E10FF2CD21A2}" destId="{D1F3E52B-7A07-4134-8BD9-4DD1A8352BD2}" srcOrd="3" destOrd="0" presId="urn:microsoft.com/office/officeart/2005/8/layout/lProcess2"/>
    <dgm:cxn modelId="{773081DD-B0CA-4EBC-B4BB-3F87D0C65B5B}" type="presParOf" srcId="{46727D40-CCB0-4AF6-9BBB-E10FF2CD21A2}" destId="{356D3D1D-AA1B-4AF9-A080-F35AAE5350A4}" srcOrd="4" destOrd="0" presId="urn:microsoft.com/office/officeart/2005/8/layout/lProcess2"/>
    <dgm:cxn modelId="{2B189606-6C23-4DE8-9D2F-90AB38F94335}" type="presParOf" srcId="{46727D40-CCB0-4AF6-9BBB-E10FF2CD21A2}" destId="{32998A25-3423-4ACF-8677-10A19E62578A}" srcOrd="5" destOrd="0" presId="urn:microsoft.com/office/officeart/2005/8/layout/lProcess2"/>
    <dgm:cxn modelId="{CE0C10E9-25AB-4C84-908D-8A663C47701B}" type="presParOf" srcId="{46727D40-CCB0-4AF6-9BBB-E10FF2CD21A2}" destId="{5A02E39C-377B-4073-8E17-B33EC6794805}" srcOrd="6" destOrd="0" presId="urn:microsoft.com/office/officeart/2005/8/layout/lProcess2"/>
    <dgm:cxn modelId="{B6BD941B-3CA9-4D40-AD35-BF0FDDF730F0}" type="presParOf" srcId="{C4253F29-BB4E-4950-817B-213F9ED36C9F}" destId="{9A7676F6-A0EA-457F-8983-63B5D7A861B7}" srcOrd="1" destOrd="0" presId="urn:microsoft.com/office/officeart/2005/8/layout/lProcess2"/>
    <dgm:cxn modelId="{3331C9AD-6E84-4169-9E76-16A5DE907383}" type="presParOf" srcId="{C4253F29-BB4E-4950-817B-213F9ED36C9F}" destId="{35AA07F7-1D0C-48A4-AD31-59BBF2D3C132}" srcOrd="2" destOrd="0" presId="urn:microsoft.com/office/officeart/2005/8/layout/lProcess2"/>
    <dgm:cxn modelId="{E11DFB98-50A5-408D-9D01-8AB7B03E599A}" type="presParOf" srcId="{35AA07F7-1D0C-48A4-AD31-59BBF2D3C132}" destId="{885553D6-C331-4884-8BD0-7E64EC5CA275}" srcOrd="0" destOrd="0" presId="urn:microsoft.com/office/officeart/2005/8/layout/lProcess2"/>
    <dgm:cxn modelId="{3B7C5F0D-F3F5-480E-A1F8-3A353EA4993E}" type="presParOf" srcId="{35AA07F7-1D0C-48A4-AD31-59BBF2D3C132}" destId="{B2BF37C0-56E3-4440-9F43-0DF27C18EA86}" srcOrd="1" destOrd="0" presId="urn:microsoft.com/office/officeart/2005/8/layout/lProcess2"/>
    <dgm:cxn modelId="{429001E6-32BD-4D01-91BC-8B132F3CF3F1}" type="presParOf" srcId="{35AA07F7-1D0C-48A4-AD31-59BBF2D3C132}" destId="{3009DD0D-2A3E-492A-B7F0-6D6B490C1BB2}" srcOrd="2" destOrd="0" presId="urn:microsoft.com/office/officeart/2005/8/layout/lProcess2"/>
    <dgm:cxn modelId="{3B949FDB-4994-430F-B365-7D22852FB655}" type="presParOf" srcId="{3009DD0D-2A3E-492A-B7F0-6D6B490C1BB2}" destId="{8667B374-CFA6-4EFF-85AA-49DE7162B48A}" srcOrd="0" destOrd="0" presId="urn:microsoft.com/office/officeart/2005/8/layout/lProcess2"/>
    <dgm:cxn modelId="{6542DF1F-6010-459D-8040-320A02685E0D}" type="presParOf" srcId="{8667B374-CFA6-4EFF-85AA-49DE7162B48A}" destId="{0BF54DD9-3B3C-4985-B006-13C57268A074}" srcOrd="0" destOrd="0" presId="urn:microsoft.com/office/officeart/2005/8/layout/lProcess2"/>
    <dgm:cxn modelId="{B51B24C5-D4D3-492F-9A72-7775556377B9}" type="presParOf" srcId="{8667B374-CFA6-4EFF-85AA-49DE7162B48A}" destId="{A72F3A0E-0546-4EF5-8730-8ED0A6022875}" srcOrd="1" destOrd="0" presId="urn:microsoft.com/office/officeart/2005/8/layout/lProcess2"/>
    <dgm:cxn modelId="{46F460B2-8A49-47EF-AAEC-765A79051C3F}" type="presParOf" srcId="{8667B374-CFA6-4EFF-85AA-49DE7162B48A}" destId="{5AF2D4AF-2B7D-49DA-93B5-854B3013CBC6}" srcOrd="2" destOrd="0" presId="urn:microsoft.com/office/officeart/2005/8/layout/lProcess2"/>
    <dgm:cxn modelId="{F85C2EE3-D08F-4107-A65E-AF318DE00412}" type="presParOf" srcId="{8667B374-CFA6-4EFF-85AA-49DE7162B48A}" destId="{674E9511-8F59-4943-B59F-F93199561F88}" srcOrd="3" destOrd="0" presId="urn:microsoft.com/office/officeart/2005/8/layout/lProcess2"/>
    <dgm:cxn modelId="{12FABAFF-BC45-459C-982C-DC965D4F89EB}" type="presParOf" srcId="{8667B374-CFA6-4EFF-85AA-49DE7162B48A}" destId="{6084A52B-063D-45BA-BD26-F1243F89FFB0}" srcOrd="4" destOrd="0" presId="urn:microsoft.com/office/officeart/2005/8/layout/lProcess2"/>
    <dgm:cxn modelId="{34BF60BD-2A4A-4770-A476-8F9A193D8890}" type="presParOf" srcId="{8667B374-CFA6-4EFF-85AA-49DE7162B48A}" destId="{485E7B56-D12A-4982-AB92-0B5BB4180666}" srcOrd="5" destOrd="0" presId="urn:microsoft.com/office/officeart/2005/8/layout/lProcess2"/>
    <dgm:cxn modelId="{55441F6E-E31D-4CBD-ABD0-C786F31AD011}" type="presParOf" srcId="{8667B374-CFA6-4EFF-85AA-49DE7162B48A}" destId="{AC161046-B8F6-42F7-8F42-0856988E7CB9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E2D2DF3-4B12-469E-B73A-EAFDE49218CF}" type="doc">
      <dgm:prSet loTypeId="urn:microsoft.com/office/officeart/2005/8/layout/lProcess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99EB94-1CDC-4B09-9689-DD8B66AA5670}">
      <dgm:prSet phldrT="[Text]" phldr="0"/>
      <dgm:spPr/>
      <dgm:t>
        <a:bodyPr/>
        <a:lstStyle/>
        <a:p>
          <a:r>
            <a:rPr lang="en-US"/>
            <a:t>Sources of Mixed Findings</a:t>
          </a:r>
        </a:p>
      </dgm:t>
    </dgm:pt>
    <dgm:pt modelId="{89D3712D-5C73-4B1A-B1C3-F3EE45EB9E49}" type="parTrans" cxnId="{0E28870A-2D8D-4CBF-9D8C-76ECF148231D}">
      <dgm:prSet/>
      <dgm:spPr/>
      <dgm:t>
        <a:bodyPr/>
        <a:lstStyle/>
        <a:p>
          <a:endParaRPr lang="en-US"/>
        </a:p>
      </dgm:t>
    </dgm:pt>
    <dgm:pt modelId="{4D495F7A-9A72-42EE-8CE7-51028D93132D}" type="sibTrans" cxnId="{0E28870A-2D8D-4CBF-9D8C-76ECF148231D}">
      <dgm:prSet/>
      <dgm:spPr/>
      <dgm:t>
        <a:bodyPr/>
        <a:lstStyle/>
        <a:p>
          <a:endParaRPr lang="en-US"/>
        </a:p>
      </dgm:t>
    </dgm:pt>
    <dgm:pt modelId="{7CB2E25F-E966-4AB7-B27F-58DB8A48FAF1}">
      <dgm:prSet phldrT="[Text]" phldr="0"/>
      <dgm:spPr/>
      <dgm:t>
        <a:bodyPr/>
        <a:lstStyle/>
        <a:p>
          <a:r>
            <a:rPr lang="en-US" dirty="0"/>
            <a:t>Fidelity</a:t>
          </a:r>
        </a:p>
      </dgm:t>
    </dgm:pt>
    <dgm:pt modelId="{45AD2FBE-F556-4B16-8373-1FF1D71E036E}" type="parTrans" cxnId="{8B223B97-52F9-4BDD-B0BA-E020D9ACDEDA}">
      <dgm:prSet/>
      <dgm:spPr/>
      <dgm:t>
        <a:bodyPr/>
        <a:lstStyle/>
        <a:p>
          <a:endParaRPr lang="en-US"/>
        </a:p>
      </dgm:t>
    </dgm:pt>
    <dgm:pt modelId="{97BB1C19-CE54-40ED-B205-1C7CEF527C5F}" type="sibTrans" cxnId="{8B223B97-52F9-4BDD-B0BA-E020D9ACDEDA}">
      <dgm:prSet/>
      <dgm:spPr/>
      <dgm:t>
        <a:bodyPr/>
        <a:lstStyle/>
        <a:p>
          <a:endParaRPr lang="en-US"/>
        </a:p>
      </dgm:t>
    </dgm:pt>
    <dgm:pt modelId="{809A18CD-1F27-4879-8956-3CE5D19C8FA7}">
      <dgm:prSet phldrT="[Text]" phldr="0"/>
      <dgm:spPr/>
      <dgm:t>
        <a:bodyPr/>
        <a:lstStyle/>
        <a:p>
          <a:r>
            <a:rPr lang="en-US" dirty="0"/>
            <a:t>Measurement</a:t>
          </a:r>
        </a:p>
      </dgm:t>
    </dgm:pt>
    <dgm:pt modelId="{C5765E97-8FE0-48C5-9DAD-BFE126E7A058}" type="parTrans" cxnId="{824AF4EC-58BA-4100-BA80-70CD0824F7E4}">
      <dgm:prSet/>
      <dgm:spPr/>
      <dgm:t>
        <a:bodyPr/>
        <a:lstStyle/>
        <a:p>
          <a:endParaRPr lang="en-US"/>
        </a:p>
      </dgm:t>
    </dgm:pt>
    <dgm:pt modelId="{D215FE3A-07CB-4E50-A8F3-03A5AA5688B0}" type="sibTrans" cxnId="{824AF4EC-58BA-4100-BA80-70CD0824F7E4}">
      <dgm:prSet/>
      <dgm:spPr/>
      <dgm:t>
        <a:bodyPr/>
        <a:lstStyle/>
        <a:p>
          <a:endParaRPr lang="en-US"/>
        </a:p>
      </dgm:t>
    </dgm:pt>
    <dgm:pt modelId="{A0B112A0-80C2-4DD0-A376-17328EC03BE3}">
      <dgm:prSet phldrT="[Text]" phldr="0"/>
      <dgm:spPr/>
      <dgm:t>
        <a:bodyPr/>
        <a:lstStyle/>
        <a:p>
          <a:r>
            <a:rPr lang="en-US" dirty="0"/>
            <a:t>Why RNR Remains the Standard</a:t>
          </a:r>
        </a:p>
      </dgm:t>
    </dgm:pt>
    <dgm:pt modelId="{1B1A37B3-D2E1-4350-A654-3F9C56AF35AB}" type="parTrans" cxnId="{7D8DE622-7A52-4CE3-80A6-81F6BBEE70CC}">
      <dgm:prSet/>
      <dgm:spPr/>
      <dgm:t>
        <a:bodyPr/>
        <a:lstStyle/>
        <a:p>
          <a:endParaRPr lang="en-US"/>
        </a:p>
      </dgm:t>
    </dgm:pt>
    <dgm:pt modelId="{B6B8B4A1-1BA3-4363-8399-868CC1613BC8}" type="sibTrans" cxnId="{7D8DE622-7A52-4CE3-80A6-81F6BBEE70CC}">
      <dgm:prSet/>
      <dgm:spPr/>
      <dgm:t>
        <a:bodyPr/>
        <a:lstStyle/>
        <a:p>
          <a:endParaRPr lang="en-US"/>
        </a:p>
      </dgm:t>
    </dgm:pt>
    <dgm:pt modelId="{64B67AB7-03C2-424C-9751-F89F27F64C14}">
      <dgm:prSet phldrT="[Text]" phldr="0"/>
      <dgm:spPr/>
      <dgm:t>
        <a:bodyPr/>
        <a:lstStyle/>
        <a:p>
          <a:r>
            <a:rPr lang="en-US" dirty="0"/>
            <a:t>Consistency</a:t>
          </a:r>
        </a:p>
      </dgm:t>
    </dgm:pt>
    <dgm:pt modelId="{5CEE4746-06E8-4453-A6E9-F641C765F04A}" type="parTrans" cxnId="{45F6A7E4-B128-40F4-80B4-B1302457BFC2}">
      <dgm:prSet/>
      <dgm:spPr/>
      <dgm:t>
        <a:bodyPr/>
        <a:lstStyle/>
        <a:p>
          <a:endParaRPr lang="en-US"/>
        </a:p>
      </dgm:t>
    </dgm:pt>
    <dgm:pt modelId="{EFB133D5-078D-4478-80A6-87D1242D66AA}" type="sibTrans" cxnId="{45F6A7E4-B128-40F4-80B4-B1302457BFC2}">
      <dgm:prSet/>
      <dgm:spPr/>
      <dgm:t>
        <a:bodyPr/>
        <a:lstStyle/>
        <a:p>
          <a:endParaRPr lang="en-US"/>
        </a:p>
      </dgm:t>
    </dgm:pt>
    <dgm:pt modelId="{7C12CAD6-CA79-4F46-B425-35CC0695B9AE}">
      <dgm:prSet phldrT="[Text]" phldr="0"/>
      <dgm:spPr/>
      <dgm:t>
        <a:bodyPr/>
        <a:lstStyle/>
        <a:p>
          <a:r>
            <a:rPr lang="en-US" dirty="0"/>
            <a:t>Predictive</a:t>
          </a:r>
        </a:p>
      </dgm:t>
    </dgm:pt>
    <dgm:pt modelId="{72875CB3-E5D8-4C91-BEF5-A77EF064485E}" type="parTrans" cxnId="{3A76816D-C4E7-4A66-9DFF-9F84326717C0}">
      <dgm:prSet/>
      <dgm:spPr/>
      <dgm:t>
        <a:bodyPr/>
        <a:lstStyle/>
        <a:p>
          <a:endParaRPr lang="en-US"/>
        </a:p>
      </dgm:t>
    </dgm:pt>
    <dgm:pt modelId="{C91BB914-3A29-498B-97BF-04678BA9B89C}" type="sibTrans" cxnId="{3A76816D-C4E7-4A66-9DFF-9F84326717C0}">
      <dgm:prSet/>
      <dgm:spPr/>
      <dgm:t>
        <a:bodyPr/>
        <a:lstStyle/>
        <a:p>
          <a:endParaRPr lang="en-US"/>
        </a:p>
      </dgm:t>
    </dgm:pt>
    <dgm:pt modelId="{43807F65-F34F-4757-8B28-58F679A134F8}">
      <dgm:prSet phldrT="[Text]" phldr="0"/>
      <dgm:spPr/>
      <dgm:t>
        <a:bodyPr/>
        <a:lstStyle/>
        <a:p>
          <a:r>
            <a:rPr lang="en-US" dirty="0"/>
            <a:t>Model Reduction</a:t>
          </a:r>
        </a:p>
      </dgm:t>
    </dgm:pt>
    <dgm:pt modelId="{9B16CADC-A744-454A-B11C-4835B6D8AE89}" type="parTrans" cxnId="{50131B1E-41C5-48AD-BBB2-4E26A7C24C52}">
      <dgm:prSet/>
      <dgm:spPr/>
      <dgm:t>
        <a:bodyPr/>
        <a:lstStyle/>
        <a:p>
          <a:endParaRPr lang="en-US"/>
        </a:p>
      </dgm:t>
    </dgm:pt>
    <dgm:pt modelId="{66672F1D-7F34-406E-88FA-4CE13023865C}" type="sibTrans" cxnId="{50131B1E-41C5-48AD-BBB2-4E26A7C24C52}">
      <dgm:prSet/>
      <dgm:spPr/>
      <dgm:t>
        <a:bodyPr/>
        <a:lstStyle/>
        <a:p>
          <a:endParaRPr lang="en-US"/>
        </a:p>
      </dgm:t>
    </dgm:pt>
    <dgm:pt modelId="{3D349C0E-6E6B-480D-8053-A2BA21F1FEB1}">
      <dgm:prSet phldrT="[Text]" phldr="0"/>
      <dgm:spPr/>
      <dgm:t>
        <a:bodyPr/>
        <a:lstStyle/>
        <a:p>
          <a:r>
            <a:rPr lang="en-US" dirty="0"/>
            <a:t>Context Diversity </a:t>
          </a:r>
        </a:p>
      </dgm:t>
    </dgm:pt>
    <dgm:pt modelId="{CBF22774-7DC8-4CB7-8614-B55B46FDC410}" type="parTrans" cxnId="{C04062AA-573E-4CF4-A942-EDCDFBFDFA96}">
      <dgm:prSet/>
      <dgm:spPr/>
      <dgm:t>
        <a:bodyPr/>
        <a:lstStyle/>
        <a:p>
          <a:endParaRPr lang="en-US"/>
        </a:p>
      </dgm:t>
    </dgm:pt>
    <dgm:pt modelId="{C1D7A333-0C01-4835-BF54-E47B99D71D13}" type="sibTrans" cxnId="{C04062AA-573E-4CF4-A942-EDCDFBFDFA96}">
      <dgm:prSet/>
      <dgm:spPr/>
      <dgm:t>
        <a:bodyPr/>
        <a:lstStyle/>
        <a:p>
          <a:endParaRPr lang="en-US"/>
        </a:p>
      </dgm:t>
    </dgm:pt>
    <dgm:pt modelId="{E3913C38-448B-49B3-9B99-3E26C3AF02D8}">
      <dgm:prSet phldrT="[Text]" phldr="0"/>
      <dgm:spPr/>
      <dgm:t>
        <a:bodyPr/>
        <a:lstStyle/>
        <a:p>
          <a:r>
            <a:rPr lang="en-US" dirty="0"/>
            <a:t>30+ years</a:t>
          </a:r>
        </a:p>
      </dgm:t>
    </dgm:pt>
    <dgm:pt modelId="{F3204446-C55E-477C-A966-5C5E6AE6DFBC}" type="parTrans" cxnId="{A777773A-81B2-4079-9EB1-36E32D2BB262}">
      <dgm:prSet/>
      <dgm:spPr/>
      <dgm:t>
        <a:bodyPr/>
        <a:lstStyle/>
        <a:p>
          <a:endParaRPr lang="en-US"/>
        </a:p>
      </dgm:t>
    </dgm:pt>
    <dgm:pt modelId="{639A7E5A-DC54-41DD-A068-103D7BE13A27}" type="sibTrans" cxnId="{A777773A-81B2-4079-9EB1-36E32D2BB262}">
      <dgm:prSet/>
      <dgm:spPr/>
      <dgm:t>
        <a:bodyPr/>
        <a:lstStyle/>
        <a:p>
          <a:endParaRPr lang="en-US"/>
        </a:p>
      </dgm:t>
    </dgm:pt>
    <dgm:pt modelId="{B2A5EE3C-1FEC-4198-9B1A-A74D3B38C6E9}">
      <dgm:prSet phldrT="[Text]" phldr="0"/>
      <dgm:spPr/>
      <dgm:t>
        <a:bodyPr/>
        <a:lstStyle/>
        <a:p>
          <a:r>
            <a:rPr lang="en-US" dirty="0"/>
            <a:t>Context Diversity</a:t>
          </a:r>
        </a:p>
      </dgm:t>
    </dgm:pt>
    <dgm:pt modelId="{32F278FC-B5A1-4C1D-8EAC-505E049940FC}" type="parTrans" cxnId="{AD3580C5-8A80-43AD-88A3-29475B9FAEED}">
      <dgm:prSet/>
      <dgm:spPr/>
      <dgm:t>
        <a:bodyPr/>
        <a:lstStyle/>
        <a:p>
          <a:endParaRPr lang="en-US"/>
        </a:p>
      </dgm:t>
    </dgm:pt>
    <dgm:pt modelId="{26B07555-B17E-45A1-91FE-FF9B80BE5458}" type="sibTrans" cxnId="{AD3580C5-8A80-43AD-88A3-29475B9FAEED}">
      <dgm:prSet/>
      <dgm:spPr/>
      <dgm:t>
        <a:bodyPr/>
        <a:lstStyle/>
        <a:p>
          <a:endParaRPr lang="en-US"/>
        </a:p>
      </dgm:t>
    </dgm:pt>
    <dgm:pt modelId="{E9A02C13-6E3F-4C3C-AA75-A873998C3104}">
      <dgm:prSet phldrT="[Text]" phldr="0"/>
      <dgm:spPr/>
      <dgm:t>
        <a:bodyPr/>
        <a:lstStyle/>
        <a:p>
          <a:r>
            <a:rPr lang="en-US"/>
            <a:t>Fidelity Improves Outcomes</a:t>
          </a:r>
          <a:endParaRPr lang="en-US" dirty="0"/>
        </a:p>
      </dgm:t>
    </dgm:pt>
    <dgm:pt modelId="{B0B96EA7-1780-4D4B-A3D8-E95EEBCBECD0}" type="parTrans" cxnId="{407F8431-9E2C-486E-8236-6FFC966EA768}">
      <dgm:prSet/>
      <dgm:spPr/>
      <dgm:t>
        <a:bodyPr/>
        <a:lstStyle/>
        <a:p>
          <a:endParaRPr lang="en-US"/>
        </a:p>
      </dgm:t>
    </dgm:pt>
    <dgm:pt modelId="{2F1ED5DF-B58A-4899-9FEC-ABAC7CEBC7ED}" type="sibTrans" cxnId="{407F8431-9E2C-486E-8236-6FFC966EA768}">
      <dgm:prSet/>
      <dgm:spPr/>
      <dgm:t>
        <a:bodyPr/>
        <a:lstStyle/>
        <a:p>
          <a:endParaRPr lang="en-US"/>
        </a:p>
      </dgm:t>
    </dgm:pt>
    <dgm:pt modelId="{C4253F29-BB4E-4950-817B-213F9ED36C9F}" type="pres">
      <dgm:prSet presAssocID="{BE2D2DF3-4B12-469E-B73A-EAFDE49218CF}" presName="theList" presStyleCnt="0">
        <dgm:presLayoutVars>
          <dgm:dir/>
          <dgm:animLvl val="lvl"/>
          <dgm:resizeHandles val="exact"/>
        </dgm:presLayoutVars>
      </dgm:prSet>
      <dgm:spPr/>
    </dgm:pt>
    <dgm:pt modelId="{FC3F2957-D0C6-4336-9C6D-37C9AB28454F}" type="pres">
      <dgm:prSet presAssocID="{1F99EB94-1CDC-4B09-9689-DD8B66AA5670}" presName="compNode" presStyleCnt="0"/>
      <dgm:spPr/>
    </dgm:pt>
    <dgm:pt modelId="{068D6987-6B19-457B-AD0B-D424F5103C59}" type="pres">
      <dgm:prSet presAssocID="{1F99EB94-1CDC-4B09-9689-DD8B66AA5670}" presName="aNode" presStyleLbl="bgShp" presStyleIdx="0" presStyleCnt="2"/>
      <dgm:spPr/>
    </dgm:pt>
    <dgm:pt modelId="{4DF280E2-DABB-4368-AB26-D90EDB81387A}" type="pres">
      <dgm:prSet presAssocID="{1F99EB94-1CDC-4B09-9689-DD8B66AA5670}" presName="textNode" presStyleLbl="bgShp" presStyleIdx="0" presStyleCnt="2"/>
      <dgm:spPr/>
    </dgm:pt>
    <dgm:pt modelId="{BE290D40-D344-4499-81F4-640868B7CAA8}" type="pres">
      <dgm:prSet presAssocID="{1F99EB94-1CDC-4B09-9689-DD8B66AA5670}" presName="compChildNode" presStyleCnt="0"/>
      <dgm:spPr/>
    </dgm:pt>
    <dgm:pt modelId="{46727D40-CCB0-4AF6-9BBB-E10FF2CD21A2}" type="pres">
      <dgm:prSet presAssocID="{1F99EB94-1CDC-4B09-9689-DD8B66AA5670}" presName="theInnerList" presStyleCnt="0"/>
      <dgm:spPr/>
    </dgm:pt>
    <dgm:pt modelId="{2CFBEDA8-6373-497F-98E9-72A16976DBB0}" type="pres">
      <dgm:prSet presAssocID="{7CB2E25F-E966-4AB7-B27F-58DB8A48FAF1}" presName="childNode" presStyleLbl="node1" presStyleIdx="0" presStyleCnt="8">
        <dgm:presLayoutVars>
          <dgm:bulletEnabled val="1"/>
        </dgm:presLayoutVars>
      </dgm:prSet>
      <dgm:spPr/>
    </dgm:pt>
    <dgm:pt modelId="{7BCCB116-F037-4274-AA05-910EFC8C2E69}" type="pres">
      <dgm:prSet presAssocID="{7CB2E25F-E966-4AB7-B27F-58DB8A48FAF1}" presName="aSpace2" presStyleCnt="0"/>
      <dgm:spPr/>
    </dgm:pt>
    <dgm:pt modelId="{E9076CD1-9405-4002-A9EB-A88BF31C4FAD}" type="pres">
      <dgm:prSet presAssocID="{809A18CD-1F27-4879-8956-3CE5D19C8FA7}" presName="childNode" presStyleLbl="node1" presStyleIdx="1" presStyleCnt="8">
        <dgm:presLayoutVars>
          <dgm:bulletEnabled val="1"/>
        </dgm:presLayoutVars>
      </dgm:prSet>
      <dgm:spPr/>
    </dgm:pt>
    <dgm:pt modelId="{D1F3E52B-7A07-4134-8BD9-4DD1A8352BD2}" type="pres">
      <dgm:prSet presAssocID="{809A18CD-1F27-4879-8956-3CE5D19C8FA7}" presName="aSpace2" presStyleCnt="0"/>
      <dgm:spPr/>
    </dgm:pt>
    <dgm:pt modelId="{356D3D1D-AA1B-4AF9-A080-F35AAE5350A4}" type="pres">
      <dgm:prSet presAssocID="{43807F65-F34F-4757-8B28-58F679A134F8}" presName="childNode" presStyleLbl="node1" presStyleIdx="2" presStyleCnt="8">
        <dgm:presLayoutVars>
          <dgm:bulletEnabled val="1"/>
        </dgm:presLayoutVars>
      </dgm:prSet>
      <dgm:spPr/>
    </dgm:pt>
    <dgm:pt modelId="{32998A25-3423-4ACF-8677-10A19E62578A}" type="pres">
      <dgm:prSet presAssocID="{43807F65-F34F-4757-8B28-58F679A134F8}" presName="aSpace2" presStyleCnt="0"/>
      <dgm:spPr/>
    </dgm:pt>
    <dgm:pt modelId="{5A02E39C-377B-4073-8E17-B33EC6794805}" type="pres">
      <dgm:prSet presAssocID="{3D349C0E-6E6B-480D-8053-A2BA21F1FEB1}" presName="childNode" presStyleLbl="node1" presStyleIdx="3" presStyleCnt="8">
        <dgm:presLayoutVars>
          <dgm:bulletEnabled val="1"/>
        </dgm:presLayoutVars>
      </dgm:prSet>
      <dgm:spPr/>
    </dgm:pt>
    <dgm:pt modelId="{9A7676F6-A0EA-457F-8983-63B5D7A861B7}" type="pres">
      <dgm:prSet presAssocID="{1F99EB94-1CDC-4B09-9689-DD8B66AA5670}" presName="aSpace" presStyleCnt="0"/>
      <dgm:spPr/>
    </dgm:pt>
    <dgm:pt modelId="{35AA07F7-1D0C-48A4-AD31-59BBF2D3C132}" type="pres">
      <dgm:prSet presAssocID="{A0B112A0-80C2-4DD0-A376-17328EC03BE3}" presName="compNode" presStyleCnt="0"/>
      <dgm:spPr/>
    </dgm:pt>
    <dgm:pt modelId="{885553D6-C331-4884-8BD0-7E64EC5CA275}" type="pres">
      <dgm:prSet presAssocID="{A0B112A0-80C2-4DD0-A376-17328EC03BE3}" presName="aNode" presStyleLbl="bgShp" presStyleIdx="1" presStyleCnt="2"/>
      <dgm:spPr/>
    </dgm:pt>
    <dgm:pt modelId="{B2BF37C0-56E3-4440-9F43-0DF27C18EA86}" type="pres">
      <dgm:prSet presAssocID="{A0B112A0-80C2-4DD0-A376-17328EC03BE3}" presName="textNode" presStyleLbl="bgShp" presStyleIdx="1" presStyleCnt="2"/>
      <dgm:spPr/>
    </dgm:pt>
    <dgm:pt modelId="{3009DD0D-2A3E-492A-B7F0-6D6B490C1BB2}" type="pres">
      <dgm:prSet presAssocID="{A0B112A0-80C2-4DD0-A376-17328EC03BE3}" presName="compChildNode" presStyleCnt="0"/>
      <dgm:spPr/>
    </dgm:pt>
    <dgm:pt modelId="{8667B374-CFA6-4EFF-85AA-49DE7162B48A}" type="pres">
      <dgm:prSet presAssocID="{A0B112A0-80C2-4DD0-A376-17328EC03BE3}" presName="theInnerList" presStyleCnt="0"/>
      <dgm:spPr/>
    </dgm:pt>
    <dgm:pt modelId="{0BF54DD9-3B3C-4985-B006-13C57268A074}" type="pres">
      <dgm:prSet presAssocID="{64B67AB7-03C2-424C-9751-F89F27F64C14}" presName="childNode" presStyleLbl="node1" presStyleIdx="4" presStyleCnt="8">
        <dgm:presLayoutVars>
          <dgm:bulletEnabled val="1"/>
        </dgm:presLayoutVars>
      </dgm:prSet>
      <dgm:spPr/>
    </dgm:pt>
    <dgm:pt modelId="{A72F3A0E-0546-4EF5-8730-8ED0A6022875}" type="pres">
      <dgm:prSet presAssocID="{64B67AB7-03C2-424C-9751-F89F27F64C14}" presName="aSpace2" presStyleCnt="0"/>
      <dgm:spPr/>
    </dgm:pt>
    <dgm:pt modelId="{5AF2D4AF-2B7D-49DA-93B5-854B3013CBC6}" type="pres">
      <dgm:prSet presAssocID="{E9A02C13-6E3F-4C3C-AA75-A873998C3104}" presName="childNode" presStyleLbl="node1" presStyleIdx="5" presStyleCnt="8">
        <dgm:presLayoutVars>
          <dgm:bulletEnabled val="1"/>
        </dgm:presLayoutVars>
      </dgm:prSet>
      <dgm:spPr/>
    </dgm:pt>
    <dgm:pt modelId="{674E9511-8F59-4943-B59F-F93199561F88}" type="pres">
      <dgm:prSet presAssocID="{E9A02C13-6E3F-4C3C-AA75-A873998C3104}" presName="aSpace2" presStyleCnt="0"/>
      <dgm:spPr/>
    </dgm:pt>
    <dgm:pt modelId="{6084A52B-063D-45BA-BD26-F1243F89FFB0}" type="pres">
      <dgm:prSet presAssocID="{7C12CAD6-CA79-4F46-B425-35CC0695B9AE}" presName="childNode" presStyleLbl="node1" presStyleIdx="6" presStyleCnt="8">
        <dgm:presLayoutVars>
          <dgm:bulletEnabled val="1"/>
        </dgm:presLayoutVars>
      </dgm:prSet>
      <dgm:spPr/>
    </dgm:pt>
    <dgm:pt modelId="{485E7B56-D12A-4982-AB92-0B5BB4180666}" type="pres">
      <dgm:prSet presAssocID="{7C12CAD6-CA79-4F46-B425-35CC0695B9AE}" presName="aSpace2" presStyleCnt="0"/>
      <dgm:spPr/>
    </dgm:pt>
    <dgm:pt modelId="{AC161046-B8F6-42F7-8F42-0856988E7CB9}" type="pres">
      <dgm:prSet presAssocID="{B2A5EE3C-1FEC-4198-9B1A-A74D3B38C6E9}" presName="childNode" presStyleLbl="node1" presStyleIdx="7" presStyleCnt="8">
        <dgm:presLayoutVars>
          <dgm:bulletEnabled val="1"/>
        </dgm:presLayoutVars>
      </dgm:prSet>
      <dgm:spPr/>
    </dgm:pt>
  </dgm:ptLst>
  <dgm:cxnLst>
    <dgm:cxn modelId="{0E28870A-2D8D-4CBF-9D8C-76ECF148231D}" srcId="{BE2D2DF3-4B12-469E-B73A-EAFDE49218CF}" destId="{1F99EB94-1CDC-4B09-9689-DD8B66AA5670}" srcOrd="0" destOrd="0" parTransId="{89D3712D-5C73-4B1A-B1C3-F3EE45EB9E49}" sibTransId="{4D495F7A-9A72-42EE-8CE7-51028D93132D}"/>
    <dgm:cxn modelId="{AEB99919-6B0D-42C8-9E71-33BD05D18FDB}" type="presOf" srcId="{E3913C38-448B-49B3-9B99-3E26C3AF02D8}" destId="{0BF54DD9-3B3C-4985-B006-13C57268A074}" srcOrd="0" destOrd="1" presId="urn:microsoft.com/office/officeart/2005/8/layout/lProcess2"/>
    <dgm:cxn modelId="{50131B1E-41C5-48AD-BBB2-4E26A7C24C52}" srcId="{1F99EB94-1CDC-4B09-9689-DD8B66AA5670}" destId="{43807F65-F34F-4757-8B28-58F679A134F8}" srcOrd="2" destOrd="0" parTransId="{9B16CADC-A744-454A-B11C-4835B6D8AE89}" sibTransId="{66672F1D-7F34-406E-88FA-4CE13023865C}"/>
    <dgm:cxn modelId="{7D8DE622-7A52-4CE3-80A6-81F6BBEE70CC}" srcId="{BE2D2DF3-4B12-469E-B73A-EAFDE49218CF}" destId="{A0B112A0-80C2-4DD0-A376-17328EC03BE3}" srcOrd="1" destOrd="0" parTransId="{1B1A37B3-D2E1-4350-A654-3F9C56AF35AB}" sibTransId="{B6B8B4A1-1BA3-4363-8399-868CC1613BC8}"/>
    <dgm:cxn modelId="{407F8431-9E2C-486E-8236-6FFC966EA768}" srcId="{A0B112A0-80C2-4DD0-A376-17328EC03BE3}" destId="{E9A02C13-6E3F-4C3C-AA75-A873998C3104}" srcOrd="1" destOrd="0" parTransId="{B0B96EA7-1780-4D4B-A3D8-E95EEBCBECD0}" sibTransId="{2F1ED5DF-B58A-4899-9FEC-ABAC7CEBC7ED}"/>
    <dgm:cxn modelId="{A777773A-81B2-4079-9EB1-36E32D2BB262}" srcId="{64B67AB7-03C2-424C-9751-F89F27F64C14}" destId="{E3913C38-448B-49B3-9B99-3E26C3AF02D8}" srcOrd="0" destOrd="0" parTransId="{F3204446-C55E-477C-A966-5C5E6AE6DFBC}" sibTransId="{639A7E5A-DC54-41DD-A068-103D7BE13A27}"/>
    <dgm:cxn modelId="{8397DF3F-8A11-4273-8C64-115DCCDA34D9}" type="presOf" srcId="{B2A5EE3C-1FEC-4198-9B1A-A74D3B38C6E9}" destId="{AC161046-B8F6-42F7-8F42-0856988E7CB9}" srcOrd="0" destOrd="0" presId="urn:microsoft.com/office/officeart/2005/8/layout/lProcess2"/>
    <dgm:cxn modelId="{981FDD62-9D98-44CA-9BCB-30BDFFA2CDD7}" type="presOf" srcId="{A0B112A0-80C2-4DD0-A376-17328EC03BE3}" destId="{B2BF37C0-56E3-4440-9F43-0DF27C18EA86}" srcOrd="1" destOrd="0" presId="urn:microsoft.com/office/officeart/2005/8/layout/lProcess2"/>
    <dgm:cxn modelId="{75E5CA44-FA23-4C2A-B673-E971F9098E11}" type="presOf" srcId="{7C12CAD6-CA79-4F46-B425-35CC0695B9AE}" destId="{6084A52B-063D-45BA-BD26-F1243F89FFB0}" srcOrd="0" destOrd="0" presId="urn:microsoft.com/office/officeart/2005/8/layout/lProcess2"/>
    <dgm:cxn modelId="{45466146-64F8-4C06-994E-E66EC53EEFFF}" type="presOf" srcId="{3D349C0E-6E6B-480D-8053-A2BA21F1FEB1}" destId="{5A02E39C-377B-4073-8E17-B33EC6794805}" srcOrd="0" destOrd="0" presId="urn:microsoft.com/office/officeart/2005/8/layout/lProcess2"/>
    <dgm:cxn modelId="{1AEF5F4B-68A2-4FCE-B12A-DEF6D76FF6B6}" type="presOf" srcId="{7CB2E25F-E966-4AB7-B27F-58DB8A48FAF1}" destId="{2CFBEDA8-6373-497F-98E9-72A16976DBB0}" srcOrd="0" destOrd="0" presId="urn:microsoft.com/office/officeart/2005/8/layout/lProcess2"/>
    <dgm:cxn modelId="{3A76816D-C4E7-4A66-9DFF-9F84326717C0}" srcId="{A0B112A0-80C2-4DD0-A376-17328EC03BE3}" destId="{7C12CAD6-CA79-4F46-B425-35CC0695B9AE}" srcOrd="2" destOrd="0" parTransId="{72875CB3-E5D8-4C91-BEF5-A77EF064485E}" sibTransId="{C91BB914-3A29-498B-97BF-04678BA9B89C}"/>
    <dgm:cxn modelId="{ECBEBD6E-C79F-44B4-97E7-C9C7382DD06D}" type="presOf" srcId="{43807F65-F34F-4757-8B28-58F679A134F8}" destId="{356D3D1D-AA1B-4AF9-A080-F35AAE5350A4}" srcOrd="0" destOrd="0" presId="urn:microsoft.com/office/officeart/2005/8/layout/lProcess2"/>
    <dgm:cxn modelId="{E9B2E977-D89A-4E89-BD33-A046B898438B}" type="presOf" srcId="{1F99EB94-1CDC-4B09-9689-DD8B66AA5670}" destId="{4DF280E2-DABB-4368-AB26-D90EDB81387A}" srcOrd="1" destOrd="0" presId="urn:microsoft.com/office/officeart/2005/8/layout/lProcess2"/>
    <dgm:cxn modelId="{8F861585-9448-4F4B-928B-16702CBBB2E3}" type="presOf" srcId="{BE2D2DF3-4B12-469E-B73A-EAFDE49218CF}" destId="{C4253F29-BB4E-4950-817B-213F9ED36C9F}" srcOrd="0" destOrd="0" presId="urn:microsoft.com/office/officeart/2005/8/layout/lProcess2"/>
    <dgm:cxn modelId="{7B29E886-9930-4C21-B84A-7ABBBCDFFE02}" type="presOf" srcId="{A0B112A0-80C2-4DD0-A376-17328EC03BE3}" destId="{885553D6-C331-4884-8BD0-7E64EC5CA275}" srcOrd="0" destOrd="0" presId="urn:microsoft.com/office/officeart/2005/8/layout/lProcess2"/>
    <dgm:cxn modelId="{8B223B97-52F9-4BDD-B0BA-E020D9ACDEDA}" srcId="{1F99EB94-1CDC-4B09-9689-DD8B66AA5670}" destId="{7CB2E25F-E966-4AB7-B27F-58DB8A48FAF1}" srcOrd="0" destOrd="0" parTransId="{45AD2FBE-F556-4B16-8373-1FF1D71E036E}" sibTransId="{97BB1C19-CE54-40ED-B205-1C7CEF527C5F}"/>
    <dgm:cxn modelId="{98F7099B-7398-41A3-A127-9C5596EE3E41}" type="presOf" srcId="{E9A02C13-6E3F-4C3C-AA75-A873998C3104}" destId="{5AF2D4AF-2B7D-49DA-93B5-854B3013CBC6}" srcOrd="0" destOrd="0" presId="urn:microsoft.com/office/officeart/2005/8/layout/lProcess2"/>
    <dgm:cxn modelId="{C04062AA-573E-4CF4-A942-EDCDFBFDFA96}" srcId="{1F99EB94-1CDC-4B09-9689-DD8B66AA5670}" destId="{3D349C0E-6E6B-480D-8053-A2BA21F1FEB1}" srcOrd="3" destOrd="0" parTransId="{CBF22774-7DC8-4CB7-8614-B55B46FDC410}" sibTransId="{C1D7A333-0C01-4835-BF54-E47B99D71D13}"/>
    <dgm:cxn modelId="{5623D9B0-F055-4BC3-9615-8A7A0DBEC90A}" type="presOf" srcId="{809A18CD-1F27-4879-8956-3CE5D19C8FA7}" destId="{E9076CD1-9405-4002-A9EB-A88BF31C4FAD}" srcOrd="0" destOrd="0" presId="urn:microsoft.com/office/officeart/2005/8/layout/lProcess2"/>
    <dgm:cxn modelId="{FF31EFC2-DE68-4106-AC9B-3A6332806332}" type="presOf" srcId="{64B67AB7-03C2-424C-9751-F89F27F64C14}" destId="{0BF54DD9-3B3C-4985-B006-13C57268A074}" srcOrd="0" destOrd="0" presId="urn:microsoft.com/office/officeart/2005/8/layout/lProcess2"/>
    <dgm:cxn modelId="{AD3580C5-8A80-43AD-88A3-29475B9FAEED}" srcId="{A0B112A0-80C2-4DD0-A376-17328EC03BE3}" destId="{B2A5EE3C-1FEC-4198-9B1A-A74D3B38C6E9}" srcOrd="3" destOrd="0" parTransId="{32F278FC-B5A1-4C1D-8EAC-505E049940FC}" sibTransId="{26B07555-B17E-45A1-91FE-FF9B80BE5458}"/>
    <dgm:cxn modelId="{45F6A7E4-B128-40F4-80B4-B1302457BFC2}" srcId="{A0B112A0-80C2-4DD0-A376-17328EC03BE3}" destId="{64B67AB7-03C2-424C-9751-F89F27F64C14}" srcOrd="0" destOrd="0" parTransId="{5CEE4746-06E8-4453-A6E9-F641C765F04A}" sibTransId="{EFB133D5-078D-4478-80A6-87D1242D66AA}"/>
    <dgm:cxn modelId="{824AF4EC-58BA-4100-BA80-70CD0824F7E4}" srcId="{1F99EB94-1CDC-4B09-9689-DD8B66AA5670}" destId="{809A18CD-1F27-4879-8956-3CE5D19C8FA7}" srcOrd="1" destOrd="0" parTransId="{C5765E97-8FE0-48C5-9DAD-BFE126E7A058}" sibTransId="{D215FE3A-07CB-4E50-A8F3-03A5AA5688B0}"/>
    <dgm:cxn modelId="{05A9ADF2-C76C-4E55-8074-48B471921350}" type="presOf" srcId="{1F99EB94-1CDC-4B09-9689-DD8B66AA5670}" destId="{068D6987-6B19-457B-AD0B-D424F5103C59}" srcOrd="0" destOrd="0" presId="urn:microsoft.com/office/officeart/2005/8/layout/lProcess2"/>
    <dgm:cxn modelId="{B0738860-8E53-430F-A40D-C8FD34204A89}" type="presParOf" srcId="{C4253F29-BB4E-4950-817B-213F9ED36C9F}" destId="{FC3F2957-D0C6-4336-9C6D-37C9AB28454F}" srcOrd="0" destOrd="0" presId="urn:microsoft.com/office/officeart/2005/8/layout/lProcess2"/>
    <dgm:cxn modelId="{694A3024-399E-4859-9864-B7D936BD286F}" type="presParOf" srcId="{FC3F2957-D0C6-4336-9C6D-37C9AB28454F}" destId="{068D6987-6B19-457B-AD0B-D424F5103C59}" srcOrd="0" destOrd="0" presId="urn:microsoft.com/office/officeart/2005/8/layout/lProcess2"/>
    <dgm:cxn modelId="{D98A9F55-7B82-411F-99A3-ADFC291BA38E}" type="presParOf" srcId="{FC3F2957-D0C6-4336-9C6D-37C9AB28454F}" destId="{4DF280E2-DABB-4368-AB26-D90EDB81387A}" srcOrd="1" destOrd="0" presId="urn:microsoft.com/office/officeart/2005/8/layout/lProcess2"/>
    <dgm:cxn modelId="{8CAB21A0-4698-4705-98DD-A73DC3A0D35D}" type="presParOf" srcId="{FC3F2957-D0C6-4336-9C6D-37C9AB28454F}" destId="{BE290D40-D344-4499-81F4-640868B7CAA8}" srcOrd="2" destOrd="0" presId="urn:microsoft.com/office/officeart/2005/8/layout/lProcess2"/>
    <dgm:cxn modelId="{D08F06BD-894A-4F3D-8A85-642FBC4B6E29}" type="presParOf" srcId="{BE290D40-D344-4499-81F4-640868B7CAA8}" destId="{46727D40-CCB0-4AF6-9BBB-E10FF2CD21A2}" srcOrd="0" destOrd="0" presId="urn:microsoft.com/office/officeart/2005/8/layout/lProcess2"/>
    <dgm:cxn modelId="{A572F4AF-F089-4007-AE61-A538925F2E6C}" type="presParOf" srcId="{46727D40-CCB0-4AF6-9BBB-E10FF2CD21A2}" destId="{2CFBEDA8-6373-497F-98E9-72A16976DBB0}" srcOrd="0" destOrd="0" presId="urn:microsoft.com/office/officeart/2005/8/layout/lProcess2"/>
    <dgm:cxn modelId="{0B5D4502-E121-4632-878C-C770C68B5C94}" type="presParOf" srcId="{46727D40-CCB0-4AF6-9BBB-E10FF2CD21A2}" destId="{7BCCB116-F037-4274-AA05-910EFC8C2E69}" srcOrd="1" destOrd="0" presId="urn:microsoft.com/office/officeart/2005/8/layout/lProcess2"/>
    <dgm:cxn modelId="{86413949-4D0B-4B57-8502-C3309C727CAB}" type="presParOf" srcId="{46727D40-CCB0-4AF6-9BBB-E10FF2CD21A2}" destId="{E9076CD1-9405-4002-A9EB-A88BF31C4FAD}" srcOrd="2" destOrd="0" presId="urn:microsoft.com/office/officeart/2005/8/layout/lProcess2"/>
    <dgm:cxn modelId="{30A1B844-D2EB-43E9-8B3E-DA0DA711B0FD}" type="presParOf" srcId="{46727D40-CCB0-4AF6-9BBB-E10FF2CD21A2}" destId="{D1F3E52B-7A07-4134-8BD9-4DD1A8352BD2}" srcOrd="3" destOrd="0" presId="urn:microsoft.com/office/officeart/2005/8/layout/lProcess2"/>
    <dgm:cxn modelId="{773081DD-B0CA-4EBC-B4BB-3F87D0C65B5B}" type="presParOf" srcId="{46727D40-CCB0-4AF6-9BBB-E10FF2CD21A2}" destId="{356D3D1D-AA1B-4AF9-A080-F35AAE5350A4}" srcOrd="4" destOrd="0" presId="urn:microsoft.com/office/officeart/2005/8/layout/lProcess2"/>
    <dgm:cxn modelId="{2B189606-6C23-4DE8-9D2F-90AB38F94335}" type="presParOf" srcId="{46727D40-CCB0-4AF6-9BBB-E10FF2CD21A2}" destId="{32998A25-3423-4ACF-8677-10A19E62578A}" srcOrd="5" destOrd="0" presId="urn:microsoft.com/office/officeart/2005/8/layout/lProcess2"/>
    <dgm:cxn modelId="{CE0C10E9-25AB-4C84-908D-8A663C47701B}" type="presParOf" srcId="{46727D40-CCB0-4AF6-9BBB-E10FF2CD21A2}" destId="{5A02E39C-377B-4073-8E17-B33EC6794805}" srcOrd="6" destOrd="0" presId="urn:microsoft.com/office/officeart/2005/8/layout/lProcess2"/>
    <dgm:cxn modelId="{B6BD941B-3CA9-4D40-AD35-BF0FDDF730F0}" type="presParOf" srcId="{C4253F29-BB4E-4950-817B-213F9ED36C9F}" destId="{9A7676F6-A0EA-457F-8983-63B5D7A861B7}" srcOrd="1" destOrd="0" presId="urn:microsoft.com/office/officeart/2005/8/layout/lProcess2"/>
    <dgm:cxn modelId="{3331C9AD-6E84-4169-9E76-16A5DE907383}" type="presParOf" srcId="{C4253F29-BB4E-4950-817B-213F9ED36C9F}" destId="{35AA07F7-1D0C-48A4-AD31-59BBF2D3C132}" srcOrd="2" destOrd="0" presId="urn:microsoft.com/office/officeart/2005/8/layout/lProcess2"/>
    <dgm:cxn modelId="{E11DFB98-50A5-408D-9D01-8AB7B03E599A}" type="presParOf" srcId="{35AA07F7-1D0C-48A4-AD31-59BBF2D3C132}" destId="{885553D6-C331-4884-8BD0-7E64EC5CA275}" srcOrd="0" destOrd="0" presId="urn:microsoft.com/office/officeart/2005/8/layout/lProcess2"/>
    <dgm:cxn modelId="{3B7C5F0D-F3F5-480E-A1F8-3A353EA4993E}" type="presParOf" srcId="{35AA07F7-1D0C-48A4-AD31-59BBF2D3C132}" destId="{B2BF37C0-56E3-4440-9F43-0DF27C18EA86}" srcOrd="1" destOrd="0" presId="urn:microsoft.com/office/officeart/2005/8/layout/lProcess2"/>
    <dgm:cxn modelId="{429001E6-32BD-4D01-91BC-8B132F3CF3F1}" type="presParOf" srcId="{35AA07F7-1D0C-48A4-AD31-59BBF2D3C132}" destId="{3009DD0D-2A3E-492A-B7F0-6D6B490C1BB2}" srcOrd="2" destOrd="0" presId="urn:microsoft.com/office/officeart/2005/8/layout/lProcess2"/>
    <dgm:cxn modelId="{3B949FDB-4994-430F-B365-7D22852FB655}" type="presParOf" srcId="{3009DD0D-2A3E-492A-B7F0-6D6B490C1BB2}" destId="{8667B374-CFA6-4EFF-85AA-49DE7162B48A}" srcOrd="0" destOrd="0" presId="urn:microsoft.com/office/officeart/2005/8/layout/lProcess2"/>
    <dgm:cxn modelId="{6542DF1F-6010-459D-8040-320A02685E0D}" type="presParOf" srcId="{8667B374-CFA6-4EFF-85AA-49DE7162B48A}" destId="{0BF54DD9-3B3C-4985-B006-13C57268A074}" srcOrd="0" destOrd="0" presId="urn:microsoft.com/office/officeart/2005/8/layout/lProcess2"/>
    <dgm:cxn modelId="{B51B24C5-D4D3-492F-9A72-7775556377B9}" type="presParOf" srcId="{8667B374-CFA6-4EFF-85AA-49DE7162B48A}" destId="{A72F3A0E-0546-4EF5-8730-8ED0A6022875}" srcOrd="1" destOrd="0" presId="urn:microsoft.com/office/officeart/2005/8/layout/lProcess2"/>
    <dgm:cxn modelId="{46F460B2-8A49-47EF-AAEC-765A79051C3F}" type="presParOf" srcId="{8667B374-CFA6-4EFF-85AA-49DE7162B48A}" destId="{5AF2D4AF-2B7D-49DA-93B5-854B3013CBC6}" srcOrd="2" destOrd="0" presId="urn:microsoft.com/office/officeart/2005/8/layout/lProcess2"/>
    <dgm:cxn modelId="{F85C2EE3-D08F-4107-A65E-AF318DE00412}" type="presParOf" srcId="{8667B374-CFA6-4EFF-85AA-49DE7162B48A}" destId="{674E9511-8F59-4943-B59F-F93199561F88}" srcOrd="3" destOrd="0" presId="urn:microsoft.com/office/officeart/2005/8/layout/lProcess2"/>
    <dgm:cxn modelId="{12FABAFF-BC45-459C-982C-DC965D4F89EB}" type="presParOf" srcId="{8667B374-CFA6-4EFF-85AA-49DE7162B48A}" destId="{6084A52B-063D-45BA-BD26-F1243F89FFB0}" srcOrd="4" destOrd="0" presId="urn:microsoft.com/office/officeart/2005/8/layout/lProcess2"/>
    <dgm:cxn modelId="{34BF60BD-2A4A-4770-A476-8F9A193D8890}" type="presParOf" srcId="{8667B374-CFA6-4EFF-85AA-49DE7162B48A}" destId="{485E7B56-D12A-4982-AB92-0B5BB4180666}" srcOrd="5" destOrd="0" presId="urn:microsoft.com/office/officeart/2005/8/layout/lProcess2"/>
    <dgm:cxn modelId="{55441F6E-E31D-4CBD-ABD0-C786F31AD011}" type="presParOf" srcId="{8667B374-CFA6-4EFF-85AA-49DE7162B48A}" destId="{AC161046-B8F6-42F7-8F42-0856988E7CB9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570A1FF-37BE-4932-8C7D-579969FB51B9}" type="doc">
      <dgm:prSet loTypeId="urn:microsoft.com/office/officeart/2005/8/layout/venn1" loCatId="relationship" qsTypeId="urn:microsoft.com/office/officeart/2005/8/quickstyle/3d3" qsCatId="3D" csTypeId="urn:microsoft.com/office/officeart/2005/8/colors/accent2_4" csCatId="accent2" phldr="1"/>
      <dgm:spPr/>
    </dgm:pt>
    <dgm:pt modelId="{24E9BE7E-E40D-42B5-B373-E93DCCAEB5D4}">
      <dgm:prSet phldrT="[Text]"/>
      <dgm:spPr/>
      <dgm:t>
        <a:bodyPr/>
        <a:lstStyle/>
        <a:p>
          <a:r>
            <a:rPr lang="en-US" dirty="0"/>
            <a:t>Hope</a:t>
          </a:r>
        </a:p>
      </dgm:t>
    </dgm:pt>
    <dgm:pt modelId="{3DE5EBA9-D9DE-4E9E-BB7D-C4091FCF2CAE}" type="parTrans" cxnId="{B18E7860-D743-43CC-8A82-0881D60446DD}">
      <dgm:prSet/>
      <dgm:spPr/>
      <dgm:t>
        <a:bodyPr/>
        <a:lstStyle/>
        <a:p>
          <a:endParaRPr lang="en-US"/>
        </a:p>
      </dgm:t>
    </dgm:pt>
    <dgm:pt modelId="{DFA249FF-B2D7-4E57-BFB2-60EAF09325E5}" type="sibTrans" cxnId="{B18E7860-D743-43CC-8A82-0881D60446DD}">
      <dgm:prSet/>
      <dgm:spPr/>
      <dgm:t>
        <a:bodyPr/>
        <a:lstStyle/>
        <a:p>
          <a:endParaRPr lang="en-US"/>
        </a:p>
      </dgm:t>
    </dgm:pt>
    <dgm:pt modelId="{5EB61323-2212-47D0-B9C8-104CB6483378}">
      <dgm:prSet phldrT="[Text]"/>
      <dgm:spPr/>
      <dgm:t>
        <a:bodyPr/>
        <a:lstStyle/>
        <a:p>
          <a:r>
            <a:rPr lang="en-US" dirty="0"/>
            <a:t>Non-Judgmental Accountability</a:t>
          </a:r>
        </a:p>
      </dgm:t>
    </dgm:pt>
    <dgm:pt modelId="{A0376523-007F-4936-9D68-9D4AA393A566}" type="parTrans" cxnId="{C57F7D85-2ECA-400B-963C-02F06DF4A852}">
      <dgm:prSet/>
      <dgm:spPr/>
      <dgm:t>
        <a:bodyPr/>
        <a:lstStyle/>
        <a:p>
          <a:endParaRPr lang="en-US"/>
        </a:p>
      </dgm:t>
    </dgm:pt>
    <dgm:pt modelId="{D8ACA54A-FAAB-4650-8610-041B880D83C8}" type="sibTrans" cxnId="{C57F7D85-2ECA-400B-963C-02F06DF4A852}">
      <dgm:prSet/>
      <dgm:spPr/>
      <dgm:t>
        <a:bodyPr/>
        <a:lstStyle/>
        <a:p>
          <a:endParaRPr lang="en-US"/>
        </a:p>
      </dgm:t>
    </dgm:pt>
    <dgm:pt modelId="{BE3E70BA-D9BF-4DF9-BE8E-88EDDD334FAD}">
      <dgm:prSet phldrT="[Text]"/>
      <dgm:spPr/>
      <dgm:t>
        <a:bodyPr/>
        <a:lstStyle/>
        <a:p>
          <a:r>
            <a:rPr lang="en-US" dirty="0"/>
            <a:t>Whole Person</a:t>
          </a:r>
        </a:p>
      </dgm:t>
    </dgm:pt>
    <dgm:pt modelId="{A194A30D-E4C8-4AA2-9188-A9496E438008}" type="parTrans" cxnId="{F48D1336-7015-4659-9A83-520040869BA4}">
      <dgm:prSet/>
      <dgm:spPr/>
      <dgm:t>
        <a:bodyPr/>
        <a:lstStyle/>
        <a:p>
          <a:endParaRPr lang="en-US"/>
        </a:p>
      </dgm:t>
    </dgm:pt>
    <dgm:pt modelId="{60C4AAE4-2D0A-4F1D-897B-EE20FB2F010C}" type="sibTrans" cxnId="{F48D1336-7015-4659-9A83-520040869BA4}">
      <dgm:prSet/>
      <dgm:spPr/>
      <dgm:t>
        <a:bodyPr/>
        <a:lstStyle/>
        <a:p>
          <a:endParaRPr lang="en-US"/>
        </a:p>
      </dgm:t>
    </dgm:pt>
    <dgm:pt modelId="{EB2EB863-8DBF-4464-84AB-EDDF0C19E31C}" type="pres">
      <dgm:prSet presAssocID="{4570A1FF-37BE-4932-8C7D-579969FB51B9}" presName="compositeShape" presStyleCnt="0">
        <dgm:presLayoutVars>
          <dgm:chMax val="7"/>
          <dgm:dir/>
          <dgm:resizeHandles val="exact"/>
        </dgm:presLayoutVars>
      </dgm:prSet>
      <dgm:spPr/>
    </dgm:pt>
    <dgm:pt modelId="{0E55D6B9-8CCA-4FE5-A70E-AA977961E60F}" type="pres">
      <dgm:prSet presAssocID="{24E9BE7E-E40D-42B5-B373-E93DCCAEB5D4}" presName="circ1" presStyleLbl="vennNode1" presStyleIdx="0" presStyleCnt="3"/>
      <dgm:spPr/>
    </dgm:pt>
    <dgm:pt modelId="{22FB5C3B-D33B-466C-879C-E3963EA47D2C}" type="pres">
      <dgm:prSet presAssocID="{24E9BE7E-E40D-42B5-B373-E93DCCAEB5D4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A98C8A3-7E30-40D8-A463-96CB313680E9}" type="pres">
      <dgm:prSet presAssocID="{5EB61323-2212-47D0-B9C8-104CB6483378}" presName="circ2" presStyleLbl="vennNode1" presStyleIdx="1" presStyleCnt="3"/>
      <dgm:spPr/>
    </dgm:pt>
    <dgm:pt modelId="{1E9CD971-6821-4394-8B5B-94462FD49047}" type="pres">
      <dgm:prSet presAssocID="{5EB61323-2212-47D0-B9C8-104CB648337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0C4A359-99C8-42F8-8F39-0FB926EB6C77}" type="pres">
      <dgm:prSet presAssocID="{BE3E70BA-D9BF-4DF9-BE8E-88EDDD334FAD}" presName="circ3" presStyleLbl="vennNode1" presStyleIdx="2" presStyleCnt="3"/>
      <dgm:spPr/>
    </dgm:pt>
    <dgm:pt modelId="{97FDDB9E-C700-40A2-B175-0AA6F5AAA872}" type="pres">
      <dgm:prSet presAssocID="{BE3E70BA-D9BF-4DF9-BE8E-88EDDD334FA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75708927-6979-4A7A-8261-CD3191B0F426}" type="presOf" srcId="{24E9BE7E-E40D-42B5-B373-E93DCCAEB5D4}" destId="{0E55D6B9-8CCA-4FE5-A70E-AA977961E60F}" srcOrd="0" destOrd="0" presId="urn:microsoft.com/office/officeart/2005/8/layout/venn1"/>
    <dgm:cxn modelId="{F48D1336-7015-4659-9A83-520040869BA4}" srcId="{4570A1FF-37BE-4932-8C7D-579969FB51B9}" destId="{BE3E70BA-D9BF-4DF9-BE8E-88EDDD334FAD}" srcOrd="2" destOrd="0" parTransId="{A194A30D-E4C8-4AA2-9188-A9496E438008}" sibTransId="{60C4AAE4-2D0A-4F1D-897B-EE20FB2F010C}"/>
    <dgm:cxn modelId="{B18E7860-D743-43CC-8A82-0881D60446DD}" srcId="{4570A1FF-37BE-4932-8C7D-579969FB51B9}" destId="{24E9BE7E-E40D-42B5-B373-E93DCCAEB5D4}" srcOrd="0" destOrd="0" parTransId="{3DE5EBA9-D9DE-4E9E-BB7D-C4091FCF2CAE}" sibTransId="{DFA249FF-B2D7-4E57-BFB2-60EAF09325E5}"/>
    <dgm:cxn modelId="{FE326462-04D4-49C6-9EED-5D4EDCFDA7BE}" type="presOf" srcId="{5EB61323-2212-47D0-B9C8-104CB6483378}" destId="{1E9CD971-6821-4394-8B5B-94462FD49047}" srcOrd="1" destOrd="0" presId="urn:microsoft.com/office/officeart/2005/8/layout/venn1"/>
    <dgm:cxn modelId="{80E8AD45-0AFE-4A8D-B34A-75776C7532E2}" type="presOf" srcId="{5EB61323-2212-47D0-B9C8-104CB6483378}" destId="{BA98C8A3-7E30-40D8-A463-96CB313680E9}" srcOrd="0" destOrd="0" presId="urn:microsoft.com/office/officeart/2005/8/layout/venn1"/>
    <dgm:cxn modelId="{890E514A-9586-4782-9BC5-1EC2B076CC51}" type="presOf" srcId="{BE3E70BA-D9BF-4DF9-BE8E-88EDDD334FAD}" destId="{30C4A359-99C8-42F8-8F39-0FB926EB6C77}" srcOrd="0" destOrd="0" presId="urn:microsoft.com/office/officeart/2005/8/layout/venn1"/>
    <dgm:cxn modelId="{F8FAC26A-B285-4043-AD98-F195D115360F}" type="presOf" srcId="{24E9BE7E-E40D-42B5-B373-E93DCCAEB5D4}" destId="{22FB5C3B-D33B-466C-879C-E3963EA47D2C}" srcOrd="1" destOrd="0" presId="urn:microsoft.com/office/officeart/2005/8/layout/venn1"/>
    <dgm:cxn modelId="{C57F7D85-2ECA-400B-963C-02F06DF4A852}" srcId="{4570A1FF-37BE-4932-8C7D-579969FB51B9}" destId="{5EB61323-2212-47D0-B9C8-104CB6483378}" srcOrd="1" destOrd="0" parTransId="{A0376523-007F-4936-9D68-9D4AA393A566}" sibTransId="{D8ACA54A-FAAB-4650-8610-041B880D83C8}"/>
    <dgm:cxn modelId="{F16B57EA-786D-49A5-9BE9-979A0BA91417}" type="presOf" srcId="{4570A1FF-37BE-4932-8C7D-579969FB51B9}" destId="{EB2EB863-8DBF-4464-84AB-EDDF0C19E31C}" srcOrd="0" destOrd="0" presId="urn:microsoft.com/office/officeart/2005/8/layout/venn1"/>
    <dgm:cxn modelId="{F6908CF5-ED18-442B-AE0D-47661CD11AA7}" type="presOf" srcId="{BE3E70BA-D9BF-4DF9-BE8E-88EDDD334FAD}" destId="{97FDDB9E-C700-40A2-B175-0AA6F5AAA872}" srcOrd="1" destOrd="0" presId="urn:microsoft.com/office/officeart/2005/8/layout/venn1"/>
    <dgm:cxn modelId="{34A90F47-6763-44E8-AC15-D5CABACA65D8}" type="presParOf" srcId="{EB2EB863-8DBF-4464-84AB-EDDF0C19E31C}" destId="{0E55D6B9-8CCA-4FE5-A70E-AA977961E60F}" srcOrd="0" destOrd="0" presId="urn:microsoft.com/office/officeart/2005/8/layout/venn1"/>
    <dgm:cxn modelId="{5E97D6A8-E773-4D3C-B6E8-69D1494520CB}" type="presParOf" srcId="{EB2EB863-8DBF-4464-84AB-EDDF0C19E31C}" destId="{22FB5C3B-D33B-466C-879C-E3963EA47D2C}" srcOrd="1" destOrd="0" presId="urn:microsoft.com/office/officeart/2005/8/layout/venn1"/>
    <dgm:cxn modelId="{BEC36BE0-D2AE-4457-A03F-AF6A139EE057}" type="presParOf" srcId="{EB2EB863-8DBF-4464-84AB-EDDF0C19E31C}" destId="{BA98C8A3-7E30-40D8-A463-96CB313680E9}" srcOrd="2" destOrd="0" presId="urn:microsoft.com/office/officeart/2005/8/layout/venn1"/>
    <dgm:cxn modelId="{14BDD20A-0E36-42A7-844C-64F10F34EF2E}" type="presParOf" srcId="{EB2EB863-8DBF-4464-84AB-EDDF0C19E31C}" destId="{1E9CD971-6821-4394-8B5B-94462FD49047}" srcOrd="3" destOrd="0" presId="urn:microsoft.com/office/officeart/2005/8/layout/venn1"/>
    <dgm:cxn modelId="{3049DA61-1F4E-43A0-B327-7162BDD02B1A}" type="presParOf" srcId="{EB2EB863-8DBF-4464-84AB-EDDF0C19E31C}" destId="{30C4A359-99C8-42F8-8F39-0FB926EB6C77}" srcOrd="4" destOrd="0" presId="urn:microsoft.com/office/officeart/2005/8/layout/venn1"/>
    <dgm:cxn modelId="{7058C830-DABF-40D2-8364-2721392FFBF6}" type="presParOf" srcId="{EB2EB863-8DBF-4464-84AB-EDDF0C19E31C}" destId="{97FDDB9E-C700-40A2-B175-0AA6F5AAA87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2EFEF9-B219-4BEE-B4F4-38C892FC1FDC}">
      <dsp:nvSpPr>
        <dsp:cNvPr id="0" name=""/>
        <dsp:cNvSpPr/>
      </dsp:nvSpPr>
      <dsp:spPr>
        <a:xfrm>
          <a:off x="2468186" y="530034"/>
          <a:ext cx="1234855" cy="10184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Who</a:t>
          </a:r>
        </a:p>
      </dsp:txBody>
      <dsp:txXfrm>
        <a:off x="2491624" y="553472"/>
        <a:ext cx="1187979" cy="753372"/>
      </dsp:txXfrm>
    </dsp:sp>
    <dsp:sp modelId="{5B4D98CA-872F-4DDC-9F13-FC9BC865D8ED}">
      <dsp:nvSpPr>
        <dsp:cNvPr id="0" name=""/>
        <dsp:cNvSpPr/>
      </dsp:nvSpPr>
      <dsp:spPr>
        <a:xfrm>
          <a:off x="3071888" y="448452"/>
          <a:ext cx="1840692" cy="1840692"/>
        </a:xfrm>
        <a:prstGeom prst="leftCircularArrow">
          <a:avLst>
            <a:gd name="adj1" fmla="val 5738"/>
            <a:gd name="adj2" fmla="val 752332"/>
            <a:gd name="adj3" fmla="val 2527843"/>
            <a:gd name="adj4" fmla="val 9024489"/>
            <a:gd name="adj5" fmla="val 6694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228A53-9A7F-4089-ACF3-08D1B0BD6E55}">
      <dsp:nvSpPr>
        <dsp:cNvPr id="0" name=""/>
        <dsp:cNvSpPr/>
      </dsp:nvSpPr>
      <dsp:spPr>
        <a:xfrm>
          <a:off x="2742599" y="1330282"/>
          <a:ext cx="1097649" cy="43649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Risk</a:t>
          </a:r>
        </a:p>
      </dsp:txBody>
      <dsp:txXfrm>
        <a:off x="2755384" y="1343067"/>
        <a:ext cx="1072079" cy="410929"/>
      </dsp:txXfrm>
    </dsp:sp>
    <dsp:sp modelId="{1F9EBE84-78C6-4E85-AC2E-F3DC4C3E0B6D}">
      <dsp:nvSpPr>
        <dsp:cNvPr id="0" name=""/>
        <dsp:cNvSpPr/>
      </dsp:nvSpPr>
      <dsp:spPr>
        <a:xfrm>
          <a:off x="4343168" y="530034"/>
          <a:ext cx="1234855" cy="10184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3795860"/>
              <a:satOff val="-25806"/>
              <a:lumOff val="-85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What</a:t>
          </a:r>
        </a:p>
      </dsp:txBody>
      <dsp:txXfrm>
        <a:off x="4366606" y="771722"/>
        <a:ext cx="1187979" cy="753372"/>
      </dsp:txXfrm>
    </dsp:sp>
    <dsp:sp modelId="{7B95E96A-1253-4657-B77C-706A3C99436D}">
      <dsp:nvSpPr>
        <dsp:cNvPr id="0" name=""/>
        <dsp:cNvSpPr/>
      </dsp:nvSpPr>
      <dsp:spPr>
        <a:xfrm>
          <a:off x="4936579" y="-250511"/>
          <a:ext cx="1998479" cy="1998479"/>
        </a:xfrm>
        <a:prstGeom prst="circularArrow">
          <a:avLst>
            <a:gd name="adj1" fmla="val 5285"/>
            <a:gd name="adj2" fmla="val 685018"/>
            <a:gd name="adj3" fmla="val 19139471"/>
            <a:gd name="adj4" fmla="val 12575511"/>
            <a:gd name="adj5" fmla="val 6165"/>
          </a:avLst>
        </a:prstGeom>
        <a:solidFill>
          <a:schemeClr val="accent2">
            <a:hueOff val="7591720"/>
            <a:satOff val="-51613"/>
            <a:lumOff val="-1705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B56120-7FEF-4A3D-8369-85C5D1B5E2F1}">
      <dsp:nvSpPr>
        <dsp:cNvPr id="0" name=""/>
        <dsp:cNvSpPr/>
      </dsp:nvSpPr>
      <dsp:spPr>
        <a:xfrm>
          <a:off x="4617581" y="311785"/>
          <a:ext cx="1097649" cy="436499"/>
        </a:xfrm>
        <a:prstGeom prst="roundRect">
          <a:avLst>
            <a:gd name="adj" fmla="val 10000"/>
          </a:avLst>
        </a:prstGeom>
        <a:solidFill>
          <a:schemeClr val="accent2">
            <a:hueOff val="3795860"/>
            <a:satOff val="-25806"/>
            <a:lumOff val="-85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Needs</a:t>
          </a:r>
        </a:p>
      </dsp:txBody>
      <dsp:txXfrm>
        <a:off x="4630366" y="324570"/>
        <a:ext cx="1072079" cy="410929"/>
      </dsp:txXfrm>
    </dsp:sp>
    <dsp:sp modelId="{6D646D03-519B-4AE5-89B8-DBF00737495A}">
      <dsp:nvSpPr>
        <dsp:cNvPr id="0" name=""/>
        <dsp:cNvSpPr/>
      </dsp:nvSpPr>
      <dsp:spPr>
        <a:xfrm>
          <a:off x="6218151" y="530034"/>
          <a:ext cx="1234855" cy="10184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7591720"/>
              <a:satOff val="-51613"/>
              <a:lumOff val="-1705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How</a:t>
          </a:r>
        </a:p>
      </dsp:txBody>
      <dsp:txXfrm>
        <a:off x="6241589" y="553472"/>
        <a:ext cx="1187979" cy="753372"/>
      </dsp:txXfrm>
    </dsp:sp>
    <dsp:sp modelId="{BD70F7D2-11E0-40DF-AF70-7E74D0350DD2}">
      <dsp:nvSpPr>
        <dsp:cNvPr id="0" name=""/>
        <dsp:cNvSpPr/>
      </dsp:nvSpPr>
      <dsp:spPr>
        <a:xfrm>
          <a:off x="6492563" y="1330282"/>
          <a:ext cx="1097649" cy="436499"/>
        </a:xfrm>
        <a:prstGeom prst="roundRect">
          <a:avLst>
            <a:gd name="adj" fmla="val 10000"/>
          </a:avLst>
        </a:prstGeom>
        <a:solidFill>
          <a:schemeClr val="accent2">
            <a:hueOff val="7591720"/>
            <a:satOff val="-51613"/>
            <a:lumOff val="-170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Responsivity</a:t>
          </a:r>
        </a:p>
      </dsp:txBody>
      <dsp:txXfrm>
        <a:off x="6505348" y="1343067"/>
        <a:ext cx="1072079" cy="4109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8D6987-6B19-457B-AD0B-D424F5103C59}">
      <dsp:nvSpPr>
        <dsp:cNvPr id="0" name=""/>
        <dsp:cNvSpPr/>
      </dsp:nvSpPr>
      <dsp:spPr>
        <a:xfrm>
          <a:off x="4067" y="0"/>
          <a:ext cx="3913187" cy="541866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Sources of Mixed Findings</a:t>
          </a:r>
        </a:p>
      </dsp:txBody>
      <dsp:txXfrm>
        <a:off x="4067" y="0"/>
        <a:ext cx="3913187" cy="1625600"/>
      </dsp:txXfrm>
    </dsp:sp>
    <dsp:sp modelId="{2CFBEDA8-6373-497F-98E9-72A16976DBB0}">
      <dsp:nvSpPr>
        <dsp:cNvPr id="0" name=""/>
        <dsp:cNvSpPr/>
      </dsp:nvSpPr>
      <dsp:spPr>
        <a:xfrm>
          <a:off x="395386" y="1625732"/>
          <a:ext cx="3130549" cy="789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Fidelity</a:t>
          </a:r>
        </a:p>
      </dsp:txBody>
      <dsp:txXfrm>
        <a:off x="418506" y="1648852"/>
        <a:ext cx="3084309" cy="743144"/>
      </dsp:txXfrm>
    </dsp:sp>
    <dsp:sp modelId="{E9076CD1-9405-4002-A9EB-A88BF31C4FAD}">
      <dsp:nvSpPr>
        <dsp:cNvPr id="0" name=""/>
        <dsp:cNvSpPr/>
      </dsp:nvSpPr>
      <dsp:spPr>
        <a:xfrm>
          <a:off x="395386" y="2536560"/>
          <a:ext cx="3130549" cy="789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Measurement</a:t>
          </a:r>
        </a:p>
      </dsp:txBody>
      <dsp:txXfrm>
        <a:off x="418506" y="2559680"/>
        <a:ext cx="3084309" cy="743144"/>
      </dsp:txXfrm>
    </dsp:sp>
    <dsp:sp modelId="{356D3D1D-AA1B-4AF9-A080-F35AAE5350A4}">
      <dsp:nvSpPr>
        <dsp:cNvPr id="0" name=""/>
        <dsp:cNvSpPr/>
      </dsp:nvSpPr>
      <dsp:spPr>
        <a:xfrm>
          <a:off x="395386" y="3447388"/>
          <a:ext cx="3130549" cy="789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Model Reduction</a:t>
          </a:r>
        </a:p>
      </dsp:txBody>
      <dsp:txXfrm>
        <a:off x="418506" y="3470508"/>
        <a:ext cx="3084309" cy="743144"/>
      </dsp:txXfrm>
    </dsp:sp>
    <dsp:sp modelId="{5A02E39C-377B-4073-8E17-B33EC6794805}">
      <dsp:nvSpPr>
        <dsp:cNvPr id="0" name=""/>
        <dsp:cNvSpPr/>
      </dsp:nvSpPr>
      <dsp:spPr>
        <a:xfrm>
          <a:off x="395386" y="4358216"/>
          <a:ext cx="3130549" cy="789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Context Diversity </a:t>
          </a:r>
        </a:p>
      </dsp:txBody>
      <dsp:txXfrm>
        <a:off x="418506" y="4381336"/>
        <a:ext cx="3084309" cy="743144"/>
      </dsp:txXfrm>
    </dsp:sp>
    <dsp:sp modelId="{885553D6-C331-4884-8BD0-7E64EC5CA275}">
      <dsp:nvSpPr>
        <dsp:cNvPr id="0" name=""/>
        <dsp:cNvSpPr/>
      </dsp:nvSpPr>
      <dsp:spPr>
        <a:xfrm>
          <a:off x="4210744" y="0"/>
          <a:ext cx="3913187" cy="541866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Why RNR Remains the Standard</a:t>
          </a:r>
        </a:p>
      </dsp:txBody>
      <dsp:txXfrm>
        <a:off x="4210744" y="0"/>
        <a:ext cx="3913187" cy="1625600"/>
      </dsp:txXfrm>
    </dsp:sp>
    <dsp:sp modelId="{0BF54DD9-3B3C-4985-B006-13C57268A074}">
      <dsp:nvSpPr>
        <dsp:cNvPr id="0" name=""/>
        <dsp:cNvSpPr/>
      </dsp:nvSpPr>
      <dsp:spPr>
        <a:xfrm>
          <a:off x="4602063" y="1625732"/>
          <a:ext cx="3130549" cy="789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Consistency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30+ years</a:t>
          </a:r>
        </a:p>
      </dsp:txBody>
      <dsp:txXfrm>
        <a:off x="4625183" y="1648852"/>
        <a:ext cx="3084309" cy="743144"/>
      </dsp:txXfrm>
    </dsp:sp>
    <dsp:sp modelId="{5AF2D4AF-2B7D-49DA-93B5-854B3013CBC6}">
      <dsp:nvSpPr>
        <dsp:cNvPr id="0" name=""/>
        <dsp:cNvSpPr/>
      </dsp:nvSpPr>
      <dsp:spPr>
        <a:xfrm>
          <a:off x="4602063" y="2536560"/>
          <a:ext cx="3130549" cy="789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Fidelity Improves Outcomes</a:t>
          </a:r>
          <a:endParaRPr lang="en-US" sz="2100" kern="1200" dirty="0"/>
        </a:p>
      </dsp:txBody>
      <dsp:txXfrm>
        <a:off x="4625183" y="2559680"/>
        <a:ext cx="3084309" cy="743144"/>
      </dsp:txXfrm>
    </dsp:sp>
    <dsp:sp modelId="{6084A52B-063D-45BA-BD26-F1243F89FFB0}">
      <dsp:nvSpPr>
        <dsp:cNvPr id="0" name=""/>
        <dsp:cNvSpPr/>
      </dsp:nvSpPr>
      <dsp:spPr>
        <a:xfrm>
          <a:off x="4602063" y="3447388"/>
          <a:ext cx="3130549" cy="789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Predictive</a:t>
          </a:r>
        </a:p>
      </dsp:txBody>
      <dsp:txXfrm>
        <a:off x="4625183" y="3470508"/>
        <a:ext cx="3084309" cy="743144"/>
      </dsp:txXfrm>
    </dsp:sp>
    <dsp:sp modelId="{AC161046-B8F6-42F7-8F42-0856988E7CB9}">
      <dsp:nvSpPr>
        <dsp:cNvPr id="0" name=""/>
        <dsp:cNvSpPr/>
      </dsp:nvSpPr>
      <dsp:spPr>
        <a:xfrm>
          <a:off x="4602063" y="4358216"/>
          <a:ext cx="3130549" cy="789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Context Diversity</a:t>
          </a:r>
        </a:p>
      </dsp:txBody>
      <dsp:txXfrm>
        <a:off x="4625183" y="4381336"/>
        <a:ext cx="3084309" cy="7431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8D6987-6B19-457B-AD0B-D424F5103C59}">
      <dsp:nvSpPr>
        <dsp:cNvPr id="0" name=""/>
        <dsp:cNvSpPr/>
      </dsp:nvSpPr>
      <dsp:spPr>
        <a:xfrm>
          <a:off x="4067" y="0"/>
          <a:ext cx="3913187" cy="541866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Sources of Mixed Findings</a:t>
          </a:r>
        </a:p>
      </dsp:txBody>
      <dsp:txXfrm>
        <a:off x="4067" y="0"/>
        <a:ext cx="3913187" cy="1625600"/>
      </dsp:txXfrm>
    </dsp:sp>
    <dsp:sp modelId="{2CFBEDA8-6373-497F-98E9-72A16976DBB0}">
      <dsp:nvSpPr>
        <dsp:cNvPr id="0" name=""/>
        <dsp:cNvSpPr/>
      </dsp:nvSpPr>
      <dsp:spPr>
        <a:xfrm>
          <a:off x="395386" y="1625732"/>
          <a:ext cx="3130549" cy="789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Fidelity</a:t>
          </a:r>
        </a:p>
      </dsp:txBody>
      <dsp:txXfrm>
        <a:off x="418506" y="1648852"/>
        <a:ext cx="3084309" cy="743144"/>
      </dsp:txXfrm>
    </dsp:sp>
    <dsp:sp modelId="{E9076CD1-9405-4002-A9EB-A88BF31C4FAD}">
      <dsp:nvSpPr>
        <dsp:cNvPr id="0" name=""/>
        <dsp:cNvSpPr/>
      </dsp:nvSpPr>
      <dsp:spPr>
        <a:xfrm>
          <a:off x="395386" y="2536560"/>
          <a:ext cx="3130549" cy="789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Measurement</a:t>
          </a:r>
        </a:p>
      </dsp:txBody>
      <dsp:txXfrm>
        <a:off x="418506" y="2559680"/>
        <a:ext cx="3084309" cy="743144"/>
      </dsp:txXfrm>
    </dsp:sp>
    <dsp:sp modelId="{356D3D1D-AA1B-4AF9-A080-F35AAE5350A4}">
      <dsp:nvSpPr>
        <dsp:cNvPr id="0" name=""/>
        <dsp:cNvSpPr/>
      </dsp:nvSpPr>
      <dsp:spPr>
        <a:xfrm>
          <a:off x="395386" y="3447388"/>
          <a:ext cx="3130549" cy="789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Model Reduction</a:t>
          </a:r>
        </a:p>
      </dsp:txBody>
      <dsp:txXfrm>
        <a:off x="418506" y="3470508"/>
        <a:ext cx="3084309" cy="743144"/>
      </dsp:txXfrm>
    </dsp:sp>
    <dsp:sp modelId="{5A02E39C-377B-4073-8E17-B33EC6794805}">
      <dsp:nvSpPr>
        <dsp:cNvPr id="0" name=""/>
        <dsp:cNvSpPr/>
      </dsp:nvSpPr>
      <dsp:spPr>
        <a:xfrm>
          <a:off x="395386" y="4358216"/>
          <a:ext cx="3130549" cy="789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Context Diversity </a:t>
          </a:r>
        </a:p>
      </dsp:txBody>
      <dsp:txXfrm>
        <a:off x="418506" y="4381336"/>
        <a:ext cx="3084309" cy="743144"/>
      </dsp:txXfrm>
    </dsp:sp>
    <dsp:sp modelId="{885553D6-C331-4884-8BD0-7E64EC5CA275}">
      <dsp:nvSpPr>
        <dsp:cNvPr id="0" name=""/>
        <dsp:cNvSpPr/>
      </dsp:nvSpPr>
      <dsp:spPr>
        <a:xfrm>
          <a:off x="4210744" y="0"/>
          <a:ext cx="3913187" cy="541866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Why RNR Remains the Standard</a:t>
          </a:r>
        </a:p>
      </dsp:txBody>
      <dsp:txXfrm>
        <a:off x="4210744" y="0"/>
        <a:ext cx="3913187" cy="1625600"/>
      </dsp:txXfrm>
    </dsp:sp>
    <dsp:sp modelId="{0BF54DD9-3B3C-4985-B006-13C57268A074}">
      <dsp:nvSpPr>
        <dsp:cNvPr id="0" name=""/>
        <dsp:cNvSpPr/>
      </dsp:nvSpPr>
      <dsp:spPr>
        <a:xfrm>
          <a:off x="4602063" y="1625732"/>
          <a:ext cx="3130549" cy="789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Consistency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30+ years</a:t>
          </a:r>
        </a:p>
      </dsp:txBody>
      <dsp:txXfrm>
        <a:off x="4625183" y="1648852"/>
        <a:ext cx="3084309" cy="743144"/>
      </dsp:txXfrm>
    </dsp:sp>
    <dsp:sp modelId="{5AF2D4AF-2B7D-49DA-93B5-854B3013CBC6}">
      <dsp:nvSpPr>
        <dsp:cNvPr id="0" name=""/>
        <dsp:cNvSpPr/>
      </dsp:nvSpPr>
      <dsp:spPr>
        <a:xfrm>
          <a:off x="4602063" y="2536560"/>
          <a:ext cx="3130549" cy="789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Fidelity Improves Outcomes</a:t>
          </a:r>
          <a:endParaRPr lang="en-US" sz="2100" kern="1200" dirty="0"/>
        </a:p>
      </dsp:txBody>
      <dsp:txXfrm>
        <a:off x="4625183" y="2559680"/>
        <a:ext cx="3084309" cy="743144"/>
      </dsp:txXfrm>
    </dsp:sp>
    <dsp:sp modelId="{6084A52B-063D-45BA-BD26-F1243F89FFB0}">
      <dsp:nvSpPr>
        <dsp:cNvPr id="0" name=""/>
        <dsp:cNvSpPr/>
      </dsp:nvSpPr>
      <dsp:spPr>
        <a:xfrm>
          <a:off x="4602063" y="3447388"/>
          <a:ext cx="3130549" cy="789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Predictive</a:t>
          </a:r>
        </a:p>
      </dsp:txBody>
      <dsp:txXfrm>
        <a:off x="4625183" y="3470508"/>
        <a:ext cx="3084309" cy="743144"/>
      </dsp:txXfrm>
    </dsp:sp>
    <dsp:sp modelId="{AC161046-B8F6-42F7-8F42-0856988E7CB9}">
      <dsp:nvSpPr>
        <dsp:cNvPr id="0" name=""/>
        <dsp:cNvSpPr/>
      </dsp:nvSpPr>
      <dsp:spPr>
        <a:xfrm>
          <a:off x="4602063" y="4358216"/>
          <a:ext cx="3130549" cy="789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Context Diversity</a:t>
          </a:r>
        </a:p>
      </dsp:txBody>
      <dsp:txXfrm>
        <a:off x="4625183" y="4381336"/>
        <a:ext cx="3084309" cy="7431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55D6B9-8CCA-4FE5-A70E-AA977961E60F}">
      <dsp:nvSpPr>
        <dsp:cNvPr id="0" name=""/>
        <dsp:cNvSpPr/>
      </dsp:nvSpPr>
      <dsp:spPr>
        <a:xfrm>
          <a:off x="1555633" y="43212"/>
          <a:ext cx="2074179" cy="2074179"/>
        </a:xfrm>
        <a:prstGeom prst="ellipse">
          <a:avLst/>
        </a:prstGeom>
        <a:solidFill>
          <a:schemeClr val="accent2">
            <a:shade val="80000"/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Hope</a:t>
          </a:r>
        </a:p>
      </dsp:txBody>
      <dsp:txXfrm>
        <a:off x="1832191" y="406193"/>
        <a:ext cx="1521064" cy="933380"/>
      </dsp:txXfrm>
    </dsp:sp>
    <dsp:sp modelId="{BA98C8A3-7E30-40D8-A463-96CB313680E9}">
      <dsp:nvSpPr>
        <dsp:cNvPr id="0" name=""/>
        <dsp:cNvSpPr/>
      </dsp:nvSpPr>
      <dsp:spPr>
        <a:xfrm>
          <a:off x="2304066" y="1339573"/>
          <a:ext cx="2074179" cy="2074179"/>
        </a:xfrm>
        <a:prstGeom prst="ellipse">
          <a:avLst/>
        </a:prstGeom>
        <a:solidFill>
          <a:schemeClr val="accent2">
            <a:shade val="80000"/>
            <a:alpha val="50000"/>
            <a:hueOff val="-295861"/>
            <a:satOff val="15368"/>
            <a:lumOff val="2007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Non-Judgmental Accountability</a:t>
          </a:r>
        </a:p>
      </dsp:txBody>
      <dsp:txXfrm>
        <a:off x="2938419" y="1875403"/>
        <a:ext cx="1244507" cy="1140798"/>
      </dsp:txXfrm>
    </dsp:sp>
    <dsp:sp modelId="{30C4A359-99C8-42F8-8F39-0FB926EB6C77}">
      <dsp:nvSpPr>
        <dsp:cNvPr id="0" name=""/>
        <dsp:cNvSpPr/>
      </dsp:nvSpPr>
      <dsp:spPr>
        <a:xfrm>
          <a:off x="807201" y="1339573"/>
          <a:ext cx="2074179" cy="2074179"/>
        </a:xfrm>
        <a:prstGeom prst="ellipse">
          <a:avLst/>
        </a:prstGeom>
        <a:solidFill>
          <a:schemeClr val="accent2">
            <a:shade val="80000"/>
            <a:alpha val="50000"/>
            <a:hueOff val="-295861"/>
            <a:satOff val="15368"/>
            <a:lumOff val="2007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Whole Person</a:t>
          </a:r>
        </a:p>
      </dsp:txBody>
      <dsp:txXfrm>
        <a:off x="1002519" y="1875403"/>
        <a:ext cx="1244507" cy="11407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ource Sans Pro" panose="020B0503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ource Sans Pro" panose="020B0503030403020204" pitchFamily="34" charset="0"/>
              </a:defRPr>
            </a:lvl1pPr>
          </a:lstStyle>
          <a:p>
            <a:fld id="{AAFF348C-ECCC-BE4E-98BC-FCC07CB18EF5}" type="datetimeFigureOut">
              <a:rPr lang="en-US" smtClean="0"/>
              <a:pPr/>
              <a:t>4/22/2026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ource Sans Pro" panose="020B0503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ource Sans Pro" panose="020B0503030403020204" pitchFamily="34" charset="0"/>
              </a:defRPr>
            </a:lvl1pPr>
          </a:lstStyle>
          <a:p>
            <a:fld id="{0B375158-8E0F-A346-B6FB-90F69FC679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407123"/>
      </p:ext>
    </p:extLst>
  </p:cSld>
  <p:clrMap bg1="lt1" tx1="dk1" bg2="lt2" tx2="dk2" accent1="accent1" accent2="accent2" accent3="accent3" accent4="accent4" accent5="accent5" accent6="accent6" hlink="hlink" folHlink="folHlink"/>
  <p:notesStyle>
    <a:lvl1pPr>
      <a:spcAft>
        <a:spcPts val="800"/>
      </a:spcAft>
      <a:buFontTx/>
      <a:buNone/>
      <a:defRPr sz="1200">
        <a:latin typeface="+mn-lt"/>
      </a:defRPr>
    </a:lvl1pPr>
    <a:lvl2pPr marL="166688" marR="0" indent="-166688" defTabSz="914400" eaLnBrk="1" fontAlgn="auto" latinLnBrk="0" hangingPunct="1">
      <a:lnSpc>
        <a:spcPct val="100000"/>
      </a:lnSpc>
      <a:spcBef>
        <a:spcPts val="0"/>
      </a:spcBef>
      <a:spcAft>
        <a:spcPts val="800"/>
      </a:spcAft>
      <a:buClrTx/>
      <a:buSzTx/>
      <a:buFont typeface="Arial" panose="020B0604020202020204" pitchFamily="34" charset="0"/>
      <a:buChar char="•"/>
      <a:tabLst/>
      <a:defRPr sz="1200">
        <a:latin typeface="+mn-lt"/>
      </a:defRPr>
    </a:lvl2pPr>
    <a:lvl3pPr marL="344488" indent="-177800">
      <a:buFont typeface="Arial" panose="020B0604020202020204" pitchFamily="34" charset="0"/>
      <a:buChar char="•"/>
      <a:defRPr sz="1200">
        <a:latin typeface="+mn-lt"/>
      </a:defRPr>
    </a:lvl3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75158-8E0F-A346-B6FB-90F69FC679D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190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F8496-DBAB-5729-6F9D-69BD3B170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8E745D-4D29-B864-D018-9BD20A6824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876BEB-90D2-6327-0C3A-F9534557B1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506EB6-2C5B-48D5-B649-3C5C4054E3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75158-8E0F-A346-B6FB-90F69FC679D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186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E03D8-4511-6F46-4C37-601902E24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50CC43-4665-BD6F-F213-F87738F5DE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75158-8E0F-A346-B6FB-90F69FC679D4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3BFF2F0F-98F7-AA8D-D2E8-8A3A5A9A24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" name="Notes Placeholder 6">
            <a:extLst>
              <a:ext uri="{FF2B5EF4-FFF2-40B4-BE49-F238E27FC236}">
                <a16:creationId xmlns:a16="http://schemas.microsoft.com/office/drawing/2014/main" id="{BD4F963E-E524-A03F-11EA-379F1A5B6E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020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able, indoor&#10;&#10;Description automatically generated">
            <a:extLst>
              <a:ext uri="{FF2B5EF4-FFF2-40B4-BE49-F238E27FC236}">
                <a16:creationId xmlns:a16="http://schemas.microsoft.com/office/drawing/2014/main" id="{67B00B82-0155-3D4C-BEE3-C4F0DB85FC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duotone>
              <a:prstClr val="black"/>
              <a:schemeClr val="accent1">
                <a:lumMod val="50000"/>
                <a:tint val="45000"/>
                <a:satMod val="400000"/>
              </a:schemeClr>
            </a:duotone>
          </a:blip>
          <a:srcRect b="15918"/>
          <a:stretch>
            <a:fillRect/>
          </a:stretch>
        </p:blipFill>
        <p:spPr>
          <a:xfrm>
            <a:off x="0" y="1"/>
            <a:ext cx="12192000" cy="68568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F0E976-9B5E-8C41-8BDB-6C519D11AB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420428"/>
            <a:ext cx="12192000" cy="4927106"/>
          </a:xfrm>
          <a:solidFill>
            <a:schemeClr val="accent1">
              <a:lumMod val="50000"/>
              <a:alpha val="94000"/>
            </a:schemeClr>
          </a:solidFill>
        </p:spPr>
        <p:txBody>
          <a:bodyPr lIns="548640" tIns="365760" rIns="548640" anchor="t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A92D19-F86B-DB4D-92D3-746A7B13E93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3296" y="3340220"/>
            <a:ext cx="11500104" cy="585216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62501-0A7D-DD4C-A1D0-6E9CD38AD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1644"/>
            <a:ext cx="4114800" cy="365125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©JusticePoint Inc. 2026. All rights reserved.</a:t>
            </a:r>
          </a:p>
        </p:txBody>
      </p:sp>
      <p:pic>
        <p:nvPicPr>
          <p:cNvPr id="11" name="Picture 10" descr="Logo&#10;&#10;Description automatically generated with medium confidence">
            <a:extLst>
              <a:ext uri="{FF2B5EF4-FFF2-40B4-BE49-F238E27FC236}">
                <a16:creationId xmlns:a16="http://schemas.microsoft.com/office/drawing/2014/main" id="{664E0ACA-9CCA-614A-836A-E468AF333B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94692" y="444625"/>
            <a:ext cx="3716782" cy="83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408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FC89F-0A9F-F34F-828D-3CC0339188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C5029-C291-334C-A817-FBE2146B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©JusticePoint Inc. 2026.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D53A42-399F-B342-ACCC-BB9411915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1B19-703E-FA47-A0E4-3C8806D92B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713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F69C82-C4DE-CA40-9B0C-C1412BFDD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©JusticePoint Inc. 2026.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0B7804-4770-224D-9518-660CFCE52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1B19-703E-FA47-A0E4-3C8806D92B9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05F15E-883A-FDFC-9401-822C9727DB08}"/>
              </a:ext>
            </a:extLst>
          </p:cNvPr>
          <p:cNvSpPr/>
          <p:nvPr userDrawn="1"/>
        </p:nvSpPr>
        <p:spPr>
          <a:xfrm>
            <a:off x="228600" y="559293"/>
            <a:ext cx="11828756" cy="292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463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305F15E-883A-FDFC-9401-822C9727DB08}"/>
              </a:ext>
            </a:extLst>
          </p:cNvPr>
          <p:cNvSpPr/>
          <p:nvPr userDrawn="1"/>
        </p:nvSpPr>
        <p:spPr>
          <a:xfrm>
            <a:off x="228600" y="559293"/>
            <a:ext cx="11828756" cy="292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397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: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06AB4-B48A-BE4B-A400-0970B67D0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6D3A3-E14E-204A-A7E5-C70BE9341E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buClr>
                <a:schemeClr val="tx2"/>
              </a:buClr>
              <a:defRPr sz="2400"/>
            </a:lvl2pPr>
            <a:lvl3pPr>
              <a:buClr>
                <a:schemeClr val="tx2"/>
              </a:buCl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5A697-A4E7-C146-8DD1-FB758BF95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©JusticePoint Inc. 2026.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A44A4-3B7B-7042-9CA4-CE9CF88C5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1B19-703E-FA47-A0E4-3C8806D92B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903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: With Workboo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06AB4-B48A-BE4B-A400-0970B67D0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6D3A3-E14E-204A-A7E5-C70BE9341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4086" y="955517"/>
            <a:ext cx="9889314" cy="579422"/>
          </a:xfrm>
        </p:spPr>
        <p:txBody>
          <a:bodyPr>
            <a:normAutofit/>
          </a:bodyPr>
          <a:lstStyle>
            <a:lvl1pPr>
              <a:defRPr sz="2400" b="1" i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5A697-A4E7-C146-8DD1-FB758BF95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©JusticePoint Inc. 2026.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A44A4-3B7B-7042-9CA4-CE9CF88C5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1B19-703E-FA47-A0E4-3C8806D92B9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19BFDF4-B7DF-5E32-4C61-5D03B32EE4C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082296" y="1674891"/>
            <a:ext cx="9388445" cy="4265704"/>
          </a:xfrm>
        </p:spPr>
        <p:txBody>
          <a:bodyPr/>
          <a:lstStyle>
            <a:lvl1pPr marL="227013" indent="-227013">
              <a:buClr>
                <a:schemeClr val="tx2"/>
              </a:buClr>
              <a:buFont typeface="Arial" panose="020B0604020202020204" pitchFamily="34" charset="0"/>
              <a:buChar char="•"/>
              <a:defRPr/>
            </a:lvl1pPr>
            <a:lvl2pPr marL="461963" indent="-234950">
              <a:buClr>
                <a:schemeClr val="tx2"/>
              </a:buClr>
              <a:defRPr/>
            </a:lvl2pPr>
            <a:lvl3pPr marL="687388" indent="-225425">
              <a:buClr>
                <a:schemeClr val="tx2"/>
              </a:buCl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CB519A-5FB2-344A-03CE-AA747936CE97}"/>
              </a:ext>
            </a:extLst>
          </p:cNvPr>
          <p:cNvCxnSpPr>
            <a:cxnSpLocks/>
          </p:cNvCxnSpPr>
          <p:nvPr userDrawn="1"/>
        </p:nvCxnSpPr>
        <p:spPr>
          <a:xfrm>
            <a:off x="2184536" y="1507774"/>
            <a:ext cx="97788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961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: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06AB4-B48A-BE4B-A400-0970B67D0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6D3A3-E14E-204A-A7E5-C70BE9341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5147" y="955517"/>
            <a:ext cx="8001093" cy="579422"/>
          </a:xfrm>
        </p:spPr>
        <p:txBody>
          <a:bodyPr>
            <a:normAutofit/>
          </a:bodyPr>
          <a:lstStyle>
            <a:lvl1pPr>
              <a:defRPr sz="2400" b="1" i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5A697-A4E7-C146-8DD1-FB758BF95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©JusticePoint Inc. 2026.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A44A4-3B7B-7042-9CA4-CE9CF88C5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1B19-703E-FA47-A0E4-3C8806D92B9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19BFDF4-B7DF-5E32-4C61-5D03B32EE4C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929201" y="1674891"/>
            <a:ext cx="7595858" cy="4265704"/>
          </a:xfrm>
        </p:spPr>
        <p:txBody>
          <a:bodyPr/>
          <a:lstStyle>
            <a:lvl1pPr marL="227013" indent="-227013">
              <a:buClr>
                <a:schemeClr val="tx2"/>
              </a:buClr>
              <a:buFont typeface="Arial" panose="020B0604020202020204" pitchFamily="34" charset="0"/>
              <a:buChar char="•"/>
              <a:defRPr/>
            </a:lvl1pPr>
            <a:lvl2pPr marL="461963" indent="-234950">
              <a:buClr>
                <a:schemeClr val="tx2"/>
              </a:buClr>
              <a:defRPr/>
            </a:lvl2pPr>
            <a:lvl3pPr marL="687388" indent="-225425">
              <a:buClr>
                <a:schemeClr val="tx2"/>
              </a:buCl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CB519A-5FB2-344A-03CE-AA747936CE97}"/>
              </a:ext>
            </a:extLst>
          </p:cNvPr>
          <p:cNvCxnSpPr>
            <a:cxnSpLocks/>
          </p:cNvCxnSpPr>
          <p:nvPr userDrawn="1"/>
        </p:nvCxnSpPr>
        <p:spPr>
          <a:xfrm>
            <a:off x="4038600" y="1507774"/>
            <a:ext cx="7924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0907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: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06AB4-B48A-BE4B-A400-0970B67D0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6D3A3-E14E-204A-A7E5-C70BE9341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820" y="1009835"/>
            <a:ext cx="5790463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buClr>
                <a:schemeClr val="tx2"/>
              </a:buClr>
              <a:defRPr sz="2400"/>
            </a:lvl2pPr>
            <a:lvl3pPr>
              <a:buClr>
                <a:schemeClr val="tx2"/>
              </a:buCl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5A697-A4E7-C146-8DD1-FB758BF95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©JusticePoint Inc. 2026.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A44A4-3B7B-7042-9CA4-CE9CF88C5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1B19-703E-FA47-A0E4-3C8806D92B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565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06AB4-B48A-BE4B-A400-0970B67D0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6D3A3-E14E-204A-A7E5-C70BE9341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820" y="1009835"/>
            <a:ext cx="5790463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buClr>
                <a:schemeClr val="tx2"/>
              </a:buClr>
              <a:defRPr sz="2400"/>
            </a:lvl2pPr>
            <a:lvl3pPr>
              <a:buClr>
                <a:schemeClr val="tx2"/>
              </a:buCl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5A697-A4E7-C146-8DD1-FB758BF95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©JusticePoint Inc. 2026.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A44A4-3B7B-7042-9CA4-CE9CF88C5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1B19-703E-FA47-A0E4-3C8806D92B9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3AAB281-9986-C703-E217-94CE0C2AE91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72937" y="1009835"/>
            <a:ext cx="5790463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buClr>
                <a:schemeClr val="tx2"/>
              </a:buClr>
              <a:defRPr sz="2400"/>
            </a:lvl2pPr>
            <a:lvl3pPr>
              <a:buClr>
                <a:schemeClr val="tx2"/>
              </a:buCl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3420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1E326-50A3-3E4D-884E-852862DBCF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122363"/>
            <a:ext cx="12192000" cy="2644965"/>
          </a:xfrm>
          <a:solidFill>
            <a:schemeClr val="accent1">
              <a:alpha val="32000"/>
            </a:schemeClr>
          </a:solidFill>
        </p:spPr>
        <p:txBody>
          <a:bodyPr lIns="548640" rIns="548640" anchor="ctr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460ABB-AAC9-BF41-893C-ABBE791CA9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5234" y="4125850"/>
            <a:ext cx="10515600" cy="1500187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4DBFD-B035-E64A-A703-203961BA6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©JusticePoint Inc. 2026.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4AD27-CC3D-B845-B55A-B3F6D0910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1B19-703E-FA47-A0E4-3C8806D92B9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9D1382-F22B-A350-DD41-CE950F843AE1}"/>
              </a:ext>
            </a:extLst>
          </p:cNvPr>
          <p:cNvSpPr/>
          <p:nvPr userDrawn="1"/>
        </p:nvSpPr>
        <p:spPr>
          <a:xfrm>
            <a:off x="228600" y="559293"/>
            <a:ext cx="11828756" cy="292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710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grap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1E326-50A3-3E4D-884E-852862DBCF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122363"/>
            <a:ext cx="12192000" cy="4503674"/>
          </a:xfrm>
          <a:solidFill>
            <a:schemeClr val="accent1">
              <a:alpha val="32000"/>
            </a:schemeClr>
          </a:solidFill>
        </p:spPr>
        <p:txBody>
          <a:bodyPr lIns="3749040" tIns="457200" rIns="548640" anchor="t" anchorCtr="0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4DBFD-B035-E64A-A703-203961BA6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©JusticePoint Inc. 2026.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4AD27-CC3D-B845-B55A-B3F6D0910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1B19-703E-FA47-A0E4-3C8806D92B9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9D1382-F22B-A350-DD41-CE950F843AE1}"/>
              </a:ext>
            </a:extLst>
          </p:cNvPr>
          <p:cNvSpPr/>
          <p:nvPr userDrawn="1"/>
        </p:nvSpPr>
        <p:spPr>
          <a:xfrm>
            <a:off x="228600" y="559293"/>
            <a:ext cx="11828756" cy="292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460ABB-AAC9-BF41-893C-ABBE791CA9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01988" y="2412460"/>
            <a:ext cx="7865172" cy="1500187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DDFBCAB-30C7-FEE7-9DAC-1E5FF4A2DC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8600" y="1336500"/>
            <a:ext cx="3257550" cy="406783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96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1E326-50A3-3E4D-884E-852862DBCF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122363"/>
            <a:ext cx="12192000" cy="4503674"/>
          </a:xfrm>
          <a:solidFill>
            <a:schemeClr val="accent1">
              <a:alpha val="32000"/>
            </a:schemeClr>
          </a:solidFill>
        </p:spPr>
        <p:txBody>
          <a:bodyPr lIns="3749040" tIns="457200" rIns="548640" anchor="t" anchorCtr="0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4DBFD-B035-E64A-A703-203961BA6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©JusticePoint Inc. 2026.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4AD27-CC3D-B845-B55A-B3F6D0910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1B19-703E-FA47-A0E4-3C8806D92B9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9D1382-F22B-A350-DD41-CE950F843AE1}"/>
              </a:ext>
            </a:extLst>
          </p:cNvPr>
          <p:cNvSpPr/>
          <p:nvPr userDrawn="1"/>
        </p:nvSpPr>
        <p:spPr>
          <a:xfrm>
            <a:off x="228600" y="559293"/>
            <a:ext cx="11828756" cy="292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460ABB-AAC9-BF41-893C-ABBE791CA9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01987" y="3728705"/>
            <a:ext cx="7830004" cy="1500187"/>
          </a:xfrm>
        </p:spPr>
        <p:txBody>
          <a:bodyPr>
            <a:normAutofit/>
          </a:bodyPr>
          <a:lstStyle>
            <a:lvl1pPr marL="0" indent="0">
              <a:spcAft>
                <a:spcPts val="1800"/>
              </a:spcAft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DDFBCAB-30C7-FEE7-9DAC-1E5FF4A2DC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8600" y="1336500"/>
            <a:ext cx="3257550" cy="406783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5AA5197-9BE2-439C-4CC8-5F4024137127}"/>
              </a:ext>
            </a:extLst>
          </p:cNvPr>
          <p:cNvSpPr txBox="1">
            <a:spLocks/>
          </p:cNvSpPr>
          <p:nvPr userDrawn="1"/>
        </p:nvSpPr>
        <p:spPr>
          <a:xfrm>
            <a:off x="0" y="1122363"/>
            <a:ext cx="12192000" cy="4503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9" name="Subtitle 4">
            <a:extLst>
              <a:ext uri="{FF2B5EF4-FFF2-40B4-BE49-F238E27FC236}">
                <a16:creationId xmlns:a16="http://schemas.microsoft.com/office/drawing/2014/main" id="{7A8E7B77-A555-52C0-329C-284A5F5A1319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666819" y="2396730"/>
            <a:ext cx="7865172" cy="1060147"/>
          </a:xfrm>
        </p:spPr>
        <p:txBody>
          <a:bodyPr>
            <a:normAutofit/>
          </a:bodyPr>
          <a:lstStyle/>
          <a:p>
            <a:r>
              <a:rPr lang="en-US" sz="2400" b="1" dirty="0"/>
              <a:t>JASON CHAPMAN</a:t>
            </a:r>
          </a:p>
          <a:p>
            <a:pPr>
              <a:lnSpc>
                <a:spcPts val="2400"/>
              </a:lnSpc>
            </a:pPr>
            <a:r>
              <a:rPr lang="en-US" sz="1800" i="1" dirty="0"/>
              <a:t>Training and Quality Assurance Coordinator, JusticePoint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94365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EA1AD5-AA51-6F4F-A930-66E8D23A1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44" y="139288"/>
            <a:ext cx="11959592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388BB9-746C-D24F-95AA-C5878F45B7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820" y="1009835"/>
            <a:ext cx="1182358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4BCB8-A2ED-A545-8779-A7BE6D5CD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©JusticePoint Inc. 2026.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52E45F-DD57-5F47-BD18-B746E697D1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415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21B19-703E-FA47-A0E4-3C8806D92B9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8FE99F-C30D-62B9-3B1C-6D9362851B1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6060" y="6246149"/>
            <a:ext cx="1516384" cy="61185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8CC3D28-357A-C483-33E3-19B1E0E0199E}"/>
              </a:ext>
            </a:extLst>
          </p:cNvPr>
          <p:cNvCxnSpPr>
            <a:cxnSpLocks/>
          </p:cNvCxnSpPr>
          <p:nvPr userDrawn="1"/>
        </p:nvCxnSpPr>
        <p:spPr>
          <a:xfrm>
            <a:off x="228600" y="6201759"/>
            <a:ext cx="11734800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50627EF-587E-4A8F-262F-A445206AB9C9}"/>
              </a:ext>
            </a:extLst>
          </p:cNvPr>
          <p:cNvCxnSpPr>
            <a:cxnSpLocks/>
          </p:cNvCxnSpPr>
          <p:nvPr userDrawn="1"/>
        </p:nvCxnSpPr>
        <p:spPr>
          <a:xfrm>
            <a:off x="228600" y="713879"/>
            <a:ext cx="11734800" cy="0"/>
          </a:xfrm>
          <a:prstGeom prst="line">
            <a:avLst/>
          </a:prstGeom>
          <a:ln w="3492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7296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2" r:id="rId4"/>
    <p:sldLayoutId id="2147483657" r:id="rId5"/>
    <p:sldLayoutId id="2147483660" r:id="rId6"/>
    <p:sldLayoutId id="2147483651" r:id="rId7"/>
    <p:sldLayoutId id="2147483658" r:id="rId8"/>
    <p:sldLayoutId id="2147483663" r:id="rId9"/>
    <p:sldLayoutId id="2147483654" r:id="rId10"/>
    <p:sldLayoutId id="2147483655" r:id="rId11"/>
    <p:sldLayoutId id="2147483659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30188" indent="-23018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461963" indent="-231775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2200" b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22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2260" userDrawn="1">
          <p15:clr>
            <a:srgbClr val="F26B43"/>
          </p15:clr>
        </p15:guide>
        <p15:guide id="4" pos="144" userDrawn="1">
          <p15:clr>
            <a:srgbClr val="F26B43"/>
          </p15:clr>
        </p15:guide>
        <p15:guide id="5" pos="75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365373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37/h0100980" TargetMode="External"/><Relationship Id="rId3" Type="http://schemas.openxmlformats.org/officeDocument/2006/relationships/hyperlink" Target="https://doi.org/10.1007/s11292-024-09654-5" TargetMode="External"/><Relationship Id="rId7" Type="http://schemas.openxmlformats.org/officeDocument/2006/relationships/hyperlink" Target="https://doi.org/10.1016/j.jcrimjus.2024.102197" TargetMode="External"/><Relationship Id="rId2" Type="http://schemas.openxmlformats.org/officeDocument/2006/relationships/hyperlink" Target="https://doi.org/10.1177/009385481140635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yiacfp.org/discussion-an-expert-panel-responds-to-the-umbrella-review-of-the-risk-need-responsivity-model-by-seena-fazel-et-al/?utm_source=chatgpt.com" TargetMode="External"/><Relationship Id="rId5" Type="http://schemas.openxmlformats.org/officeDocument/2006/relationships/hyperlink" Target="https://csgjusticecenter.org/wp-content/uploads/2023/03/RNR-Field-Wide-Webinar-Series-Part-1-Understanding-the-Expanded-RNR-Model-.pdf#:~:text=It%20is%20designed%20to%20improve%20responses%20to,who%20are%20involved%20in%20the%20criminal%20justice" TargetMode="External"/><Relationship Id="rId4" Type="http://schemas.openxmlformats.org/officeDocument/2006/relationships/hyperlink" Target="https://www.publicsafety.gc.ca/cnt/rsrcs/pblctns/2023-r004/index-en.aspx?wbdisable=true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7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6057E97-3BB3-5942-BEE1-57294F55B4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420428"/>
            <a:ext cx="12192000" cy="4927106"/>
          </a:xfrm>
        </p:spPr>
        <p:txBody>
          <a:bodyPr>
            <a:normAutofit/>
          </a:bodyPr>
          <a:lstStyle/>
          <a:p>
            <a:r>
              <a:rPr lang="en-US" dirty="0"/>
              <a:t>BEYOND THE BASICS:</a:t>
            </a:r>
            <a:br>
              <a:rPr lang="en-US" dirty="0"/>
            </a:br>
            <a:r>
              <a:rPr lang="en-US" dirty="0"/>
              <a:t>THE EXPANSION OF RNR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8BD7B94-8D87-5949-A896-E0FEE51FF3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296" y="3301583"/>
            <a:ext cx="11500104" cy="585216"/>
          </a:xfrm>
        </p:spPr>
        <p:txBody>
          <a:bodyPr>
            <a:normAutofit/>
          </a:bodyPr>
          <a:lstStyle/>
          <a:p>
            <a:r>
              <a:rPr lang="en-US" sz="2800" dirty="0"/>
              <a:t>WATCP CONFERENCE 2026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9298EDF-9F73-EBE6-1849-5D200A37F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1644"/>
            <a:ext cx="4114800" cy="365125"/>
          </a:xfrm>
        </p:spPr>
        <p:txBody>
          <a:bodyPr/>
          <a:lstStyle/>
          <a:p>
            <a:r>
              <a:rPr lang="en-US" dirty="0"/>
              <a:t>©JusticePoint Inc. 2026. All rights reserved.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CD98475-3223-939E-B396-8847274DBB9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3F121B19-703E-FA47-A0E4-3C8806D92B9E}" type="slidenum">
              <a:rPr lang="en-US" smtClean="0"/>
              <a:pPr/>
              <a:t>1</a:t>
            </a:fld>
            <a:endParaRPr lang="en-US" dirty="0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169429E-868C-2EBE-3A51-A8D6668E76E3}"/>
              </a:ext>
            </a:extLst>
          </p:cNvPr>
          <p:cNvCxnSpPr>
            <a:cxnSpLocks/>
          </p:cNvCxnSpPr>
          <p:nvPr/>
        </p:nvCxnSpPr>
        <p:spPr>
          <a:xfrm>
            <a:off x="533400" y="3951373"/>
            <a:ext cx="11125200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FCE48E9-1412-B838-7B5C-4ECB0F0F938F}"/>
              </a:ext>
            </a:extLst>
          </p:cNvPr>
          <p:cNvCxnSpPr>
            <a:cxnSpLocks/>
          </p:cNvCxnSpPr>
          <p:nvPr/>
        </p:nvCxnSpPr>
        <p:spPr>
          <a:xfrm>
            <a:off x="533400" y="3185493"/>
            <a:ext cx="11125200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4">
            <a:extLst>
              <a:ext uri="{FF2B5EF4-FFF2-40B4-BE49-F238E27FC236}">
                <a16:creationId xmlns:a16="http://schemas.microsoft.com/office/drawing/2014/main" id="{D6A57658-3DD5-AE38-B48D-E64F55EEEB1D}"/>
              </a:ext>
            </a:extLst>
          </p:cNvPr>
          <p:cNvSpPr txBox="1">
            <a:spLocks/>
          </p:cNvSpPr>
          <p:nvPr/>
        </p:nvSpPr>
        <p:spPr>
          <a:xfrm>
            <a:off x="533400" y="4106805"/>
            <a:ext cx="11500104" cy="585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1" dirty="0"/>
              <a:t>Don’t forget to log into the app</a:t>
            </a:r>
          </a:p>
        </p:txBody>
      </p:sp>
    </p:spTree>
    <p:extLst>
      <p:ext uri="{BB962C8B-B14F-4D97-AF65-F5344CB8AC3E}">
        <p14:creationId xmlns:p14="http://schemas.microsoft.com/office/powerpoint/2010/main" val="288906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C6701-4913-D6D3-8E47-97CD77B83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9BA8A-2D05-5760-C785-C6DFDFC5D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44" y="139288"/>
            <a:ext cx="11959592" cy="533400"/>
          </a:xfrm>
        </p:spPr>
        <p:txBody>
          <a:bodyPr>
            <a:normAutofit/>
          </a:bodyPr>
          <a:lstStyle/>
          <a:p>
            <a:r>
              <a:rPr lang="en-US" dirty="0"/>
              <a:t>OVERARCHING PRINCIPLES TAKEAWAY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AC45E14-7973-3F56-F608-55F0A974E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820" y="1009834"/>
            <a:ext cx="11823580" cy="5431605"/>
          </a:xfrm>
        </p:spPr>
        <p:txBody>
          <a:bodyPr>
            <a:normAutofit fontScale="92500"/>
          </a:bodyPr>
          <a:lstStyle/>
          <a:p>
            <a:pPr lvl="1"/>
            <a:r>
              <a:rPr lang="en-US" dirty="0"/>
              <a:t>Big Picture</a:t>
            </a:r>
          </a:p>
          <a:p>
            <a:pPr lvl="2"/>
            <a:r>
              <a:rPr lang="en-US" dirty="0"/>
              <a:t>Everything connects – or nothing sticks</a:t>
            </a:r>
          </a:p>
          <a:p>
            <a:pPr lvl="1"/>
            <a:r>
              <a:rPr lang="en-US" dirty="0"/>
              <a:t>Concrete</a:t>
            </a:r>
          </a:p>
          <a:p>
            <a:pPr lvl="2"/>
            <a:r>
              <a:rPr lang="en-US" dirty="0"/>
              <a:t>Prioritize procedural justice</a:t>
            </a:r>
          </a:p>
          <a:p>
            <a:pPr lvl="2"/>
            <a:r>
              <a:rPr lang="en-US" dirty="0"/>
              <a:t>Collaborative comprehensive case plans</a:t>
            </a:r>
          </a:p>
          <a:p>
            <a:pPr lvl="2"/>
            <a:r>
              <a:rPr lang="en-US" dirty="0"/>
              <a:t>Replace directives with guided problem-solving</a:t>
            </a:r>
          </a:p>
          <a:p>
            <a:pPr lvl="1"/>
            <a:r>
              <a:rPr lang="en-US" dirty="0"/>
              <a:t>Self-assessment questions</a:t>
            </a:r>
          </a:p>
          <a:p>
            <a:pPr lvl="2"/>
            <a:r>
              <a:rPr lang="en-US" dirty="0"/>
              <a:t>Does this decision reflect our stated model—or is it driven by habit, frustration, or convenience?</a:t>
            </a:r>
          </a:p>
          <a:p>
            <a:pPr lvl="2"/>
            <a:r>
              <a:rPr lang="en-US" dirty="0"/>
              <a:t>Are we designing conditions for success or reacting to failure?</a:t>
            </a:r>
          </a:p>
          <a:p>
            <a:pPr lvl="2"/>
            <a:r>
              <a:rPr lang="en-US" dirty="0"/>
              <a:t>If I were in the client’s shoes, would this response: make sense to me, show that I was heard, and give me a path toward success?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BD6FD9A7-FC05-6AF2-1D60-2D048CD8A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©JusticePoint Inc. 2026. All rights reserved.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65089BE-1C8D-26BE-C443-BC1EA855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1B19-703E-FA47-A0E4-3C8806D92B9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16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C6701-4913-D6D3-8E47-97CD77B83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9BA8A-2D05-5760-C785-C6DFDFC5D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44" y="139288"/>
            <a:ext cx="11959592" cy="533400"/>
          </a:xfrm>
        </p:spPr>
        <p:txBody>
          <a:bodyPr>
            <a:normAutofit/>
          </a:bodyPr>
          <a:lstStyle/>
          <a:p>
            <a:r>
              <a:rPr lang="en-US" dirty="0"/>
              <a:t>RNR: PRINCIPLES 5-7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AC45E14-7973-3F56-F608-55F0A974E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820" y="1009834"/>
            <a:ext cx="11823580" cy="5523045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dirty="0"/>
              <a:t>Not sharing anything new, but giving some reminders:</a:t>
            </a:r>
          </a:p>
          <a:p>
            <a:pPr lvl="2"/>
            <a:r>
              <a:rPr lang="en-US" dirty="0"/>
              <a:t>Risk Principle</a:t>
            </a:r>
          </a:p>
          <a:p>
            <a:pPr lvl="2"/>
            <a:r>
              <a:rPr lang="en-US" dirty="0"/>
              <a:t>[indent] Use the right assessment the way it is meant to be used</a:t>
            </a:r>
          </a:p>
          <a:p>
            <a:pPr lvl="2"/>
            <a:r>
              <a:rPr lang="en-US" dirty="0"/>
              <a:t>[same indent] Determines intensity</a:t>
            </a:r>
          </a:p>
          <a:p>
            <a:pPr lvl="2"/>
            <a:r>
              <a:rPr lang="en-US" dirty="0"/>
              <a:t>Needs Principe</a:t>
            </a:r>
          </a:p>
          <a:p>
            <a:pPr lvl="2"/>
            <a:r>
              <a:rPr lang="en-US" dirty="0"/>
              <a:t>[indent] Compliance is not the same as change</a:t>
            </a:r>
          </a:p>
          <a:p>
            <a:pPr lvl="2"/>
            <a:r>
              <a:rPr lang="en-US" dirty="0"/>
              <a:t>[same indent] Anything that is removed must be replaced</a:t>
            </a:r>
          </a:p>
          <a:p>
            <a:pPr lvl="2"/>
            <a:r>
              <a:rPr lang="en-US" dirty="0"/>
              <a:t>Responsivity</a:t>
            </a:r>
          </a:p>
          <a:p>
            <a:pPr lvl="2"/>
            <a:r>
              <a:rPr lang="en-US" dirty="0"/>
              <a:t>[indent] General responsivity is the default, not an option or suggestion</a:t>
            </a:r>
          </a:p>
          <a:p>
            <a:pPr lvl="2"/>
            <a:r>
              <a:rPr lang="en-US" dirty="0"/>
              <a:t>[same indent] Not about barriers, it’s about maximizing success</a:t>
            </a:r>
          </a:p>
          <a:p>
            <a:pPr lvl="2"/>
            <a:r>
              <a:rPr lang="en-US" dirty="0"/>
              <a:t>[same indent] Not a description nor an excuse. It is about adaptation, accommodation, and customization.</a:t>
            </a:r>
          </a:p>
          <a:p>
            <a:pPr marL="230188" lvl="2" indent="0">
              <a:buNone/>
            </a:pPr>
            <a:endParaRPr lang="en-US" dirty="0"/>
          </a:p>
          <a:p>
            <a:pPr marL="230188" lvl="2" indent="0">
              <a:buNone/>
            </a:pPr>
            <a:endParaRPr lang="en-US" dirty="0"/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BD6FD9A7-FC05-6AF2-1D60-2D048CD8A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©JusticePoint Inc. 2026. All rights reserved.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65089BE-1C8D-26BE-C443-BC1EA855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1B19-703E-FA47-A0E4-3C8806D92B9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43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16579-FCF0-F16E-A713-A58789839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31E1E-D873-AEEE-996A-24AC0FC71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44" y="139288"/>
            <a:ext cx="11959592" cy="533400"/>
          </a:xfrm>
        </p:spPr>
        <p:txBody>
          <a:bodyPr>
            <a:normAutofit/>
          </a:bodyPr>
          <a:lstStyle/>
          <a:p>
            <a:r>
              <a:rPr lang="en-US" dirty="0"/>
              <a:t>RNR TAKEAWAY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99FE441-09A1-AB32-28D9-A7DE55E5D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820" y="1009834"/>
            <a:ext cx="11823580" cy="5431605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Big Picture</a:t>
            </a:r>
          </a:p>
          <a:p>
            <a:pPr lvl="2"/>
            <a:r>
              <a:rPr lang="en-US" dirty="0"/>
              <a:t>Don’t take it for granted, familiarity is not fidelity</a:t>
            </a:r>
          </a:p>
          <a:p>
            <a:pPr lvl="2"/>
            <a:r>
              <a:rPr lang="en-US" dirty="0"/>
              <a:t>Activity is not an intervention</a:t>
            </a:r>
          </a:p>
          <a:p>
            <a:pPr lvl="1"/>
            <a:r>
              <a:rPr lang="en-US" dirty="0"/>
              <a:t>Concrete</a:t>
            </a:r>
          </a:p>
          <a:p>
            <a:pPr lvl="2"/>
            <a:r>
              <a:rPr lang="en-US" dirty="0"/>
              <a:t>Track adherence across all aspects of the program</a:t>
            </a:r>
          </a:p>
          <a:p>
            <a:pPr lvl="1"/>
            <a:r>
              <a:rPr lang="en-US" dirty="0"/>
              <a:t>Self-assessment questions</a:t>
            </a:r>
          </a:p>
          <a:p>
            <a:pPr lvl="2"/>
            <a:r>
              <a:rPr lang="en-US" dirty="0"/>
              <a:t>Can I explain how each decision/policy is based in Risk-Need-Responsivity?</a:t>
            </a:r>
          </a:p>
          <a:p>
            <a:pPr lvl="2"/>
            <a:r>
              <a:rPr lang="en-US" dirty="0"/>
              <a:t>Are we implementing RNR as designed—or adapting it based on habit, preference, or convenience?</a:t>
            </a:r>
          </a:p>
          <a:p>
            <a:pPr lvl="2"/>
            <a:r>
              <a:rPr lang="en-US" dirty="0"/>
              <a:t>Are outcomes a reflection of system design—or individual staff effort?</a:t>
            </a:r>
          </a:p>
          <a:p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700A20A-15CD-B003-ABFD-F19782264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©JusticePoint Inc. 2026. All rights reserved.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9464B40-8BE0-29BF-4054-60191A411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1B19-703E-FA47-A0E4-3C8806D92B9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03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C6701-4913-D6D3-8E47-97CD77B83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9BA8A-2D05-5760-C785-C6DFDFC5D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44" y="139288"/>
            <a:ext cx="11959592" cy="533400"/>
          </a:xfrm>
        </p:spPr>
        <p:txBody>
          <a:bodyPr>
            <a:normAutofit/>
          </a:bodyPr>
          <a:lstStyle/>
          <a:p>
            <a:r>
              <a:rPr lang="en-US" dirty="0"/>
              <a:t>STRUCTURAL: PRINCIPLES 8-9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AC45E14-7973-3F56-F608-55F0A974E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820" y="1009834"/>
            <a:ext cx="11823580" cy="4933765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en-US" dirty="0"/>
              <a:t>Assess RNR</a:t>
            </a:r>
          </a:p>
          <a:p>
            <a:pPr lvl="2"/>
            <a:r>
              <a:rPr lang="en-US" dirty="0"/>
              <a:t>Decisions are based on validated assessment instruments</a:t>
            </a:r>
          </a:p>
          <a:p>
            <a:pPr lvl="2"/>
            <a:r>
              <a:rPr lang="en-US" dirty="0"/>
              <a:t>[indent] Disciplined and directed decision-making</a:t>
            </a:r>
          </a:p>
          <a:p>
            <a:pPr lvl="2"/>
            <a:r>
              <a:rPr lang="en-US" dirty="0"/>
              <a:t>[double indent] Allocation, targeting, delivery, sequencing</a:t>
            </a:r>
          </a:p>
          <a:p>
            <a:pPr lvl="2"/>
            <a:r>
              <a:rPr lang="en-US" dirty="0"/>
              <a:t>[indent] The purpose of assessment is to calibrate services not to label people</a:t>
            </a:r>
          </a:p>
          <a:p>
            <a:pPr marL="230188" lvl="2" indent="0">
              <a:buNone/>
            </a:pPr>
            <a:endParaRPr lang="en-US" dirty="0"/>
          </a:p>
          <a:p>
            <a:pPr lvl="1"/>
            <a:r>
              <a:rPr lang="en-US" dirty="0"/>
              <a:t>Strengths</a:t>
            </a:r>
          </a:p>
          <a:p>
            <a:pPr lvl="2"/>
            <a:r>
              <a:rPr lang="en-US" dirty="0"/>
              <a:t>Leverage strengths for success</a:t>
            </a:r>
          </a:p>
          <a:p>
            <a:pPr lvl="2"/>
            <a:r>
              <a:rPr lang="en-US" dirty="0"/>
              <a:t>Strengths are the answer to deficits</a:t>
            </a:r>
          </a:p>
          <a:p>
            <a:pPr lvl="2"/>
            <a:r>
              <a:rPr lang="en-US" dirty="0"/>
              <a:t>Build and affirm new strengths</a:t>
            </a:r>
          </a:p>
          <a:p>
            <a:pPr lvl="2"/>
            <a:r>
              <a:rPr lang="en-US" dirty="0"/>
              <a:t>Strengths determine longevity of change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BD6FD9A7-FC05-6AF2-1D60-2D048CD8A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©JusticePoint Inc. 2026. All rights reserved.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65089BE-1C8D-26BE-C443-BC1EA855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1B19-703E-FA47-A0E4-3C8806D92B9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36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457E6-2266-3406-60E6-2F5CAE81D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34DDB-8DA3-46B3-6688-360D1C826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44" y="139288"/>
            <a:ext cx="11959592" cy="533400"/>
          </a:xfrm>
        </p:spPr>
        <p:txBody>
          <a:bodyPr>
            <a:normAutofit/>
          </a:bodyPr>
          <a:lstStyle/>
          <a:p>
            <a:r>
              <a:rPr lang="en-US" dirty="0"/>
              <a:t>STRUCTURAL: PRINCIPLES 10-11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6558256-7F8D-BCC2-DADC-C6548A9B2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820" y="1009834"/>
            <a:ext cx="11823580" cy="5604326"/>
          </a:xfrm>
        </p:spPr>
        <p:txBody>
          <a:bodyPr>
            <a:normAutofit lnSpcReduction="10000"/>
          </a:bodyPr>
          <a:lstStyle/>
          <a:p>
            <a:pPr lvl="1"/>
            <a:r>
              <a:rPr lang="en-US" dirty="0"/>
              <a:t>10) Breadth</a:t>
            </a:r>
          </a:p>
          <a:p>
            <a:pPr lvl="2"/>
            <a:r>
              <a:rPr lang="en-US" dirty="0"/>
              <a:t>Breadth scales with risk</a:t>
            </a:r>
          </a:p>
          <a:p>
            <a:pPr lvl="2"/>
            <a:r>
              <a:rPr lang="en-US" dirty="0"/>
              <a:t>Criminogenic needs are like an “anti-social eco system”</a:t>
            </a:r>
          </a:p>
          <a:p>
            <a:pPr lvl="2"/>
            <a:r>
              <a:rPr lang="en-US" dirty="0"/>
              <a:t>[indent] Must address the “driver” AND as many associated needs as possible</a:t>
            </a:r>
          </a:p>
          <a:p>
            <a:pPr lvl="2"/>
            <a:r>
              <a:rPr lang="en-US" dirty="0"/>
              <a:t>Use to identify sequencing of interventions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Professional Discretion</a:t>
            </a:r>
          </a:p>
          <a:p>
            <a:pPr lvl="2"/>
            <a:r>
              <a:rPr lang="en-US" dirty="0"/>
              <a:t>Professional discretion must be structured and bounded</a:t>
            </a:r>
          </a:p>
          <a:p>
            <a:pPr lvl="2"/>
            <a:r>
              <a:rPr lang="en-US" dirty="0"/>
              <a:t>Only after risk and needs have been determined</a:t>
            </a:r>
          </a:p>
          <a:p>
            <a:pPr lvl="2"/>
            <a:r>
              <a:rPr lang="en-US" dirty="0"/>
              <a:t>Must be documented, based on evidence, and explainable</a:t>
            </a:r>
          </a:p>
          <a:p>
            <a:pPr lvl="2"/>
            <a:r>
              <a:rPr lang="en-US" dirty="0"/>
              <a:t>Less than 10% 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8D8ACD3-E6AA-6666-5BA1-EF1E3093B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©JusticePoint Inc. 2026. All rights reserved.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07D4D71-527A-06A6-960A-E9DBC8EBA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1B19-703E-FA47-A0E4-3C8806D92B9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62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99476-40A0-D3E5-B84D-713AD0070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89229-A66E-1BCC-9A48-61B9C0C82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44" y="139288"/>
            <a:ext cx="11959592" cy="533400"/>
          </a:xfrm>
        </p:spPr>
        <p:txBody>
          <a:bodyPr>
            <a:normAutofit/>
          </a:bodyPr>
          <a:lstStyle/>
          <a:p>
            <a:r>
              <a:rPr lang="en-US" dirty="0"/>
              <a:t>STRUCTURE TAKEAWAY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6353548-6102-91D7-036C-DDF686A01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820" y="1009834"/>
            <a:ext cx="11823580" cy="5431605"/>
          </a:xfrm>
        </p:spPr>
        <p:txBody>
          <a:bodyPr>
            <a:normAutofit lnSpcReduction="10000"/>
          </a:bodyPr>
          <a:lstStyle/>
          <a:p>
            <a:pPr lvl="1"/>
            <a:r>
              <a:rPr lang="en-US" dirty="0"/>
              <a:t>Big Picture</a:t>
            </a:r>
          </a:p>
          <a:p>
            <a:pPr lvl="2"/>
            <a:r>
              <a:rPr lang="en-US" dirty="0"/>
              <a:t>Assessments are the foundation of the structure</a:t>
            </a:r>
          </a:p>
          <a:p>
            <a:pPr lvl="2"/>
            <a:r>
              <a:rPr lang="en-US" dirty="0"/>
              <a:t>Everything else builds on that foundation</a:t>
            </a:r>
          </a:p>
          <a:p>
            <a:pPr lvl="1"/>
            <a:r>
              <a:rPr lang="en-US" dirty="0"/>
              <a:t>Concrete</a:t>
            </a:r>
          </a:p>
          <a:p>
            <a:pPr lvl="2"/>
            <a:r>
              <a:rPr lang="en-US" dirty="0"/>
              <a:t>Track rates and reasons for overrides</a:t>
            </a:r>
          </a:p>
          <a:p>
            <a:pPr lvl="2"/>
            <a:r>
              <a:rPr lang="en-US" dirty="0"/>
              <a:t>Collaborative comprehensive case plan</a:t>
            </a:r>
          </a:p>
          <a:p>
            <a:pPr lvl="2"/>
            <a:r>
              <a:rPr lang="en-US" dirty="0"/>
              <a:t>The intervention choices and sequence are client specific not program specific</a:t>
            </a:r>
          </a:p>
          <a:p>
            <a:pPr lvl="1"/>
            <a:r>
              <a:rPr lang="en-US" dirty="0"/>
              <a:t>Self-assessment questions</a:t>
            </a:r>
          </a:p>
          <a:p>
            <a:pPr lvl="2"/>
            <a:r>
              <a:rPr lang="en-US" dirty="0"/>
              <a:t>Are strengths just listed in the case plan or are they being used?</a:t>
            </a:r>
          </a:p>
          <a:p>
            <a:pPr lvl="2"/>
            <a:r>
              <a:rPr lang="en-US" dirty="0"/>
              <a:t>Can we trace this decision back to the assessment data?</a:t>
            </a:r>
          </a:p>
          <a:p>
            <a:pPr lvl="2"/>
            <a:r>
              <a:rPr lang="en-US" dirty="0"/>
              <a:t>Is the plan based on assessed individual needs or program needs?</a:t>
            </a:r>
          </a:p>
          <a:p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BDA60FCB-9634-B7B7-BE31-BFAE1D3BE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©JusticePoint Inc. 2026. All rights reserved.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BCEEEB-9A73-A6E5-8D37-1D6CFC152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1B19-703E-FA47-A0E4-3C8806D92B9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41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9D1AB8-8F84-CDD4-BB19-53A9EAE4C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1B42-27E5-AE69-B8F0-E5F3D75FD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44" y="139288"/>
            <a:ext cx="11959592" cy="533400"/>
          </a:xfrm>
        </p:spPr>
        <p:txBody>
          <a:bodyPr>
            <a:normAutofit/>
          </a:bodyPr>
          <a:lstStyle/>
          <a:p>
            <a:r>
              <a:rPr lang="en-US" dirty="0"/>
              <a:t>PROGRAM DELIVERY: PRINCIPLE 12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0D0743A-5851-081B-766C-00A14ABC5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820" y="1009834"/>
            <a:ext cx="11823580" cy="5604326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dirty="0"/>
              <a:t>12) Dosage</a:t>
            </a:r>
          </a:p>
          <a:p>
            <a:pPr lvl="2"/>
            <a:r>
              <a:rPr lang="en-US" dirty="0"/>
              <a:t>Based on risk level</a:t>
            </a:r>
          </a:p>
          <a:p>
            <a:pPr lvl="2"/>
            <a:r>
              <a:rPr lang="en-US" dirty="0"/>
              <a:t>What counts?</a:t>
            </a:r>
          </a:p>
          <a:p>
            <a:pPr lvl="2"/>
            <a:r>
              <a:rPr lang="en-US" dirty="0"/>
              <a:t>[indent] Only counts time that is spent on a targeted criminogenic need of the individual</a:t>
            </a:r>
          </a:p>
          <a:p>
            <a:pPr lvl="2"/>
            <a:r>
              <a:rPr lang="en-US" dirty="0"/>
              <a:t>[indent] Must evidence based</a:t>
            </a:r>
          </a:p>
          <a:p>
            <a:pPr lvl="2"/>
            <a:r>
              <a:rPr lang="en-US" dirty="0"/>
              <a:t>[indent] Must meet general and specific responsivity</a:t>
            </a:r>
          </a:p>
          <a:p>
            <a:pPr lvl="2"/>
            <a:r>
              <a:rPr lang="en-US" dirty="0"/>
              <a:t>[indent] Must have active components</a:t>
            </a:r>
          </a:p>
          <a:p>
            <a:pPr lvl="2"/>
            <a:r>
              <a:rPr lang="en-US" dirty="0"/>
              <a:t>What doesn’t count?</a:t>
            </a:r>
          </a:p>
          <a:p>
            <a:pPr lvl="2"/>
            <a:r>
              <a:rPr lang="en-US" dirty="0"/>
              <a:t>[indent] Routine or procedural meetings</a:t>
            </a:r>
          </a:p>
          <a:p>
            <a:pPr lvl="2"/>
            <a:r>
              <a:rPr lang="en-US" dirty="0"/>
              <a:t>[indent] Passive presence or non-attendance.</a:t>
            </a:r>
          </a:p>
          <a:p>
            <a:pPr lvl="2"/>
            <a:r>
              <a:rPr lang="en-US" dirty="0"/>
              <a:t>What might count?</a:t>
            </a:r>
          </a:p>
          <a:p>
            <a:pPr lvl="2"/>
            <a:r>
              <a:rPr lang="en-US" dirty="0"/>
              <a:t>[indent]Secondary needs or protective factors AFTER primary criminogenic needs addressed</a:t>
            </a:r>
          </a:p>
          <a:p>
            <a:pPr lvl="2"/>
            <a:endParaRPr lang="en-US" dirty="0"/>
          </a:p>
          <a:p>
            <a:pPr marL="230188" lvl="2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8382F84-9C8E-02F3-CA7A-602BE0B4E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©JusticePoint Inc. 2026. All rights reserved.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E224623-82BB-3ABE-5941-7FA44F776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1B19-703E-FA47-A0E4-3C8806D92B9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67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BFA5A-EA45-349E-0773-C2A75E74D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CFDDC-FD92-3264-3DE1-7B2F57E16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44" y="139288"/>
            <a:ext cx="11959592" cy="533400"/>
          </a:xfrm>
        </p:spPr>
        <p:txBody>
          <a:bodyPr>
            <a:normAutofit/>
          </a:bodyPr>
          <a:lstStyle/>
          <a:p>
            <a:r>
              <a:rPr lang="en-US" dirty="0"/>
              <a:t>PROGRAM DELIVERY TAKEAWAY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FAE370E-57F0-E2BF-EFDA-24FA2DDDB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820" y="1009834"/>
            <a:ext cx="11823580" cy="5431605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Big Picture</a:t>
            </a:r>
          </a:p>
          <a:p>
            <a:pPr lvl="2"/>
            <a:r>
              <a:rPr lang="en-US" dirty="0"/>
              <a:t>Dosage drives change only when it is targeted, structured, evidence-based, and delivered with fidelity.</a:t>
            </a:r>
          </a:p>
          <a:p>
            <a:pPr lvl="1"/>
            <a:r>
              <a:rPr lang="en-US" dirty="0"/>
              <a:t>Concrete </a:t>
            </a:r>
          </a:p>
          <a:p>
            <a:pPr lvl="2"/>
            <a:r>
              <a:rPr lang="en-US" dirty="0"/>
              <a:t>Over-programming can increase recidivism time so every minute matters*</a:t>
            </a:r>
          </a:p>
          <a:p>
            <a:pPr lvl="2"/>
            <a:r>
              <a:rPr lang="en-US" dirty="0"/>
              <a:t>Design contacts at all levels around evidence-based interventions </a:t>
            </a:r>
          </a:p>
          <a:p>
            <a:pPr lvl="1"/>
            <a:r>
              <a:rPr lang="en-US" dirty="0"/>
              <a:t>Self-assessment questions</a:t>
            </a:r>
          </a:p>
          <a:p>
            <a:pPr lvl="2"/>
            <a:r>
              <a:rPr lang="en-US" dirty="0"/>
              <a:t>Could an observer identify which criminogenic need was the focus of this contact?</a:t>
            </a:r>
          </a:p>
          <a:p>
            <a:pPr lvl="2"/>
            <a:r>
              <a:rPr lang="en-US" dirty="0"/>
              <a:t>What was the specific intervention used and does that meet dosage standards?</a:t>
            </a:r>
          </a:p>
          <a:p>
            <a:pPr lvl="2"/>
            <a:r>
              <a:rPr lang="en-US" dirty="0"/>
              <a:t>Are we counting what is easy or what matters?</a:t>
            </a:r>
          </a:p>
          <a:p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B060605-546E-D635-5C1F-8F641FD4F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©JusticePoint Inc. 2026. All rights reserved.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D4A3787-9724-A4D7-84F9-382A4AA3F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1B19-703E-FA47-A0E4-3C8806D92B9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39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E6B67-74CD-1FCF-07D3-B1CF9E9B5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FCC37-C6A3-C433-54A7-8141E2E0A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44" y="139288"/>
            <a:ext cx="11959592" cy="533400"/>
          </a:xfrm>
        </p:spPr>
        <p:txBody>
          <a:bodyPr>
            <a:normAutofit/>
          </a:bodyPr>
          <a:lstStyle/>
          <a:p>
            <a:r>
              <a:rPr lang="en-US" dirty="0"/>
              <a:t>SELF-PRACTICES: PRINCIPLE 13-14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93F2924-0246-F148-5A41-BA895B24B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820" y="1009834"/>
            <a:ext cx="11823580" cy="5604326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13) Relationship Skills</a:t>
            </a:r>
          </a:p>
          <a:p>
            <a:pPr lvl="2"/>
            <a:r>
              <a:rPr lang="en-US" dirty="0"/>
              <a:t>Working alliance is what matters</a:t>
            </a:r>
          </a:p>
          <a:p>
            <a:pPr marL="230188" lvl="2" indent="0">
              <a:buNone/>
            </a:pPr>
            <a:endParaRPr lang="en-US" dirty="0"/>
          </a:p>
          <a:p>
            <a:pPr marL="230188" lvl="2" indent="0">
              <a:buNone/>
            </a:pPr>
            <a:endParaRPr lang="en-US" dirty="0"/>
          </a:p>
          <a:p>
            <a:pPr lvl="2"/>
            <a:r>
              <a:rPr lang="en-US" dirty="0"/>
              <a:t>Conversational style is better than conformity or authoritarian style</a:t>
            </a:r>
          </a:p>
          <a:p>
            <a:pPr lvl="1"/>
            <a:r>
              <a:rPr lang="en-US" dirty="0"/>
              <a:t>14) Structuring Skills</a:t>
            </a:r>
          </a:p>
          <a:p>
            <a:pPr lvl="2"/>
            <a:r>
              <a:rPr lang="en-US" dirty="0"/>
              <a:t>Deliberate and predictable structure for interactions and interventions</a:t>
            </a:r>
          </a:p>
          <a:p>
            <a:pPr lvl="2"/>
            <a:r>
              <a:rPr lang="en-US" dirty="0"/>
              <a:t>Skills must be explicitly taught and practiced, not assumed</a:t>
            </a:r>
          </a:p>
          <a:p>
            <a:pPr lvl="2"/>
            <a:r>
              <a:rPr lang="en-US" dirty="0"/>
              <a:t>[indent] This means the inclusion of structured roleplay to teach and practice skills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72CB75F-4B3C-AE63-FAC0-FCE2AE148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©JusticePoint Inc. 2026. All rights reserved.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C3C5007-68B4-F601-50C4-B5D65BFB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1B19-703E-FA47-A0E4-3C8806D92B9E}" type="slidenum">
              <a:rPr lang="en-US" smtClean="0"/>
              <a:t>18</a:t>
            </a:fld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E255AD7-EF71-577A-2B03-9319403E56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4568262"/>
              </p:ext>
            </p:extLst>
          </p:nvPr>
        </p:nvGraphicFramePr>
        <p:xfrm>
          <a:off x="1186156" y="2030306"/>
          <a:ext cx="8128000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00439266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22399250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90871034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0755136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Empathy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Active Listening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Transparency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Consistency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852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Respect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Collaborative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Authentic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Purposeful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93011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695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8EB3D-0084-1C55-FDB7-7DE7A298D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F34E5-9818-73D0-DFDE-FA12D73AD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44" y="139288"/>
            <a:ext cx="11959592" cy="533400"/>
          </a:xfrm>
        </p:spPr>
        <p:txBody>
          <a:bodyPr>
            <a:normAutofit/>
          </a:bodyPr>
          <a:lstStyle/>
          <a:p>
            <a:r>
              <a:rPr lang="en-US" dirty="0"/>
              <a:t>SELF-PRACTICE TAKEAWAY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5AF900E-8007-C8E2-9160-2762BC466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820" y="1009834"/>
            <a:ext cx="11823580" cy="5431605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Big Picture</a:t>
            </a:r>
          </a:p>
          <a:p>
            <a:pPr lvl="2"/>
            <a:r>
              <a:rPr lang="en-US" dirty="0"/>
              <a:t>Alliance engages, but practice changes</a:t>
            </a:r>
          </a:p>
          <a:p>
            <a:pPr lvl="1"/>
            <a:r>
              <a:rPr lang="en-US" dirty="0"/>
              <a:t>Concrete </a:t>
            </a:r>
          </a:p>
          <a:p>
            <a:pPr lvl="2"/>
            <a:r>
              <a:rPr lang="en-US" dirty="0"/>
              <a:t>Over-programming can increase recidivism time so every minute matters*</a:t>
            </a:r>
          </a:p>
          <a:p>
            <a:pPr lvl="2"/>
            <a:r>
              <a:rPr lang="en-US" dirty="0"/>
              <a:t>Design contacts at all levels around evidence-based interventions </a:t>
            </a:r>
          </a:p>
          <a:p>
            <a:pPr lvl="1"/>
            <a:r>
              <a:rPr lang="en-US" dirty="0"/>
              <a:t>Self-assessment questions</a:t>
            </a:r>
          </a:p>
          <a:p>
            <a:pPr lvl="2"/>
            <a:r>
              <a:rPr lang="en-US" dirty="0"/>
              <a:t>Is what I’m doing increasing engagement or resistance?</a:t>
            </a:r>
          </a:p>
          <a:p>
            <a:pPr lvl="2"/>
            <a:r>
              <a:rPr lang="en-US" dirty="0"/>
              <a:t>From their perspective would they feel I am working </a:t>
            </a:r>
            <a:r>
              <a:rPr lang="en-US" b="1" dirty="0"/>
              <a:t>with</a:t>
            </a:r>
            <a:r>
              <a:rPr lang="en-US" dirty="0"/>
              <a:t> them or acting </a:t>
            </a:r>
            <a:r>
              <a:rPr lang="en-US" b="1" dirty="0"/>
              <a:t>on</a:t>
            </a:r>
            <a:r>
              <a:rPr lang="en-US" dirty="0"/>
              <a:t> them?</a:t>
            </a:r>
          </a:p>
          <a:p>
            <a:pPr lvl="2"/>
            <a:r>
              <a:rPr lang="en-US" dirty="0"/>
              <a:t>When was the skill modeled and practiced not just discussed?</a:t>
            </a:r>
          </a:p>
          <a:p>
            <a:pPr lvl="2"/>
            <a:r>
              <a:rPr lang="en-US" dirty="0"/>
              <a:t>From the client’s point of view, does the program feel predictable or inconsistent?</a:t>
            </a:r>
          </a:p>
          <a:p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B1AC3FD-B0B8-45F7-0DE5-784166C01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©JusticePoint Inc. 2026. All rights reserved.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CA47E25-B971-EB86-CB10-E4A60CFA7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1B19-703E-FA47-A0E4-3C8806D92B9E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12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E475F-5576-38E4-40FA-49C46565E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6FF7606-F06C-4F3D-9266-62B17F3E5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JASON CHAPMAN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DB106D4-6AA4-80F4-B80C-61F2BDFB6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©JusticePoint Inc. 2026. All rights reserved.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49575E0-6037-9555-247C-D5FB0BD72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1B19-703E-FA47-A0E4-3C8806D92B9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348009E-A403-174E-B8C3-099F06F0A5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66819" y="2073347"/>
            <a:ext cx="7865172" cy="494008"/>
          </a:xfrm>
        </p:spPr>
        <p:txBody>
          <a:bodyPr>
            <a:normAutofit/>
          </a:bodyPr>
          <a:lstStyle/>
          <a:p>
            <a:r>
              <a:rPr lang="en-US" i="1" dirty="0"/>
              <a:t>Training and Quality Assurance Coordinator, JusticePoint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DACC48-22C5-48D3-CB4E-C10B28C03452}"/>
              </a:ext>
            </a:extLst>
          </p:cNvPr>
          <p:cNvSpPr txBox="1"/>
          <p:nvPr/>
        </p:nvSpPr>
        <p:spPr>
          <a:xfrm>
            <a:off x="3679687" y="2948869"/>
            <a:ext cx="62966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/>
              <a:t>Jason is a popular speaker at national conferences, he specializes in making behavioral interventions and peer support strategies practical for frontline justice and recovery professionals.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DD6681-60FA-FB60-75CC-01B628F24FBC}"/>
              </a:ext>
            </a:extLst>
          </p:cNvPr>
          <p:cNvCxnSpPr/>
          <p:nvPr/>
        </p:nvCxnSpPr>
        <p:spPr>
          <a:xfrm>
            <a:off x="3764252" y="2696309"/>
            <a:ext cx="63304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AEC03B82-27EC-60F4-8FB0-3F1C6F10824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537" b="253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7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AFF9B-688A-1662-38C4-2FF7C45CA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26C45-CA81-C381-A139-7484D1D08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44" y="139288"/>
            <a:ext cx="11959592" cy="533400"/>
          </a:xfrm>
        </p:spPr>
        <p:txBody>
          <a:bodyPr>
            <a:normAutofit/>
          </a:bodyPr>
          <a:lstStyle/>
          <a:p>
            <a:r>
              <a:rPr lang="en-US" dirty="0"/>
              <a:t>ORGANIZATION: PRINCPLES 15-18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C1E5B88-BCD3-FF6C-93F3-D1B32E368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820" y="1009834"/>
            <a:ext cx="11823580" cy="5431605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en-US" dirty="0"/>
              <a:t>15) Community Based</a:t>
            </a:r>
          </a:p>
          <a:p>
            <a:pPr lvl="2"/>
            <a:r>
              <a:rPr lang="en-US" dirty="0"/>
              <a:t>Interventions should by delivered in the least restrictive setting</a:t>
            </a:r>
          </a:p>
          <a:p>
            <a:pPr lvl="2"/>
            <a:r>
              <a:rPr lang="en-US" dirty="0"/>
              <a:t>Allows change to be practiced and sustained in the environment where risk is encountered</a:t>
            </a:r>
          </a:p>
          <a:p>
            <a:pPr lvl="1"/>
            <a:r>
              <a:rPr lang="en-US" dirty="0"/>
              <a:t>16) Continuity of Service</a:t>
            </a:r>
          </a:p>
          <a:p>
            <a:pPr lvl="2"/>
            <a:r>
              <a:rPr lang="en-US" dirty="0"/>
              <a:t>Alignment of RNR principles across settings and phases of care</a:t>
            </a:r>
          </a:p>
          <a:p>
            <a:pPr lvl="2"/>
            <a:r>
              <a:rPr lang="en-US" dirty="0"/>
              <a:t>Prevent interruption, dilution, reset</a:t>
            </a:r>
          </a:p>
          <a:p>
            <a:pPr lvl="2"/>
            <a:r>
              <a:rPr lang="en-US" dirty="0"/>
              <a:t>Continual reinforcement</a:t>
            </a:r>
          </a:p>
          <a:p>
            <a:pPr lvl="1"/>
            <a:r>
              <a:rPr lang="en-US" dirty="0"/>
              <a:t>17) Agency Management</a:t>
            </a:r>
          </a:p>
          <a:p>
            <a:pPr lvl="2"/>
            <a:r>
              <a:rPr lang="en-US" dirty="0"/>
              <a:t>Policies, procedures, supervision, training and QA all reinforce EBP</a:t>
            </a:r>
          </a:p>
          <a:p>
            <a:pPr lvl="2"/>
            <a:r>
              <a:rPr lang="en-US" dirty="0"/>
              <a:t>Fidelity is a function of organizational culture not only staff dependent</a:t>
            </a:r>
          </a:p>
          <a:p>
            <a:pPr lvl="1"/>
            <a:r>
              <a:rPr lang="en-US" dirty="0"/>
              <a:t>18) Community Linkages</a:t>
            </a:r>
          </a:p>
          <a:p>
            <a:pPr lvl="2"/>
            <a:r>
              <a:rPr lang="en-US" dirty="0"/>
              <a:t>Intentional, structured connections to external services and resources</a:t>
            </a:r>
          </a:p>
          <a:p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6C796E4-BBE6-CCF0-E922-66DF1CC9C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©JusticePoint Inc. 2026. All rights reserved.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E0A079B-8737-FCD0-FDAD-EF094169C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1B19-703E-FA47-A0E4-3C8806D92B9E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58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68A84-6E63-3860-3665-0C8599EA0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C2B03-3C4B-564B-2698-9ADB1EB29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44" y="139288"/>
            <a:ext cx="11959592" cy="533400"/>
          </a:xfrm>
        </p:spPr>
        <p:txBody>
          <a:bodyPr>
            <a:normAutofit/>
          </a:bodyPr>
          <a:lstStyle/>
          <a:p>
            <a:r>
              <a:rPr lang="en-US" dirty="0"/>
              <a:t>ORGANIZATIONAL TAKEAWAY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9180C39-C316-A86F-23CC-2AAD7124C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820" y="1009834"/>
            <a:ext cx="11823580" cy="5431605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Big Picture</a:t>
            </a:r>
          </a:p>
          <a:p>
            <a:pPr lvl="2"/>
            <a:r>
              <a:rPr lang="en-US" dirty="0"/>
              <a:t>Outcomes are a function of system design, not individual effort</a:t>
            </a:r>
          </a:p>
          <a:p>
            <a:pPr lvl="1"/>
            <a:r>
              <a:rPr lang="en-US" dirty="0"/>
              <a:t>Concrete </a:t>
            </a:r>
          </a:p>
          <a:p>
            <a:pPr lvl="2"/>
            <a:r>
              <a:rPr lang="en-US" dirty="0"/>
              <a:t>Internal fidelity AND external integration.</a:t>
            </a:r>
          </a:p>
          <a:p>
            <a:pPr lvl="2"/>
            <a:r>
              <a:rPr lang="en-US" dirty="0"/>
              <a:t>Intentionality behind each policy, procedure, and decision.</a:t>
            </a:r>
          </a:p>
          <a:p>
            <a:pPr lvl="1"/>
            <a:r>
              <a:rPr lang="en-US" dirty="0"/>
              <a:t>Self-assessment questions</a:t>
            </a:r>
          </a:p>
          <a:p>
            <a:pPr lvl="2"/>
            <a:r>
              <a:rPr lang="en-US" dirty="0"/>
              <a:t>Is fidelity embedded in our program or is it dependent on individuals?</a:t>
            </a:r>
          </a:p>
          <a:p>
            <a:pPr lvl="2"/>
            <a:r>
              <a:rPr lang="en-US" dirty="0"/>
              <a:t>Are we focused on progress in the program or sustained change in the community?</a:t>
            </a:r>
          </a:p>
          <a:p>
            <a:pPr lvl="2"/>
            <a:r>
              <a:rPr lang="en-US" dirty="0"/>
              <a:t>Are we strengthening their community support system or substituting for them? </a:t>
            </a:r>
          </a:p>
          <a:p>
            <a:pPr lvl="2"/>
            <a:r>
              <a:rPr lang="en-US" dirty="0"/>
              <a:t>Are we acting in coordination with the community or as a parallel system?</a:t>
            </a:r>
          </a:p>
          <a:p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068D4426-F2D5-C45E-236D-BE06428CC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©JusticePoint Inc. 2026. All rights reserved.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E3E6B13-BE50-478D-516C-B8C3CFF8D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1B19-703E-FA47-A0E4-3C8806D92B9E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7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DCCBE3E-3803-D73F-6C9C-A5098907FF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CB5123-4EA6-2FB5-24FD-47754FF3D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RNR Ecosystem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2D9962-D5C0-C717-DCCA-844B38D54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6540" y="2436587"/>
            <a:ext cx="5651380" cy="230232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RNR is not an acronym, it’s an eco-system.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What does this mean to you?</a:t>
            </a:r>
          </a:p>
          <a:p>
            <a:pPr marL="573088" lvl="1" indent="-342900" algn="ctr"/>
            <a:endParaRPr lang="en-US" dirty="0"/>
          </a:p>
          <a:p>
            <a:pPr marL="573088" lvl="1" indent="-342900" algn="ctr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FAD59-7E1D-3AB8-8D16-5BD17D8C6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©JusticePoint Inc. 2026. All rights reserved.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D32345-5629-7C1D-A242-ECF28821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1B19-703E-FA47-A0E4-3C8806D92B9E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9952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CB072-7334-2669-4911-5371834A6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1B27B-4679-CA2F-046F-FB675080A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44" y="139288"/>
            <a:ext cx="11959592" cy="533400"/>
          </a:xfrm>
        </p:spPr>
        <p:txBody>
          <a:bodyPr>
            <a:normAutofit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FCCE10C-2C7B-EA69-B756-76A0EB772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820" y="1009834"/>
            <a:ext cx="11823580" cy="5604326"/>
          </a:xfrm>
        </p:spPr>
        <p:txBody>
          <a:bodyPr>
            <a:normAutofit fontScale="47500" lnSpcReduction="20000"/>
          </a:bodyPr>
          <a:lstStyle/>
          <a:p>
            <a:pPr marL="230188" lvl="2" indent="0">
              <a:buNone/>
            </a:pPr>
            <a:r>
              <a:rPr lang="en-US" dirty="0"/>
              <a:t>Andrews, D. A., Bonta, J., &amp; </a:t>
            </a:r>
            <a:r>
              <a:rPr lang="en-US" dirty="0" err="1"/>
              <a:t>Wormith</a:t>
            </a:r>
            <a:r>
              <a:rPr lang="en-US" dirty="0"/>
              <a:t>, J. S. (2011a). The Risk-Need-Responsivity (RNR) Model: Does Adding the Good Lives Model Contribute to Effective Crime Prevention? Criminal Justice and Behavior, 38(7), 735–755. </a:t>
            </a:r>
            <a:r>
              <a:rPr lang="en-US" dirty="0">
                <a:hlinkClick r:id="rId2"/>
              </a:rPr>
              <a:t>https://doi.org/10.1177/0093854811406356</a:t>
            </a:r>
            <a:r>
              <a:rPr lang="en-US" dirty="0"/>
              <a:t> </a:t>
            </a:r>
          </a:p>
          <a:p>
            <a:pPr marL="230188" lvl="2" indent="0">
              <a:buNone/>
            </a:pPr>
            <a:r>
              <a:rPr lang="en-US" dirty="0"/>
              <a:t>Bonta, J. (n.d.). The Risk-Need-Responsivity model: 1990 to the Present.</a:t>
            </a:r>
          </a:p>
          <a:p>
            <a:pPr marL="230188" lvl="2" indent="0">
              <a:buNone/>
            </a:pPr>
            <a:r>
              <a:rPr lang="en-US" dirty="0"/>
              <a:t>Bonta, J., &amp; Gendreau, P. (2024). A commentary on Duan et al.: RNR’s luster remains. Journal of Experimental Criminology. </a:t>
            </a:r>
            <a:r>
              <a:rPr lang="en-US" dirty="0">
                <a:hlinkClick r:id="rId3"/>
              </a:rPr>
              <a:t>https://doi.org/10.1007/s11292-024-09654-5</a:t>
            </a:r>
            <a:r>
              <a:rPr lang="en-US" dirty="0"/>
              <a:t> </a:t>
            </a:r>
          </a:p>
          <a:p>
            <a:pPr marL="230188" lvl="2" indent="0">
              <a:buNone/>
            </a:pPr>
            <a:r>
              <a:rPr lang="en-US" dirty="0"/>
              <a:t>Canada, P. S. (2023, May 8). Transforming Community Supervision Through Evidence-Based Practice. </a:t>
            </a:r>
            <a:r>
              <a:rPr lang="en-US" dirty="0">
                <a:hlinkClick r:id="rId4"/>
              </a:rPr>
              <a:t>https://www.publicsafety.gc.ca/cnt/rsrcs/pblctns/2023-r004/index-en.aspx?wbdisable=true</a:t>
            </a:r>
            <a:r>
              <a:rPr lang="en-US" dirty="0"/>
              <a:t> </a:t>
            </a:r>
          </a:p>
          <a:p>
            <a:pPr marL="230188" lvl="2" indent="0">
              <a:buNone/>
            </a:pPr>
            <a:r>
              <a:rPr lang="en-US" dirty="0" err="1"/>
              <a:t>D’Amora</a:t>
            </a:r>
            <a:r>
              <a:rPr lang="en-US" dirty="0"/>
              <a:t>, D. A. (n.d.). Understanding the Expanded Risk- Need-Responsivity Model. </a:t>
            </a:r>
            <a:r>
              <a:rPr lang="en-US" dirty="0">
                <a:hlinkClick r:id="rId5"/>
              </a:rPr>
              <a:t>https://csgjusticecenter.org/wp-content/uploads/2023/03/RNR-Field-Wide-Webinar-Series-Part-1-Understanding-the-Expanded-RNR-Model-.pdf#:~:text=It%20is%20designed%20to%20improve%20responses%20to,who%20are%20involved%20in%20the%20criminal%20justice</a:t>
            </a:r>
            <a:r>
              <a:rPr lang="en-US" dirty="0"/>
              <a:t> </a:t>
            </a:r>
          </a:p>
          <a:p>
            <a:pPr marL="230188" lvl="2" indent="0">
              <a:buNone/>
            </a:pPr>
            <a:r>
              <a:rPr lang="en-US" dirty="0"/>
              <a:t>Discussion: An Expert Panel Responds to the Umbrella Review of the Risk-Need-Responsivity Model by Seena Fazel, et al. (n.d.). Retrieved April 10, 2026, from </a:t>
            </a:r>
            <a:r>
              <a:rPr lang="en-US" dirty="0">
                <a:hlinkClick r:id="rId6"/>
              </a:rPr>
              <a:t>https://www.myiacfp.org/discussion-an-expert-panel-responds-to-the-umbrella-review-of-the-risk-need-responsivity-model-by-seena-fazel-et-al/?utm_source=chatgpt.com</a:t>
            </a:r>
            <a:r>
              <a:rPr lang="en-US" dirty="0"/>
              <a:t> </a:t>
            </a:r>
          </a:p>
          <a:p>
            <a:pPr marL="230188" lvl="2" indent="0">
              <a:buNone/>
            </a:pPr>
            <a:r>
              <a:rPr lang="en-US" dirty="0"/>
              <a:t>Don Andrews, James Bonta, and Stephen </a:t>
            </a:r>
            <a:r>
              <a:rPr lang="en-US" dirty="0" err="1"/>
              <a:t>Wormith</a:t>
            </a:r>
            <a:r>
              <a:rPr lang="en-US" dirty="0"/>
              <a:t>, “The risk-need-responsivity (RNR) model: Does adding the good lives model contribute to effective crime prevention?” Criminal Justice and Behavior 38, no. 7 (2011): 735–755. </a:t>
            </a:r>
          </a:p>
          <a:p>
            <a:pPr marL="230188" lvl="2" indent="0">
              <a:buNone/>
            </a:pPr>
            <a:r>
              <a:rPr lang="en-US" dirty="0"/>
              <a:t>Duan, W., Wang, Z., Yang, C., &amp; Ke, S. (2024). Are risk-need-responsivity principles golden? A meta-analysis of randomized controlled trials of community correction programs. Journal of Experimental Criminology, 20(2), 593-616.</a:t>
            </a:r>
          </a:p>
          <a:p>
            <a:pPr marL="230188" lvl="2" indent="0">
              <a:buNone/>
            </a:pPr>
            <a:r>
              <a:rPr lang="en-US" dirty="0"/>
              <a:t>Fazel, S., Hurton, C., Burghart, M., DeLisi, M., &amp; Yu, R. (2024). An updated evidence synthesis on the Risk-Need-Responsivity (RNR) model: Umbrella review and commentary. Journal of Criminal Justice, 92, 102197. </a:t>
            </a:r>
            <a:r>
              <a:rPr lang="en-US" dirty="0">
                <a:hlinkClick r:id="rId7"/>
              </a:rPr>
              <a:t>https://doi.org/10.1016/j.jcrimjus.2024.102197</a:t>
            </a:r>
            <a:r>
              <a:rPr lang="en-US" dirty="0"/>
              <a:t> </a:t>
            </a:r>
          </a:p>
          <a:p>
            <a:pPr marL="230188" lvl="2" indent="0">
              <a:buNone/>
            </a:pPr>
            <a:r>
              <a:rPr lang="en-US" dirty="0"/>
              <a:t>Fretz, R., &amp; Bogue, B. (2023). Reconfiguring risk-need-responsivity (RNR) assessment based on the recent influx of research on trauma and recidivism. Journal of Community Justice, 32(3), 5-11.</a:t>
            </a:r>
          </a:p>
          <a:p>
            <a:pPr marL="230188" lvl="2" indent="0">
              <a:buNone/>
            </a:pPr>
            <a:r>
              <a:rPr lang="en-US" dirty="0"/>
              <a:t>Looman, J., &amp; </a:t>
            </a:r>
            <a:r>
              <a:rPr lang="en-US" dirty="0" err="1"/>
              <a:t>Abracen</a:t>
            </a:r>
            <a:r>
              <a:rPr lang="en-US" dirty="0"/>
              <a:t>, J. (2013). The risk need responsivity model of offender rehabilitation: Is there really a need for a paradigm shift? International Journal of Behavioral Consultation and Therapy, 8(3–4), 30–36. </a:t>
            </a:r>
            <a:r>
              <a:rPr lang="en-US" dirty="0">
                <a:hlinkClick r:id="rId8"/>
              </a:rPr>
              <a:t>https://doi.org/10.1037</a:t>
            </a:r>
            <a:r>
              <a:rPr lang="en-US">
                <a:hlinkClick r:id="rId8"/>
              </a:rPr>
              <a:t>/h0100980</a:t>
            </a:r>
            <a:r>
              <a:rPr lang="en-US"/>
              <a:t> </a:t>
            </a:r>
            <a:endParaRPr lang="en-US" dirty="0"/>
          </a:p>
          <a:p>
            <a:pPr marL="230188" lvl="2" indent="0">
              <a:buNone/>
            </a:pPr>
            <a:r>
              <a:rPr lang="en-US" dirty="0"/>
              <a:t>McGuire, J., Seto, M. C., Davies, J., &amp; </a:t>
            </a:r>
            <a:r>
              <a:rPr lang="en-US" dirty="0" err="1"/>
              <a:t>Lösel</a:t>
            </a:r>
            <a:r>
              <a:rPr lang="en-US" dirty="0"/>
              <a:t>, F. (2025). Significantly off target: a commentary on Fazel et al.’s (2024) umbrella review of research on the risk–need–responsivity framework. Journal of experimental Criminology, 1-14.</a:t>
            </a:r>
          </a:p>
          <a:p>
            <a:pPr marL="230188" lvl="2" indent="0">
              <a:buNone/>
            </a:pPr>
            <a:r>
              <a:rPr lang="en-US" dirty="0" err="1"/>
              <a:t>Polaschek</a:t>
            </a:r>
            <a:r>
              <a:rPr lang="en-US" dirty="0"/>
              <a:t>, D. L. (2012). An appraisal of the risk–need–responsivity (RNR) model of offender rehabilitation and its application in correctional treatment. Legal and criminological Psychology, 17(1), 1-17.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DF7E077-38FD-CB97-74BB-EEFE64C00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©JusticePoint Inc. 2026. All rights reserved.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A977BB3-C791-CCEC-635A-BCF981E40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1B19-703E-FA47-A0E4-3C8806D92B9E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63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7FBC8-6221-4410-64F2-1AF448670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9C5CCE-67F1-B66F-936C-FAC3A6402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2544" y="1122363"/>
            <a:ext cx="7839456" cy="4503674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7034F6C-9BA1-ED5B-3C2A-B714D3CCB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©JusticePoint Inc. 2026. All rights reserved.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61DBFF3-6FD1-E445-47A6-31851B075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1B19-703E-FA47-A0E4-3C8806D92B9E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80E3C93-F17F-311F-61E6-75D974CF2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53711" y="3728705"/>
            <a:ext cx="6978279" cy="1500187"/>
          </a:xfrm>
        </p:spPr>
        <p:txBody>
          <a:bodyPr>
            <a:normAutofit/>
          </a:bodyPr>
          <a:lstStyle/>
          <a:p>
            <a:r>
              <a:rPr lang="en-US" sz="2400" dirty="0"/>
              <a:t>jchapman@justicepoint.org</a:t>
            </a:r>
          </a:p>
          <a:p>
            <a:r>
              <a:rPr lang="en-US" sz="2400" dirty="0"/>
              <a:t>Cell: 262-825-4245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D45D7F7-D4B6-AA4B-0A50-531F4C01F46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453127" y="2396730"/>
            <a:ext cx="7078863" cy="1060147"/>
          </a:xfrm>
        </p:spPr>
        <p:txBody>
          <a:bodyPr/>
          <a:lstStyle/>
          <a:p>
            <a:r>
              <a:rPr lang="en-US" sz="2400" b="1" dirty="0"/>
              <a:t>JASON CHAPMAN</a:t>
            </a:r>
          </a:p>
          <a:p>
            <a:r>
              <a:rPr lang="en-US" sz="2000" i="1" dirty="0"/>
              <a:t>Training and Quality Assurance Coordinator, JusticePoint</a:t>
            </a:r>
            <a:endParaRPr lang="en-US" sz="1800" i="1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F5EBD0F-4D1A-B45F-F2AE-CC4D476D4C0F}"/>
              </a:ext>
            </a:extLst>
          </p:cNvPr>
          <p:cNvCxnSpPr/>
          <p:nvPr/>
        </p:nvCxnSpPr>
        <p:spPr>
          <a:xfrm>
            <a:off x="4553711" y="2225059"/>
            <a:ext cx="63304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512033C-7B19-CCB6-1587-7CCBEB77F389}"/>
              </a:ext>
            </a:extLst>
          </p:cNvPr>
          <p:cNvCxnSpPr/>
          <p:nvPr/>
        </p:nvCxnSpPr>
        <p:spPr>
          <a:xfrm>
            <a:off x="4553711" y="3435468"/>
            <a:ext cx="63304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AFFA057-6152-9301-398A-FF45B89CD4A8}"/>
              </a:ext>
            </a:extLst>
          </p:cNvPr>
          <p:cNvSpPr txBox="1"/>
          <p:nvPr/>
        </p:nvSpPr>
        <p:spPr>
          <a:xfrm>
            <a:off x="4553711" y="1521024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4198B9"/>
                </a:solidFill>
              </a:rPr>
              <a:t>CONTACT INFORMATION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5FAF49-3E31-FB54-34D9-54B2EF6DA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1" y="1267060"/>
            <a:ext cx="4004556" cy="400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C6701-4913-D6D3-8E47-97CD77B83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9BA8A-2D05-5760-C785-C6DFDFC5D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44" y="139288"/>
            <a:ext cx="11959592" cy="533400"/>
          </a:xfrm>
        </p:spPr>
        <p:txBody>
          <a:bodyPr>
            <a:normAutofit/>
          </a:bodyPr>
          <a:lstStyle/>
          <a:p>
            <a:r>
              <a:rPr lang="en-US" dirty="0"/>
              <a:t>NOT A BASIC RNR TRAINING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BD6FD9A7-FC05-6AF2-1D60-2D048CD8A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©JusticePoint Inc. 2026. All rights reserved.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65089BE-1C8D-26BE-C443-BC1EA855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1B19-703E-FA47-A0E4-3C8806D92B9E}" type="slidenum">
              <a:rPr lang="en-US" smtClean="0"/>
              <a:t>3</a:t>
            </a:fld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2E0A6C5-0B9E-E435-B92B-137742D2DA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8246626"/>
              </p:ext>
            </p:extLst>
          </p:nvPr>
        </p:nvGraphicFramePr>
        <p:xfrm>
          <a:off x="1066800" y="1076246"/>
          <a:ext cx="10058400" cy="2078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ontent Placeholder 18">
            <a:extLst>
              <a:ext uri="{FF2B5EF4-FFF2-40B4-BE49-F238E27FC236}">
                <a16:creationId xmlns:a16="http://schemas.microsoft.com/office/drawing/2014/main" id="{D409E11C-F1D5-6BE5-05E0-79285CF1E200}"/>
              </a:ext>
            </a:extLst>
          </p:cNvPr>
          <p:cNvSpPr txBox="1">
            <a:spLocks/>
          </p:cNvSpPr>
          <p:nvPr/>
        </p:nvSpPr>
        <p:spPr>
          <a:xfrm>
            <a:off x="802136" y="3494705"/>
            <a:ext cx="11161265" cy="5333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1963" indent="-2317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800" dirty="0"/>
              <a:t>The challenge isn’t awareness – it is </a:t>
            </a:r>
            <a:r>
              <a:rPr lang="en-US" sz="2800" b="1" dirty="0"/>
              <a:t>implementation and fidelity</a:t>
            </a:r>
          </a:p>
          <a:p>
            <a:pPr lvl="1"/>
            <a:r>
              <a:rPr lang="en-US" sz="2800" dirty="0"/>
              <a:t>Session Focus:</a:t>
            </a:r>
          </a:p>
          <a:p>
            <a:pPr lvl="2"/>
            <a:r>
              <a:rPr lang="en-US" sz="2800" dirty="0"/>
              <a:t>Critique and Defense of RNR</a:t>
            </a:r>
          </a:p>
          <a:p>
            <a:pPr lvl="2"/>
            <a:r>
              <a:rPr lang="en-US" sz="2800" dirty="0"/>
              <a:t>Expansion of RNR</a:t>
            </a:r>
          </a:p>
          <a:p>
            <a:pPr lvl="2"/>
            <a:r>
              <a:rPr lang="en-US" sz="2800" dirty="0"/>
              <a:t>Practical Application</a:t>
            </a:r>
          </a:p>
          <a:p>
            <a:pPr lvl="1"/>
            <a:endParaRPr lang="en-US" sz="3200" b="1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47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C6701-4913-D6D3-8E47-97CD77B83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9BA8A-2D05-5760-C785-C6DFDFC5D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44" y="139288"/>
            <a:ext cx="11959592" cy="533400"/>
          </a:xfrm>
        </p:spPr>
        <p:txBody>
          <a:bodyPr>
            <a:normAutofit/>
          </a:bodyPr>
          <a:lstStyle/>
          <a:p>
            <a:r>
              <a:rPr lang="en-US" dirty="0"/>
              <a:t>RNR – DOMINANT BUT DEBATED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AC45E14-7973-3F56-F608-55F0A974E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820" y="1009834"/>
            <a:ext cx="7449700" cy="5711641"/>
          </a:xfrm>
        </p:spPr>
        <p:txBody>
          <a:bodyPr>
            <a:normAutofit fontScale="55000" lnSpcReduction="20000"/>
          </a:bodyPr>
          <a:lstStyle/>
          <a:p>
            <a:pPr lvl="1"/>
            <a:r>
              <a:rPr lang="en-US" sz="3200" dirty="0"/>
              <a:t>Globally, RNR remains one the most influential framework</a:t>
            </a:r>
          </a:p>
          <a:p>
            <a:pPr lvl="1"/>
            <a:endParaRPr lang="en-US" sz="3200" dirty="0"/>
          </a:p>
          <a:p>
            <a:pPr lvl="1"/>
            <a:r>
              <a:rPr lang="en-US" sz="3200" dirty="0"/>
              <a:t>Critiques have been increasing in the academic literature</a:t>
            </a:r>
          </a:p>
          <a:p>
            <a:pPr lvl="2"/>
            <a:r>
              <a:rPr lang="en-US" sz="3200" dirty="0"/>
              <a:t>Strength and consistency of evidence</a:t>
            </a:r>
          </a:p>
          <a:p>
            <a:pPr lvl="2"/>
            <a:r>
              <a:rPr lang="en-US" sz="3200" dirty="0"/>
              <a:t>Methodological rigor of studies</a:t>
            </a:r>
          </a:p>
          <a:p>
            <a:pPr lvl="2"/>
            <a:r>
              <a:rPr lang="en-US" sz="3200" dirty="0"/>
              <a:t>Excessive self-referencing</a:t>
            </a:r>
          </a:p>
          <a:p>
            <a:pPr lvl="2"/>
            <a:r>
              <a:rPr lang="en-US" sz="3200" dirty="0"/>
              <a:t>Uneven support across principles</a:t>
            </a:r>
          </a:p>
          <a:p>
            <a:pPr lvl="2"/>
            <a:r>
              <a:rPr lang="en-US" sz="3200" dirty="0"/>
              <a:t>Weak operationalization</a:t>
            </a:r>
          </a:p>
          <a:p>
            <a:pPr lvl="2"/>
            <a:r>
              <a:rPr lang="en-US" sz="3200" dirty="0"/>
              <a:t>Correlation (Predicative) but not causal or able to explain desistance</a:t>
            </a:r>
          </a:p>
          <a:p>
            <a:pPr lvl="2"/>
            <a:r>
              <a:rPr lang="en-US" sz="3200" dirty="0"/>
              <a:t>(indent one more level) Not why people have those behaviors/traits</a:t>
            </a:r>
          </a:p>
          <a:p>
            <a:pPr lvl="2"/>
            <a:r>
              <a:rPr lang="en-US" sz="3200" dirty="0"/>
              <a:t>(same indent as above) Not how to change those targets</a:t>
            </a:r>
          </a:p>
          <a:p>
            <a:pPr lvl="2"/>
            <a:r>
              <a:rPr lang="en-US" sz="3200" dirty="0"/>
              <a:t>Deficit based </a:t>
            </a:r>
          </a:p>
          <a:p>
            <a:pPr lvl="3"/>
            <a:endParaRPr lang="en-US" dirty="0"/>
          </a:p>
          <a:p>
            <a:pPr lvl="3"/>
            <a:r>
              <a:rPr lang="en-US" dirty="0"/>
              <a:t>	</a:t>
            </a:r>
          </a:p>
          <a:p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BD6FD9A7-FC05-6AF2-1D60-2D048CD8A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©JusticePoint Inc. 2026. All rights reserved.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65089BE-1C8D-26BE-C443-BC1EA855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1B19-703E-FA47-A0E4-3C8806D92B9E}" type="slidenum">
              <a:rPr lang="en-US" smtClean="0"/>
              <a:t>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9AEF96-F30C-B7CF-809F-13E1D059A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3520" y="1460465"/>
            <a:ext cx="4225489" cy="1617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07E122-A4B3-30BA-40B8-BF2137F7A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4375" y="3865654"/>
            <a:ext cx="3789890" cy="191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83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C6701-4913-D6D3-8E47-97CD77B83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9BA8A-2D05-5760-C785-C6DFDFC5D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44" y="139288"/>
            <a:ext cx="11959592" cy="533400"/>
          </a:xfrm>
        </p:spPr>
        <p:txBody>
          <a:bodyPr>
            <a:normAutofit/>
          </a:bodyPr>
          <a:lstStyle/>
          <a:p>
            <a:r>
              <a:rPr lang="en-US" dirty="0"/>
              <a:t>RNR REMAINS THE STANDARD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BD6FD9A7-FC05-6AF2-1D60-2D048CD8A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©JusticePoint Inc. 2026. All rights reserved.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65089BE-1C8D-26BE-C443-BC1EA855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1B19-703E-FA47-A0E4-3C8806D92B9E}" type="slidenum">
              <a:rPr lang="en-US" smtClean="0"/>
              <a:t>5</a:t>
            </a:fld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D9133AC-6B7D-03DE-60E9-C80F213553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036176"/>
              </p:ext>
            </p:extLst>
          </p:nvPr>
        </p:nvGraphicFramePr>
        <p:xfrm>
          <a:off x="2019300" y="79756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7479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B3B76-C4C1-0938-0A61-35CC9F0CF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383D3-8356-6F4F-4235-BCA26F253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44" y="139288"/>
            <a:ext cx="11959592" cy="533400"/>
          </a:xfrm>
        </p:spPr>
        <p:txBody>
          <a:bodyPr>
            <a:normAutofit/>
          </a:bodyPr>
          <a:lstStyle/>
          <a:p>
            <a:r>
              <a:rPr lang="en-US" dirty="0"/>
              <a:t>RNR REMAINS THE STANDARD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27B231C-32DA-E406-4FF3-5601495FD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©JusticePoint Inc. 2026. All rights reserved.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FD17744-8992-D408-93BF-1139C7515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1B19-703E-FA47-A0E4-3C8806D92B9E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647BFDA-E68B-837C-8363-BAA54643A727}"/>
              </a:ext>
            </a:extLst>
          </p:cNvPr>
          <p:cNvGraphicFramePr/>
          <p:nvPr/>
        </p:nvGraphicFramePr>
        <p:xfrm>
          <a:off x="2019300" y="79756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14C2A688-3A3A-73A2-6ABA-B72903BB10CF}"/>
              </a:ext>
            </a:extLst>
          </p:cNvPr>
          <p:cNvSpPr/>
          <p:nvPr/>
        </p:nvSpPr>
        <p:spPr>
          <a:xfrm>
            <a:off x="2174240" y="3972560"/>
            <a:ext cx="3596640" cy="1320800"/>
          </a:xfrm>
          <a:prstGeom prst="ellipse">
            <a:avLst/>
          </a:prstGeom>
          <a:noFill/>
          <a:ln w="57150">
            <a:solidFill>
              <a:srgbClr val="F690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5F3197-6335-5609-A211-4F1137505676}"/>
              </a:ext>
            </a:extLst>
          </p:cNvPr>
          <p:cNvCxnSpPr/>
          <p:nvPr/>
        </p:nvCxnSpPr>
        <p:spPr>
          <a:xfrm flipH="1" flipV="1">
            <a:off x="1239520" y="3708400"/>
            <a:ext cx="1087120" cy="629920"/>
          </a:xfrm>
          <a:prstGeom prst="line">
            <a:avLst/>
          </a:prstGeom>
          <a:ln w="57150">
            <a:solidFill>
              <a:srgbClr val="F690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A0BDB1-D501-503A-93DE-F367838E0F9F}"/>
              </a:ext>
            </a:extLst>
          </p:cNvPr>
          <p:cNvCxnSpPr>
            <a:cxnSpLocks/>
          </p:cNvCxnSpPr>
          <p:nvPr/>
        </p:nvCxnSpPr>
        <p:spPr>
          <a:xfrm flipH="1">
            <a:off x="1316990" y="4968240"/>
            <a:ext cx="1087120" cy="589280"/>
          </a:xfrm>
          <a:prstGeom prst="line">
            <a:avLst/>
          </a:prstGeom>
          <a:ln w="57150">
            <a:solidFill>
              <a:srgbClr val="F690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A505B4A-7791-AA53-FC7B-0C40FF96430D}"/>
              </a:ext>
            </a:extLst>
          </p:cNvPr>
          <p:cNvSpPr txBox="1"/>
          <p:nvPr/>
        </p:nvSpPr>
        <p:spPr>
          <a:xfrm>
            <a:off x="476250" y="3402330"/>
            <a:ext cx="746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Risk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66FBA2-27CC-8A21-6D8D-87ECA046BEB8}"/>
              </a:ext>
            </a:extLst>
          </p:cNvPr>
          <p:cNvSpPr txBox="1"/>
          <p:nvPr/>
        </p:nvSpPr>
        <p:spPr>
          <a:xfrm>
            <a:off x="335280" y="5425212"/>
            <a:ext cx="981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Needs</a:t>
            </a:r>
          </a:p>
        </p:txBody>
      </p:sp>
    </p:spTree>
    <p:extLst>
      <p:ext uri="{BB962C8B-B14F-4D97-AF65-F5344CB8AC3E}">
        <p14:creationId xmlns:p14="http://schemas.microsoft.com/office/powerpoint/2010/main" val="64484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48DA3-F619-E85E-C51A-ABCD263D7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DC5EE-11C6-3053-274B-5BE12C662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44" y="139288"/>
            <a:ext cx="11959592" cy="533400"/>
          </a:xfrm>
        </p:spPr>
        <p:txBody>
          <a:bodyPr>
            <a:normAutofit/>
          </a:bodyPr>
          <a:lstStyle/>
          <a:p>
            <a:r>
              <a:rPr lang="en-US" dirty="0"/>
              <a:t>EXPAND, DON’T REDUCE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A7AFB08-F466-DE04-609C-095A594CE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©JusticePoint Inc. 2026. All rights reserved.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CD22BF9-DDD2-747F-F4EC-0A9410902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1B19-703E-FA47-A0E4-3C8806D92B9E}" type="slidenum">
              <a:rPr lang="en-US" smtClean="0"/>
              <a:t>7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6B9D2D3-07FE-FEAE-53C0-086EEC507FC3}"/>
              </a:ext>
            </a:extLst>
          </p:cNvPr>
          <p:cNvGrpSpPr/>
          <p:nvPr/>
        </p:nvGrpSpPr>
        <p:grpSpPr>
          <a:xfrm>
            <a:off x="228600" y="973600"/>
            <a:ext cx="11878994" cy="5092088"/>
            <a:chOff x="2294206" y="1646992"/>
            <a:chExt cx="7350409" cy="509208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41D0151-68AA-E446-39F9-086144E732C4}"/>
                </a:ext>
              </a:extLst>
            </p:cNvPr>
            <p:cNvSpPr/>
            <p:nvPr/>
          </p:nvSpPr>
          <p:spPr>
            <a:xfrm>
              <a:off x="2294206" y="1646992"/>
              <a:ext cx="1900032" cy="760013"/>
            </a:xfrm>
            <a:custGeom>
              <a:avLst/>
              <a:gdLst>
                <a:gd name="csX0" fmla="*/ 0 w 1900032"/>
                <a:gd name="csY0" fmla="*/ 0 h 760013"/>
                <a:gd name="csX1" fmla="*/ 1520026 w 1900032"/>
                <a:gd name="csY1" fmla="*/ 0 h 760013"/>
                <a:gd name="csX2" fmla="*/ 1900032 w 1900032"/>
                <a:gd name="csY2" fmla="*/ 380007 h 760013"/>
                <a:gd name="csX3" fmla="*/ 1520026 w 1900032"/>
                <a:gd name="csY3" fmla="*/ 760013 h 760013"/>
                <a:gd name="csX4" fmla="*/ 0 w 1900032"/>
                <a:gd name="csY4" fmla="*/ 760013 h 760013"/>
                <a:gd name="csX5" fmla="*/ 380007 w 1900032"/>
                <a:gd name="csY5" fmla="*/ 380007 h 760013"/>
                <a:gd name="csX6" fmla="*/ 0 w 1900032"/>
                <a:gd name="csY6" fmla="*/ 0 h 76001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900032" h="760013">
                  <a:moveTo>
                    <a:pt x="0" y="0"/>
                  </a:moveTo>
                  <a:lnTo>
                    <a:pt x="1520026" y="0"/>
                  </a:lnTo>
                  <a:lnTo>
                    <a:pt x="1900032" y="380007"/>
                  </a:lnTo>
                  <a:lnTo>
                    <a:pt x="1520026" y="760013"/>
                  </a:lnTo>
                  <a:lnTo>
                    <a:pt x="0" y="760013"/>
                  </a:lnTo>
                  <a:lnTo>
                    <a:pt x="380007" y="38000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99057" tIns="9525" rIns="380006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 dirty="0"/>
                <a:t>Overarching Principles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CD9FD2D-21C6-77FD-B4AF-243562110C4F}"/>
                </a:ext>
              </a:extLst>
            </p:cNvPr>
            <p:cNvSpPr/>
            <p:nvPr/>
          </p:nvSpPr>
          <p:spPr>
            <a:xfrm>
              <a:off x="3947235" y="1711593"/>
              <a:ext cx="1577027" cy="630810"/>
            </a:xfrm>
            <a:custGeom>
              <a:avLst/>
              <a:gdLst>
                <a:gd name="csX0" fmla="*/ 0 w 1577027"/>
                <a:gd name="csY0" fmla="*/ 0 h 630810"/>
                <a:gd name="csX1" fmla="*/ 1261622 w 1577027"/>
                <a:gd name="csY1" fmla="*/ 0 h 630810"/>
                <a:gd name="csX2" fmla="*/ 1577027 w 1577027"/>
                <a:gd name="csY2" fmla="*/ 315405 h 630810"/>
                <a:gd name="csX3" fmla="*/ 1261622 w 1577027"/>
                <a:gd name="csY3" fmla="*/ 630810 h 630810"/>
                <a:gd name="csX4" fmla="*/ 0 w 1577027"/>
                <a:gd name="csY4" fmla="*/ 630810 h 630810"/>
                <a:gd name="csX5" fmla="*/ 315405 w 1577027"/>
                <a:gd name="csY5" fmla="*/ 315405 h 630810"/>
                <a:gd name="csX6" fmla="*/ 0 w 1577027"/>
                <a:gd name="csY6" fmla="*/ 0 h 6308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577027" h="630810">
                  <a:moveTo>
                    <a:pt x="0" y="0"/>
                  </a:moveTo>
                  <a:lnTo>
                    <a:pt x="1261622" y="0"/>
                  </a:lnTo>
                  <a:lnTo>
                    <a:pt x="1577027" y="315405"/>
                  </a:lnTo>
                  <a:lnTo>
                    <a:pt x="1261622" y="630810"/>
                  </a:lnTo>
                  <a:lnTo>
                    <a:pt x="0" y="630810"/>
                  </a:lnTo>
                  <a:lnTo>
                    <a:pt x="315405" y="3154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9375" tIns="6985" rIns="315405" bIns="698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dirty="0"/>
                <a:t>1) Respect for the Person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C3714D7-7272-28A7-E19B-427C35430D86}"/>
                </a:ext>
              </a:extLst>
            </p:cNvPr>
            <p:cNvSpPr/>
            <p:nvPr/>
          </p:nvSpPr>
          <p:spPr>
            <a:xfrm>
              <a:off x="5303478" y="1711593"/>
              <a:ext cx="1577027" cy="630810"/>
            </a:xfrm>
            <a:custGeom>
              <a:avLst/>
              <a:gdLst>
                <a:gd name="csX0" fmla="*/ 0 w 1577027"/>
                <a:gd name="csY0" fmla="*/ 0 h 630810"/>
                <a:gd name="csX1" fmla="*/ 1261622 w 1577027"/>
                <a:gd name="csY1" fmla="*/ 0 h 630810"/>
                <a:gd name="csX2" fmla="*/ 1577027 w 1577027"/>
                <a:gd name="csY2" fmla="*/ 315405 h 630810"/>
                <a:gd name="csX3" fmla="*/ 1261622 w 1577027"/>
                <a:gd name="csY3" fmla="*/ 630810 h 630810"/>
                <a:gd name="csX4" fmla="*/ 0 w 1577027"/>
                <a:gd name="csY4" fmla="*/ 630810 h 630810"/>
                <a:gd name="csX5" fmla="*/ 315405 w 1577027"/>
                <a:gd name="csY5" fmla="*/ 315405 h 630810"/>
                <a:gd name="csX6" fmla="*/ 0 w 1577027"/>
                <a:gd name="csY6" fmla="*/ 0 h 6308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577027" h="630810">
                  <a:moveTo>
                    <a:pt x="0" y="0"/>
                  </a:moveTo>
                  <a:lnTo>
                    <a:pt x="1261622" y="0"/>
                  </a:lnTo>
                  <a:lnTo>
                    <a:pt x="1577027" y="315405"/>
                  </a:lnTo>
                  <a:lnTo>
                    <a:pt x="1261622" y="630810"/>
                  </a:lnTo>
                  <a:lnTo>
                    <a:pt x="0" y="630810"/>
                  </a:lnTo>
                  <a:lnTo>
                    <a:pt x="315405" y="3154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-49954"/>
                <a:satOff val="-4432"/>
                <a:lumOff val="-45"/>
                <a:alphaOff val="0"/>
              </a:schemeClr>
            </a:lnRef>
            <a:fillRef idx="1">
              <a:schemeClr val="accent2">
                <a:tint val="40000"/>
                <a:alpha val="90000"/>
                <a:hueOff val="-49954"/>
                <a:satOff val="-4432"/>
                <a:lumOff val="-45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-49954"/>
                <a:satOff val="-4432"/>
                <a:lumOff val="-45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9375" tIns="6985" rIns="315405" bIns="698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dirty="0"/>
                <a:t>2) Theory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23442F0-10D1-2377-0572-8BA73C582CD0}"/>
                </a:ext>
              </a:extLst>
            </p:cNvPr>
            <p:cNvSpPr/>
            <p:nvPr/>
          </p:nvSpPr>
          <p:spPr>
            <a:xfrm>
              <a:off x="6659722" y="1711593"/>
              <a:ext cx="1577027" cy="630810"/>
            </a:xfrm>
            <a:custGeom>
              <a:avLst/>
              <a:gdLst>
                <a:gd name="csX0" fmla="*/ 0 w 1577027"/>
                <a:gd name="csY0" fmla="*/ 0 h 630810"/>
                <a:gd name="csX1" fmla="*/ 1261622 w 1577027"/>
                <a:gd name="csY1" fmla="*/ 0 h 630810"/>
                <a:gd name="csX2" fmla="*/ 1577027 w 1577027"/>
                <a:gd name="csY2" fmla="*/ 315405 h 630810"/>
                <a:gd name="csX3" fmla="*/ 1261622 w 1577027"/>
                <a:gd name="csY3" fmla="*/ 630810 h 630810"/>
                <a:gd name="csX4" fmla="*/ 0 w 1577027"/>
                <a:gd name="csY4" fmla="*/ 630810 h 630810"/>
                <a:gd name="csX5" fmla="*/ 315405 w 1577027"/>
                <a:gd name="csY5" fmla="*/ 315405 h 630810"/>
                <a:gd name="csX6" fmla="*/ 0 w 1577027"/>
                <a:gd name="csY6" fmla="*/ 0 h 6308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577027" h="630810">
                  <a:moveTo>
                    <a:pt x="0" y="0"/>
                  </a:moveTo>
                  <a:lnTo>
                    <a:pt x="1261622" y="0"/>
                  </a:lnTo>
                  <a:lnTo>
                    <a:pt x="1577027" y="315405"/>
                  </a:lnTo>
                  <a:lnTo>
                    <a:pt x="1261622" y="630810"/>
                  </a:lnTo>
                  <a:lnTo>
                    <a:pt x="0" y="630810"/>
                  </a:lnTo>
                  <a:lnTo>
                    <a:pt x="315405" y="3154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-99909"/>
                <a:satOff val="-8864"/>
                <a:lumOff val="-90"/>
                <a:alphaOff val="0"/>
              </a:schemeClr>
            </a:lnRef>
            <a:fillRef idx="1">
              <a:schemeClr val="accent2">
                <a:tint val="40000"/>
                <a:alpha val="90000"/>
                <a:hueOff val="-99909"/>
                <a:satOff val="-8864"/>
                <a:lumOff val="-90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-99909"/>
                <a:satOff val="-8864"/>
                <a:lumOff val="-9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9375" tIns="6985" rIns="315405" bIns="698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dirty="0"/>
                <a:t>3) Human Service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3EA6080-8B49-361D-86F2-5A05F1EE3710}"/>
                </a:ext>
              </a:extLst>
            </p:cNvPr>
            <p:cNvSpPr/>
            <p:nvPr/>
          </p:nvSpPr>
          <p:spPr>
            <a:xfrm>
              <a:off x="8015965" y="1711593"/>
              <a:ext cx="1577027" cy="630810"/>
            </a:xfrm>
            <a:custGeom>
              <a:avLst/>
              <a:gdLst>
                <a:gd name="csX0" fmla="*/ 0 w 1577027"/>
                <a:gd name="csY0" fmla="*/ 0 h 630810"/>
                <a:gd name="csX1" fmla="*/ 1261622 w 1577027"/>
                <a:gd name="csY1" fmla="*/ 0 h 630810"/>
                <a:gd name="csX2" fmla="*/ 1577027 w 1577027"/>
                <a:gd name="csY2" fmla="*/ 315405 h 630810"/>
                <a:gd name="csX3" fmla="*/ 1261622 w 1577027"/>
                <a:gd name="csY3" fmla="*/ 630810 h 630810"/>
                <a:gd name="csX4" fmla="*/ 0 w 1577027"/>
                <a:gd name="csY4" fmla="*/ 630810 h 630810"/>
                <a:gd name="csX5" fmla="*/ 315405 w 1577027"/>
                <a:gd name="csY5" fmla="*/ 315405 h 630810"/>
                <a:gd name="csX6" fmla="*/ 0 w 1577027"/>
                <a:gd name="csY6" fmla="*/ 0 h 6308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577027" h="630810">
                  <a:moveTo>
                    <a:pt x="0" y="0"/>
                  </a:moveTo>
                  <a:lnTo>
                    <a:pt x="1261622" y="0"/>
                  </a:lnTo>
                  <a:lnTo>
                    <a:pt x="1577027" y="315405"/>
                  </a:lnTo>
                  <a:lnTo>
                    <a:pt x="1261622" y="630810"/>
                  </a:lnTo>
                  <a:lnTo>
                    <a:pt x="0" y="630810"/>
                  </a:lnTo>
                  <a:lnTo>
                    <a:pt x="315405" y="3154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-149863"/>
                <a:satOff val="-13296"/>
                <a:lumOff val="-136"/>
                <a:alphaOff val="0"/>
              </a:schemeClr>
            </a:lnRef>
            <a:fillRef idx="1">
              <a:schemeClr val="accent2">
                <a:tint val="40000"/>
                <a:alpha val="90000"/>
                <a:hueOff val="-149863"/>
                <a:satOff val="-13296"/>
                <a:lumOff val="-136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-149863"/>
                <a:satOff val="-13296"/>
                <a:lumOff val="-136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9375" tIns="6985" rIns="315405" bIns="698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dirty="0"/>
                <a:t>4) Crime Prevention</a:t>
              </a: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CCDEF96-B91C-C9ED-0F80-4F791615388E}"/>
                </a:ext>
              </a:extLst>
            </p:cNvPr>
            <p:cNvSpPr/>
            <p:nvPr/>
          </p:nvSpPr>
          <p:spPr>
            <a:xfrm>
              <a:off x="2294206" y="2513407"/>
              <a:ext cx="1900032" cy="760013"/>
            </a:xfrm>
            <a:custGeom>
              <a:avLst/>
              <a:gdLst>
                <a:gd name="csX0" fmla="*/ 0 w 1900032"/>
                <a:gd name="csY0" fmla="*/ 0 h 760013"/>
                <a:gd name="csX1" fmla="*/ 1520026 w 1900032"/>
                <a:gd name="csY1" fmla="*/ 0 h 760013"/>
                <a:gd name="csX2" fmla="*/ 1900032 w 1900032"/>
                <a:gd name="csY2" fmla="*/ 380007 h 760013"/>
                <a:gd name="csX3" fmla="*/ 1520026 w 1900032"/>
                <a:gd name="csY3" fmla="*/ 760013 h 760013"/>
                <a:gd name="csX4" fmla="*/ 0 w 1900032"/>
                <a:gd name="csY4" fmla="*/ 760013 h 760013"/>
                <a:gd name="csX5" fmla="*/ 380007 w 1900032"/>
                <a:gd name="csY5" fmla="*/ 380007 h 760013"/>
                <a:gd name="csX6" fmla="*/ 0 w 1900032"/>
                <a:gd name="csY6" fmla="*/ 0 h 76001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900032" h="760013">
                  <a:moveTo>
                    <a:pt x="0" y="0"/>
                  </a:moveTo>
                  <a:lnTo>
                    <a:pt x="1520026" y="0"/>
                  </a:lnTo>
                  <a:lnTo>
                    <a:pt x="1900032" y="380007"/>
                  </a:lnTo>
                  <a:lnTo>
                    <a:pt x="1520026" y="760013"/>
                  </a:lnTo>
                  <a:lnTo>
                    <a:pt x="0" y="760013"/>
                  </a:lnTo>
                  <a:lnTo>
                    <a:pt x="380007" y="38000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291073"/>
                <a:satOff val="-16786"/>
                <a:lumOff val="1726"/>
                <a:alphaOff val="0"/>
              </a:schemeClr>
            </a:fillRef>
            <a:effectRef idx="0">
              <a:schemeClr val="accent2">
                <a:hueOff val="-291073"/>
                <a:satOff val="-16786"/>
                <a:lumOff val="172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99057" tIns="9525" rIns="380006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 dirty="0"/>
                <a:t>RNR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19C7595-C8F6-D1C9-FD76-5254B3890AE5}"/>
                </a:ext>
              </a:extLst>
            </p:cNvPr>
            <p:cNvSpPr/>
            <p:nvPr/>
          </p:nvSpPr>
          <p:spPr>
            <a:xfrm>
              <a:off x="3947235" y="2578008"/>
              <a:ext cx="1577027" cy="630810"/>
            </a:xfrm>
            <a:custGeom>
              <a:avLst/>
              <a:gdLst>
                <a:gd name="csX0" fmla="*/ 0 w 1577027"/>
                <a:gd name="csY0" fmla="*/ 0 h 630810"/>
                <a:gd name="csX1" fmla="*/ 1261622 w 1577027"/>
                <a:gd name="csY1" fmla="*/ 0 h 630810"/>
                <a:gd name="csX2" fmla="*/ 1577027 w 1577027"/>
                <a:gd name="csY2" fmla="*/ 315405 h 630810"/>
                <a:gd name="csX3" fmla="*/ 1261622 w 1577027"/>
                <a:gd name="csY3" fmla="*/ 630810 h 630810"/>
                <a:gd name="csX4" fmla="*/ 0 w 1577027"/>
                <a:gd name="csY4" fmla="*/ 630810 h 630810"/>
                <a:gd name="csX5" fmla="*/ 315405 w 1577027"/>
                <a:gd name="csY5" fmla="*/ 315405 h 630810"/>
                <a:gd name="csX6" fmla="*/ 0 w 1577027"/>
                <a:gd name="csY6" fmla="*/ 0 h 6308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577027" h="630810">
                  <a:moveTo>
                    <a:pt x="0" y="0"/>
                  </a:moveTo>
                  <a:lnTo>
                    <a:pt x="1261622" y="0"/>
                  </a:lnTo>
                  <a:lnTo>
                    <a:pt x="1577027" y="315405"/>
                  </a:lnTo>
                  <a:lnTo>
                    <a:pt x="1261622" y="630810"/>
                  </a:lnTo>
                  <a:lnTo>
                    <a:pt x="0" y="630810"/>
                  </a:lnTo>
                  <a:lnTo>
                    <a:pt x="315405" y="3154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-199818"/>
                <a:satOff val="-17728"/>
                <a:lumOff val="-181"/>
                <a:alphaOff val="0"/>
              </a:schemeClr>
            </a:lnRef>
            <a:fillRef idx="1">
              <a:schemeClr val="accent2">
                <a:tint val="40000"/>
                <a:alpha val="90000"/>
                <a:hueOff val="-199818"/>
                <a:satOff val="-17728"/>
                <a:lumOff val="-181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-199818"/>
                <a:satOff val="-17728"/>
                <a:lumOff val="-181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9375" tIns="6985" rIns="315405" bIns="698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dirty="0"/>
                <a:t>5) Risk</a:t>
              </a: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F0BE8AE-5806-5115-36E7-37C6776EC04C}"/>
                </a:ext>
              </a:extLst>
            </p:cNvPr>
            <p:cNvSpPr/>
            <p:nvPr/>
          </p:nvSpPr>
          <p:spPr>
            <a:xfrm>
              <a:off x="5303478" y="2578008"/>
              <a:ext cx="1577027" cy="630810"/>
            </a:xfrm>
            <a:custGeom>
              <a:avLst/>
              <a:gdLst>
                <a:gd name="csX0" fmla="*/ 0 w 1577027"/>
                <a:gd name="csY0" fmla="*/ 0 h 630810"/>
                <a:gd name="csX1" fmla="*/ 1261622 w 1577027"/>
                <a:gd name="csY1" fmla="*/ 0 h 630810"/>
                <a:gd name="csX2" fmla="*/ 1577027 w 1577027"/>
                <a:gd name="csY2" fmla="*/ 315405 h 630810"/>
                <a:gd name="csX3" fmla="*/ 1261622 w 1577027"/>
                <a:gd name="csY3" fmla="*/ 630810 h 630810"/>
                <a:gd name="csX4" fmla="*/ 0 w 1577027"/>
                <a:gd name="csY4" fmla="*/ 630810 h 630810"/>
                <a:gd name="csX5" fmla="*/ 315405 w 1577027"/>
                <a:gd name="csY5" fmla="*/ 315405 h 630810"/>
                <a:gd name="csX6" fmla="*/ 0 w 1577027"/>
                <a:gd name="csY6" fmla="*/ 0 h 6308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577027" h="630810">
                  <a:moveTo>
                    <a:pt x="0" y="0"/>
                  </a:moveTo>
                  <a:lnTo>
                    <a:pt x="1261622" y="0"/>
                  </a:lnTo>
                  <a:lnTo>
                    <a:pt x="1577027" y="315405"/>
                  </a:lnTo>
                  <a:lnTo>
                    <a:pt x="1261622" y="630810"/>
                  </a:lnTo>
                  <a:lnTo>
                    <a:pt x="0" y="630810"/>
                  </a:lnTo>
                  <a:lnTo>
                    <a:pt x="315405" y="3154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-249772"/>
                <a:satOff val="-22161"/>
                <a:lumOff val="-226"/>
                <a:alphaOff val="0"/>
              </a:schemeClr>
            </a:lnRef>
            <a:fillRef idx="1">
              <a:schemeClr val="accent2">
                <a:tint val="40000"/>
                <a:alpha val="90000"/>
                <a:hueOff val="-249772"/>
                <a:satOff val="-22161"/>
                <a:lumOff val="-226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-249772"/>
                <a:satOff val="-22161"/>
                <a:lumOff val="-226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9375" tIns="6985" rIns="315405" bIns="698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dirty="0"/>
                <a:t>6) Need</a:t>
              </a: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B2CA922-DF62-659B-B71C-18CBCBC968E5}"/>
                </a:ext>
              </a:extLst>
            </p:cNvPr>
            <p:cNvSpPr/>
            <p:nvPr/>
          </p:nvSpPr>
          <p:spPr>
            <a:xfrm>
              <a:off x="2294206" y="3379822"/>
              <a:ext cx="1900032" cy="760013"/>
            </a:xfrm>
            <a:custGeom>
              <a:avLst/>
              <a:gdLst>
                <a:gd name="csX0" fmla="*/ 0 w 1900032"/>
                <a:gd name="csY0" fmla="*/ 0 h 760013"/>
                <a:gd name="csX1" fmla="*/ 1520026 w 1900032"/>
                <a:gd name="csY1" fmla="*/ 0 h 760013"/>
                <a:gd name="csX2" fmla="*/ 1900032 w 1900032"/>
                <a:gd name="csY2" fmla="*/ 380007 h 760013"/>
                <a:gd name="csX3" fmla="*/ 1520026 w 1900032"/>
                <a:gd name="csY3" fmla="*/ 760013 h 760013"/>
                <a:gd name="csX4" fmla="*/ 0 w 1900032"/>
                <a:gd name="csY4" fmla="*/ 760013 h 760013"/>
                <a:gd name="csX5" fmla="*/ 380007 w 1900032"/>
                <a:gd name="csY5" fmla="*/ 380007 h 760013"/>
                <a:gd name="csX6" fmla="*/ 0 w 1900032"/>
                <a:gd name="csY6" fmla="*/ 0 h 76001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900032" h="760013">
                  <a:moveTo>
                    <a:pt x="0" y="0"/>
                  </a:moveTo>
                  <a:lnTo>
                    <a:pt x="1520026" y="0"/>
                  </a:lnTo>
                  <a:lnTo>
                    <a:pt x="1900032" y="380007"/>
                  </a:lnTo>
                  <a:lnTo>
                    <a:pt x="1520026" y="760013"/>
                  </a:lnTo>
                  <a:lnTo>
                    <a:pt x="0" y="760013"/>
                  </a:lnTo>
                  <a:lnTo>
                    <a:pt x="380007" y="38000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582145"/>
                <a:satOff val="-33571"/>
                <a:lumOff val="3451"/>
                <a:alphaOff val="0"/>
              </a:schemeClr>
            </a:fillRef>
            <a:effectRef idx="0">
              <a:schemeClr val="accent2">
                <a:hueOff val="-582145"/>
                <a:satOff val="-33571"/>
                <a:lumOff val="345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99057" tIns="9525" rIns="380006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 dirty="0"/>
                <a:t>Structural </a:t>
              </a: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2F39C7F-9005-75CA-F1EE-BA00EBC34927}"/>
                </a:ext>
              </a:extLst>
            </p:cNvPr>
            <p:cNvSpPr/>
            <p:nvPr/>
          </p:nvSpPr>
          <p:spPr>
            <a:xfrm>
              <a:off x="3947235" y="3444423"/>
              <a:ext cx="1577027" cy="630810"/>
            </a:xfrm>
            <a:custGeom>
              <a:avLst/>
              <a:gdLst>
                <a:gd name="csX0" fmla="*/ 0 w 1577027"/>
                <a:gd name="csY0" fmla="*/ 0 h 630810"/>
                <a:gd name="csX1" fmla="*/ 1261622 w 1577027"/>
                <a:gd name="csY1" fmla="*/ 0 h 630810"/>
                <a:gd name="csX2" fmla="*/ 1577027 w 1577027"/>
                <a:gd name="csY2" fmla="*/ 315405 h 630810"/>
                <a:gd name="csX3" fmla="*/ 1261622 w 1577027"/>
                <a:gd name="csY3" fmla="*/ 630810 h 630810"/>
                <a:gd name="csX4" fmla="*/ 0 w 1577027"/>
                <a:gd name="csY4" fmla="*/ 630810 h 630810"/>
                <a:gd name="csX5" fmla="*/ 315405 w 1577027"/>
                <a:gd name="csY5" fmla="*/ 315405 h 630810"/>
                <a:gd name="csX6" fmla="*/ 0 w 1577027"/>
                <a:gd name="csY6" fmla="*/ 0 h 6308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577027" h="630810">
                  <a:moveTo>
                    <a:pt x="0" y="0"/>
                  </a:moveTo>
                  <a:lnTo>
                    <a:pt x="1261622" y="0"/>
                  </a:lnTo>
                  <a:lnTo>
                    <a:pt x="1577027" y="315405"/>
                  </a:lnTo>
                  <a:lnTo>
                    <a:pt x="1261622" y="630810"/>
                  </a:lnTo>
                  <a:lnTo>
                    <a:pt x="0" y="630810"/>
                  </a:lnTo>
                  <a:lnTo>
                    <a:pt x="315405" y="3154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-349681"/>
                <a:satOff val="-31025"/>
                <a:lumOff val="-317"/>
                <a:alphaOff val="0"/>
              </a:schemeClr>
            </a:lnRef>
            <a:fillRef idx="1">
              <a:schemeClr val="accent2">
                <a:tint val="40000"/>
                <a:alpha val="90000"/>
                <a:hueOff val="-349681"/>
                <a:satOff val="-31025"/>
                <a:lumOff val="-317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-349681"/>
                <a:satOff val="-31025"/>
                <a:lumOff val="-317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9375" tIns="6985" rIns="315405" bIns="698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dirty="0"/>
                <a:t>8) Assess RNR</a:t>
              </a: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83653F9-1663-4CE3-A124-EBCA790AACEA}"/>
                </a:ext>
              </a:extLst>
            </p:cNvPr>
            <p:cNvSpPr/>
            <p:nvPr/>
          </p:nvSpPr>
          <p:spPr>
            <a:xfrm>
              <a:off x="5303478" y="3444423"/>
              <a:ext cx="1577027" cy="630810"/>
            </a:xfrm>
            <a:custGeom>
              <a:avLst/>
              <a:gdLst>
                <a:gd name="csX0" fmla="*/ 0 w 1577027"/>
                <a:gd name="csY0" fmla="*/ 0 h 630810"/>
                <a:gd name="csX1" fmla="*/ 1261622 w 1577027"/>
                <a:gd name="csY1" fmla="*/ 0 h 630810"/>
                <a:gd name="csX2" fmla="*/ 1577027 w 1577027"/>
                <a:gd name="csY2" fmla="*/ 315405 h 630810"/>
                <a:gd name="csX3" fmla="*/ 1261622 w 1577027"/>
                <a:gd name="csY3" fmla="*/ 630810 h 630810"/>
                <a:gd name="csX4" fmla="*/ 0 w 1577027"/>
                <a:gd name="csY4" fmla="*/ 630810 h 630810"/>
                <a:gd name="csX5" fmla="*/ 315405 w 1577027"/>
                <a:gd name="csY5" fmla="*/ 315405 h 630810"/>
                <a:gd name="csX6" fmla="*/ 0 w 1577027"/>
                <a:gd name="csY6" fmla="*/ 0 h 6308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577027" h="630810">
                  <a:moveTo>
                    <a:pt x="0" y="0"/>
                  </a:moveTo>
                  <a:lnTo>
                    <a:pt x="1261622" y="0"/>
                  </a:lnTo>
                  <a:lnTo>
                    <a:pt x="1577027" y="315405"/>
                  </a:lnTo>
                  <a:lnTo>
                    <a:pt x="1261622" y="630810"/>
                  </a:lnTo>
                  <a:lnTo>
                    <a:pt x="0" y="630810"/>
                  </a:lnTo>
                  <a:lnTo>
                    <a:pt x="315405" y="3154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-399636"/>
                <a:satOff val="-35457"/>
                <a:lumOff val="-362"/>
                <a:alphaOff val="0"/>
              </a:schemeClr>
            </a:lnRef>
            <a:fillRef idx="1">
              <a:schemeClr val="accent2">
                <a:tint val="40000"/>
                <a:alpha val="90000"/>
                <a:hueOff val="-399636"/>
                <a:satOff val="-35457"/>
                <a:lumOff val="-362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-399636"/>
                <a:satOff val="-35457"/>
                <a:lumOff val="-362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9375" tIns="6985" rIns="315405" bIns="698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dirty="0"/>
                <a:t>9) Strengths</a:t>
              </a: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A6D4054-2C88-83C4-200E-DB6A8FB5224C}"/>
                </a:ext>
              </a:extLst>
            </p:cNvPr>
            <p:cNvSpPr/>
            <p:nvPr/>
          </p:nvSpPr>
          <p:spPr>
            <a:xfrm>
              <a:off x="6659722" y="3444423"/>
              <a:ext cx="1577027" cy="630810"/>
            </a:xfrm>
            <a:custGeom>
              <a:avLst/>
              <a:gdLst>
                <a:gd name="csX0" fmla="*/ 0 w 1577027"/>
                <a:gd name="csY0" fmla="*/ 0 h 630810"/>
                <a:gd name="csX1" fmla="*/ 1261622 w 1577027"/>
                <a:gd name="csY1" fmla="*/ 0 h 630810"/>
                <a:gd name="csX2" fmla="*/ 1577027 w 1577027"/>
                <a:gd name="csY2" fmla="*/ 315405 h 630810"/>
                <a:gd name="csX3" fmla="*/ 1261622 w 1577027"/>
                <a:gd name="csY3" fmla="*/ 630810 h 630810"/>
                <a:gd name="csX4" fmla="*/ 0 w 1577027"/>
                <a:gd name="csY4" fmla="*/ 630810 h 630810"/>
                <a:gd name="csX5" fmla="*/ 315405 w 1577027"/>
                <a:gd name="csY5" fmla="*/ 315405 h 630810"/>
                <a:gd name="csX6" fmla="*/ 0 w 1577027"/>
                <a:gd name="csY6" fmla="*/ 0 h 6308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577027" h="630810">
                  <a:moveTo>
                    <a:pt x="0" y="0"/>
                  </a:moveTo>
                  <a:lnTo>
                    <a:pt x="1261622" y="0"/>
                  </a:lnTo>
                  <a:lnTo>
                    <a:pt x="1577027" y="315405"/>
                  </a:lnTo>
                  <a:lnTo>
                    <a:pt x="1261622" y="630810"/>
                  </a:lnTo>
                  <a:lnTo>
                    <a:pt x="0" y="630810"/>
                  </a:lnTo>
                  <a:lnTo>
                    <a:pt x="315405" y="3154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-449590"/>
                <a:satOff val="-39889"/>
                <a:lumOff val="-407"/>
                <a:alphaOff val="0"/>
              </a:schemeClr>
            </a:lnRef>
            <a:fillRef idx="1">
              <a:schemeClr val="accent2">
                <a:tint val="40000"/>
                <a:alpha val="90000"/>
                <a:hueOff val="-449590"/>
                <a:satOff val="-39889"/>
                <a:lumOff val="-407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-449590"/>
                <a:satOff val="-39889"/>
                <a:lumOff val="-407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9375" tIns="6985" rIns="315405" bIns="698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dirty="0"/>
                <a:t>10) Breadth</a:t>
              </a: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6E304C4-DC9D-6158-7710-8511962EFCAA}"/>
                </a:ext>
              </a:extLst>
            </p:cNvPr>
            <p:cNvSpPr/>
            <p:nvPr/>
          </p:nvSpPr>
          <p:spPr>
            <a:xfrm>
              <a:off x="8015965" y="3444423"/>
              <a:ext cx="1577027" cy="630810"/>
            </a:xfrm>
            <a:custGeom>
              <a:avLst/>
              <a:gdLst>
                <a:gd name="csX0" fmla="*/ 0 w 1577027"/>
                <a:gd name="csY0" fmla="*/ 0 h 630810"/>
                <a:gd name="csX1" fmla="*/ 1261622 w 1577027"/>
                <a:gd name="csY1" fmla="*/ 0 h 630810"/>
                <a:gd name="csX2" fmla="*/ 1577027 w 1577027"/>
                <a:gd name="csY2" fmla="*/ 315405 h 630810"/>
                <a:gd name="csX3" fmla="*/ 1261622 w 1577027"/>
                <a:gd name="csY3" fmla="*/ 630810 h 630810"/>
                <a:gd name="csX4" fmla="*/ 0 w 1577027"/>
                <a:gd name="csY4" fmla="*/ 630810 h 630810"/>
                <a:gd name="csX5" fmla="*/ 315405 w 1577027"/>
                <a:gd name="csY5" fmla="*/ 315405 h 630810"/>
                <a:gd name="csX6" fmla="*/ 0 w 1577027"/>
                <a:gd name="csY6" fmla="*/ 0 h 6308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577027" h="630810">
                  <a:moveTo>
                    <a:pt x="0" y="0"/>
                  </a:moveTo>
                  <a:lnTo>
                    <a:pt x="1261622" y="0"/>
                  </a:lnTo>
                  <a:lnTo>
                    <a:pt x="1577027" y="315405"/>
                  </a:lnTo>
                  <a:lnTo>
                    <a:pt x="1261622" y="630810"/>
                  </a:lnTo>
                  <a:lnTo>
                    <a:pt x="0" y="630810"/>
                  </a:lnTo>
                  <a:lnTo>
                    <a:pt x="315405" y="3154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-499545"/>
                <a:satOff val="-44321"/>
                <a:lumOff val="-452"/>
                <a:alphaOff val="0"/>
              </a:schemeClr>
            </a:lnRef>
            <a:fillRef idx="1">
              <a:schemeClr val="accent2">
                <a:tint val="40000"/>
                <a:alpha val="90000"/>
                <a:hueOff val="-499545"/>
                <a:satOff val="-44321"/>
                <a:lumOff val="-452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-499545"/>
                <a:satOff val="-44321"/>
                <a:lumOff val="-452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9375" tIns="6985" rIns="315405" bIns="698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dirty="0"/>
                <a:t>11) Professional Discretion</a:t>
              </a: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8076A1A-8DE8-8A9E-419B-325076D63EAF}"/>
                </a:ext>
              </a:extLst>
            </p:cNvPr>
            <p:cNvSpPr/>
            <p:nvPr/>
          </p:nvSpPr>
          <p:spPr>
            <a:xfrm>
              <a:off x="2294206" y="4246237"/>
              <a:ext cx="1900032" cy="760013"/>
            </a:xfrm>
            <a:custGeom>
              <a:avLst/>
              <a:gdLst>
                <a:gd name="csX0" fmla="*/ 0 w 1900032"/>
                <a:gd name="csY0" fmla="*/ 0 h 760013"/>
                <a:gd name="csX1" fmla="*/ 1520026 w 1900032"/>
                <a:gd name="csY1" fmla="*/ 0 h 760013"/>
                <a:gd name="csX2" fmla="*/ 1900032 w 1900032"/>
                <a:gd name="csY2" fmla="*/ 380007 h 760013"/>
                <a:gd name="csX3" fmla="*/ 1520026 w 1900032"/>
                <a:gd name="csY3" fmla="*/ 760013 h 760013"/>
                <a:gd name="csX4" fmla="*/ 0 w 1900032"/>
                <a:gd name="csY4" fmla="*/ 760013 h 760013"/>
                <a:gd name="csX5" fmla="*/ 380007 w 1900032"/>
                <a:gd name="csY5" fmla="*/ 380007 h 760013"/>
                <a:gd name="csX6" fmla="*/ 0 w 1900032"/>
                <a:gd name="csY6" fmla="*/ 0 h 76001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900032" h="760013">
                  <a:moveTo>
                    <a:pt x="0" y="0"/>
                  </a:moveTo>
                  <a:lnTo>
                    <a:pt x="1520026" y="0"/>
                  </a:lnTo>
                  <a:lnTo>
                    <a:pt x="1900032" y="380007"/>
                  </a:lnTo>
                  <a:lnTo>
                    <a:pt x="1520026" y="760013"/>
                  </a:lnTo>
                  <a:lnTo>
                    <a:pt x="0" y="760013"/>
                  </a:lnTo>
                  <a:lnTo>
                    <a:pt x="380007" y="38000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873218"/>
                <a:satOff val="-50357"/>
                <a:lumOff val="5177"/>
                <a:alphaOff val="0"/>
              </a:schemeClr>
            </a:fillRef>
            <a:effectRef idx="0">
              <a:schemeClr val="accent2">
                <a:hueOff val="-873218"/>
                <a:satOff val="-50357"/>
                <a:lumOff val="517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99057" tIns="9525" rIns="380006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 dirty="0"/>
                <a:t>Program Delivery</a:t>
              </a: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5B76A99-D86B-5770-7591-7F0F3E49496B}"/>
                </a:ext>
              </a:extLst>
            </p:cNvPr>
            <p:cNvSpPr/>
            <p:nvPr/>
          </p:nvSpPr>
          <p:spPr>
            <a:xfrm>
              <a:off x="3947235" y="4310838"/>
              <a:ext cx="1577027" cy="630810"/>
            </a:xfrm>
            <a:custGeom>
              <a:avLst/>
              <a:gdLst>
                <a:gd name="csX0" fmla="*/ 0 w 1577027"/>
                <a:gd name="csY0" fmla="*/ 0 h 630810"/>
                <a:gd name="csX1" fmla="*/ 1261622 w 1577027"/>
                <a:gd name="csY1" fmla="*/ 0 h 630810"/>
                <a:gd name="csX2" fmla="*/ 1577027 w 1577027"/>
                <a:gd name="csY2" fmla="*/ 315405 h 630810"/>
                <a:gd name="csX3" fmla="*/ 1261622 w 1577027"/>
                <a:gd name="csY3" fmla="*/ 630810 h 630810"/>
                <a:gd name="csX4" fmla="*/ 0 w 1577027"/>
                <a:gd name="csY4" fmla="*/ 630810 h 630810"/>
                <a:gd name="csX5" fmla="*/ 315405 w 1577027"/>
                <a:gd name="csY5" fmla="*/ 315405 h 630810"/>
                <a:gd name="csX6" fmla="*/ 0 w 1577027"/>
                <a:gd name="csY6" fmla="*/ 0 h 6308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577027" h="630810">
                  <a:moveTo>
                    <a:pt x="0" y="0"/>
                  </a:moveTo>
                  <a:lnTo>
                    <a:pt x="1261622" y="0"/>
                  </a:lnTo>
                  <a:lnTo>
                    <a:pt x="1577027" y="315405"/>
                  </a:lnTo>
                  <a:lnTo>
                    <a:pt x="1261622" y="630810"/>
                  </a:lnTo>
                  <a:lnTo>
                    <a:pt x="0" y="630810"/>
                  </a:lnTo>
                  <a:lnTo>
                    <a:pt x="315405" y="3154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-549499"/>
                <a:satOff val="-48753"/>
                <a:lumOff val="-498"/>
                <a:alphaOff val="0"/>
              </a:schemeClr>
            </a:lnRef>
            <a:fillRef idx="1">
              <a:schemeClr val="accent2">
                <a:tint val="40000"/>
                <a:alpha val="90000"/>
                <a:hueOff val="-549499"/>
                <a:satOff val="-48753"/>
                <a:lumOff val="-498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-549499"/>
                <a:satOff val="-48753"/>
                <a:lumOff val="-498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9375" tIns="6985" rIns="315405" bIns="698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dirty="0"/>
                <a:t>12) Dosage</a:t>
              </a: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A5F6514-4827-79A0-D094-C1A0678FE353}"/>
                </a:ext>
              </a:extLst>
            </p:cNvPr>
            <p:cNvSpPr/>
            <p:nvPr/>
          </p:nvSpPr>
          <p:spPr>
            <a:xfrm>
              <a:off x="2294206" y="5112652"/>
              <a:ext cx="1900032" cy="760013"/>
            </a:xfrm>
            <a:custGeom>
              <a:avLst/>
              <a:gdLst>
                <a:gd name="csX0" fmla="*/ 0 w 1900032"/>
                <a:gd name="csY0" fmla="*/ 0 h 760013"/>
                <a:gd name="csX1" fmla="*/ 1520026 w 1900032"/>
                <a:gd name="csY1" fmla="*/ 0 h 760013"/>
                <a:gd name="csX2" fmla="*/ 1900032 w 1900032"/>
                <a:gd name="csY2" fmla="*/ 380007 h 760013"/>
                <a:gd name="csX3" fmla="*/ 1520026 w 1900032"/>
                <a:gd name="csY3" fmla="*/ 760013 h 760013"/>
                <a:gd name="csX4" fmla="*/ 0 w 1900032"/>
                <a:gd name="csY4" fmla="*/ 760013 h 760013"/>
                <a:gd name="csX5" fmla="*/ 380007 w 1900032"/>
                <a:gd name="csY5" fmla="*/ 380007 h 760013"/>
                <a:gd name="csX6" fmla="*/ 0 w 1900032"/>
                <a:gd name="csY6" fmla="*/ 0 h 76001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900032" h="760013">
                  <a:moveTo>
                    <a:pt x="0" y="0"/>
                  </a:moveTo>
                  <a:lnTo>
                    <a:pt x="1520026" y="0"/>
                  </a:lnTo>
                  <a:lnTo>
                    <a:pt x="1900032" y="380007"/>
                  </a:lnTo>
                  <a:lnTo>
                    <a:pt x="1520026" y="760013"/>
                  </a:lnTo>
                  <a:lnTo>
                    <a:pt x="0" y="760013"/>
                  </a:lnTo>
                  <a:lnTo>
                    <a:pt x="380007" y="38000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164290"/>
                <a:satOff val="-67142"/>
                <a:lumOff val="6902"/>
                <a:alphaOff val="0"/>
              </a:schemeClr>
            </a:fillRef>
            <a:effectRef idx="0">
              <a:schemeClr val="accent2">
                <a:hueOff val="-1164290"/>
                <a:satOff val="-67142"/>
                <a:lumOff val="690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99057" tIns="9525" rIns="380006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/>
                <a:t>Self-Practice</a:t>
              </a:r>
              <a:endParaRPr lang="en-US" sz="1500" kern="120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6C15A5E-F347-2CBA-BC62-6B3E0014B583}"/>
                </a:ext>
              </a:extLst>
            </p:cNvPr>
            <p:cNvSpPr/>
            <p:nvPr/>
          </p:nvSpPr>
          <p:spPr>
            <a:xfrm>
              <a:off x="3947235" y="5177253"/>
              <a:ext cx="1577027" cy="630810"/>
            </a:xfrm>
            <a:custGeom>
              <a:avLst/>
              <a:gdLst>
                <a:gd name="csX0" fmla="*/ 0 w 1577027"/>
                <a:gd name="csY0" fmla="*/ 0 h 630810"/>
                <a:gd name="csX1" fmla="*/ 1261622 w 1577027"/>
                <a:gd name="csY1" fmla="*/ 0 h 630810"/>
                <a:gd name="csX2" fmla="*/ 1577027 w 1577027"/>
                <a:gd name="csY2" fmla="*/ 315405 h 630810"/>
                <a:gd name="csX3" fmla="*/ 1261622 w 1577027"/>
                <a:gd name="csY3" fmla="*/ 630810 h 630810"/>
                <a:gd name="csX4" fmla="*/ 0 w 1577027"/>
                <a:gd name="csY4" fmla="*/ 630810 h 630810"/>
                <a:gd name="csX5" fmla="*/ 315405 w 1577027"/>
                <a:gd name="csY5" fmla="*/ 315405 h 630810"/>
                <a:gd name="csX6" fmla="*/ 0 w 1577027"/>
                <a:gd name="csY6" fmla="*/ 0 h 6308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577027" h="630810">
                  <a:moveTo>
                    <a:pt x="0" y="0"/>
                  </a:moveTo>
                  <a:lnTo>
                    <a:pt x="1261622" y="0"/>
                  </a:lnTo>
                  <a:lnTo>
                    <a:pt x="1577027" y="315405"/>
                  </a:lnTo>
                  <a:lnTo>
                    <a:pt x="1261622" y="630810"/>
                  </a:lnTo>
                  <a:lnTo>
                    <a:pt x="0" y="630810"/>
                  </a:lnTo>
                  <a:lnTo>
                    <a:pt x="315405" y="3154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-599454"/>
                <a:satOff val="-53185"/>
                <a:lumOff val="-543"/>
                <a:alphaOff val="0"/>
              </a:schemeClr>
            </a:lnRef>
            <a:fillRef idx="1">
              <a:schemeClr val="accent2">
                <a:tint val="40000"/>
                <a:alpha val="90000"/>
                <a:hueOff val="-599454"/>
                <a:satOff val="-53185"/>
                <a:lumOff val="-543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-599454"/>
                <a:satOff val="-53185"/>
                <a:lumOff val="-543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9375" tIns="6985" rIns="315405" bIns="698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dirty="0"/>
                <a:t>13) Relationship Skills</a:t>
              </a: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D066866-08F0-6278-DF77-15BCAF4618E4}"/>
                </a:ext>
              </a:extLst>
            </p:cNvPr>
            <p:cNvSpPr/>
            <p:nvPr/>
          </p:nvSpPr>
          <p:spPr>
            <a:xfrm>
              <a:off x="5303478" y="5177253"/>
              <a:ext cx="1577027" cy="630810"/>
            </a:xfrm>
            <a:custGeom>
              <a:avLst/>
              <a:gdLst>
                <a:gd name="csX0" fmla="*/ 0 w 1577027"/>
                <a:gd name="csY0" fmla="*/ 0 h 630810"/>
                <a:gd name="csX1" fmla="*/ 1261622 w 1577027"/>
                <a:gd name="csY1" fmla="*/ 0 h 630810"/>
                <a:gd name="csX2" fmla="*/ 1577027 w 1577027"/>
                <a:gd name="csY2" fmla="*/ 315405 h 630810"/>
                <a:gd name="csX3" fmla="*/ 1261622 w 1577027"/>
                <a:gd name="csY3" fmla="*/ 630810 h 630810"/>
                <a:gd name="csX4" fmla="*/ 0 w 1577027"/>
                <a:gd name="csY4" fmla="*/ 630810 h 630810"/>
                <a:gd name="csX5" fmla="*/ 315405 w 1577027"/>
                <a:gd name="csY5" fmla="*/ 315405 h 630810"/>
                <a:gd name="csX6" fmla="*/ 0 w 1577027"/>
                <a:gd name="csY6" fmla="*/ 0 h 6308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577027" h="630810">
                  <a:moveTo>
                    <a:pt x="0" y="0"/>
                  </a:moveTo>
                  <a:lnTo>
                    <a:pt x="1261622" y="0"/>
                  </a:lnTo>
                  <a:lnTo>
                    <a:pt x="1577027" y="315405"/>
                  </a:lnTo>
                  <a:lnTo>
                    <a:pt x="1261622" y="630810"/>
                  </a:lnTo>
                  <a:lnTo>
                    <a:pt x="0" y="630810"/>
                  </a:lnTo>
                  <a:lnTo>
                    <a:pt x="315405" y="3154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-649408"/>
                <a:satOff val="-57618"/>
                <a:lumOff val="-588"/>
                <a:alphaOff val="0"/>
              </a:schemeClr>
            </a:lnRef>
            <a:fillRef idx="1">
              <a:schemeClr val="accent2">
                <a:tint val="40000"/>
                <a:alpha val="90000"/>
                <a:hueOff val="-649408"/>
                <a:satOff val="-57618"/>
                <a:lumOff val="-588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-649408"/>
                <a:satOff val="-57618"/>
                <a:lumOff val="-588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9375" tIns="6985" rIns="315405" bIns="698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dirty="0"/>
                <a:t>14) Structuring Skills</a:t>
              </a: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F1670C3-CABB-7361-16D5-D784B4052AFD}"/>
                </a:ext>
              </a:extLst>
            </p:cNvPr>
            <p:cNvSpPr/>
            <p:nvPr/>
          </p:nvSpPr>
          <p:spPr>
            <a:xfrm>
              <a:off x="2294206" y="5979067"/>
              <a:ext cx="1900032" cy="760013"/>
            </a:xfrm>
            <a:custGeom>
              <a:avLst/>
              <a:gdLst>
                <a:gd name="csX0" fmla="*/ 0 w 1900032"/>
                <a:gd name="csY0" fmla="*/ 0 h 760013"/>
                <a:gd name="csX1" fmla="*/ 1520026 w 1900032"/>
                <a:gd name="csY1" fmla="*/ 0 h 760013"/>
                <a:gd name="csX2" fmla="*/ 1900032 w 1900032"/>
                <a:gd name="csY2" fmla="*/ 380007 h 760013"/>
                <a:gd name="csX3" fmla="*/ 1520026 w 1900032"/>
                <a:gd name="csY3" fmla="*/ 760013 h 760013"/>
                <a:gd name="csX4" fmla="*/ 0 w 1900032"/>
                <a:gd name="csY4" fmla="*/ 760013 h 760013"/>
                <a:gd name="csX5" fmla="*/ 380007 w 1900032"/>
                <a:gd name="csY5" fmla="*/ 380007 h 760013"/>
                <a:gd name="csX6" fmla="*/ 0 w 1900032"/>
                <a:gd name="csY6" fmla="*/ 0 h 76001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900032" h="760013">
                  <a:moveTo>
                    <a:pt x="0" y="0"/>
                  </a:moveTo>
                  <a:lnTo>
                    <a:pt x="1520026" y="0"/>
                  </a:lnTo>
                  <a:lnTo>
                    <a:pt x="1900032" y="380007"/>
                  </a:lnTo>
                  <a:lnTo>
                    <a:pt x="1520026" y="760013"/>
                  </a:lnTo>
                  <a:lnTo>
                    <a:pt x="0" y="760013"/>
                  </a:lnTo>
                  <a:lnTo>
                    <a:pt x="380007" y="38000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0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99057" tIns="9525" rIns="380006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 dirty="0"/>
                <a:t>Organizational</a:t>
              </a: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9AD8596-03BF-14B9-ADE6-0A935CA0E51D}"/>
                </a:ext>
              </a:extLst>
            </p:cNvPr>
            <p:cNvSpPr/>
            <p:nvPr/>
          </p:nvSpPr>
          <p:spPr>
            <a:xfrm>
              <a:off x="3947235" y="6043668"/>
              <a:ext cx="1577027" cy="630810"/>
            </a:xfrm>
            <a:custGeom>
              <a:avLst/>
              <a:gdLst>
                <a:gd name="csX0" fmla="*/ 0 w 1577027"/>
                <a:gd name="csY0" fmla="*/ 0 h 630810"/>
                <a:gd name="csX1" fmla="*/ 1261622 w 1577027"/>
                <a:gd name="csY1" fmla="*/ 0 h 630810"/>
                <a:gd name="csX2" fmla="*/ 1577027 w 1577027"/>
                <a:gd name="csY2" fmla="*/ 315405 h 630810"/>
                <a:gd name="csX3" fmla="*/ 1261622 w 1577027"/>
                <a:gd name="csY3" fmla="*/ 630810 h 630810"/>
                <a:gd name="csX4" fmla="*/ 0 w 1577027"/>
                <a:gd name="csY4" fmla="*/ 630810 h 630810"/>
                <a:gd name="csX5" fmla="*/ 315405 w 1577027"/>
                <a:gd name="csY5" fmla="*/ 315405 h 630810"/>
                <a:gd name="csX6" fmla="*/ 0 w 1577027"/>
                <a:gd name="csY6" fmla="*/ 0 h 6308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577027" h="630810">
                  <a:moveTo>
                    <a:pt x="0" y="0"/>
                  </a:moveTo>
                  <a:lnTo>
                    <a:pt x="1261622" y="0"/>
                  </a:lnTo>
                  <a:lnTo>
                    <a:pt x="1577027" y="315405"/>
                  </a:lnTo>
                  <a:lnTo>
                    <a:pt x="1261622" y="630810"/>
                  </a:lnTo>
                  <a:lnTo>
                    <a:pt x="0" y="630810"/>
                  </a:lnTo>
                  <a:lnTo>
                    <a:pt x="315405" y="3154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-699363"/>
                <a:satOff val="-62050"/>
                <a:lumOff val="-633"/>
                <a:alphaOff val="0"/>
              </a:schemeClr>
            </a:lnRef>
            <a:fillRef idx="1">
              <a:schemeClr val="accent2">
                <a:tint val="40000"/>
                <a:alpha val="90000"/>
                <a:hueOff val="-699363"/>
                <a:satOff val="-62050"/>
                <a:lumOff val="-633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-699363"/>
                <a:satOff val="-62050"/>
                <a:lumOff val="-633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9375" tIns="6985" rIns="315405" bIns="698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/>
                <a:t>15) Community Based</a:t>
              </a:r>
              <a:endParaRPr lang="en-US" sz="1100" kern="120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77096C4-3DBD-5D2C-7C04-7AECDCC261B3}"/>
                </a:ext>
              </a:extLst>
            </p:cNvPr>
            <p:cNvSpPr/>
            <p:nvPr/>
          </p:nvSpPr>
          <p:spPr>
            <a:xfrm>
              <a:off x="6659722" y="6043668"/>
              <a:ext cx="1577027" cy="630810"/>
            </a:xfrm>
            <a:custGeom>
              <a:avLst/>
              <a:gdLst>
                <a:gd name="csX0" fmla="*/ 0 w 1577027"/>
                <a:gd name="csY0" fmla="*/ 0 h 630810"/>
                <a:gd name="csX1" fmla="*/ 1261622 w 1577027"/>
                <a:gd name="csY1" fmla="*/ 0 h 630810"/>
                <a:gd name="csX2" fmla="*/ 1577027 w 1577027"/>
                <a:gd name="csY2" fmla="*/ 315405 h 630810"/>
                <a:gd name="csX3" fmla="*/ 1261622 w 1577027"/>
                <a:gd name="csY3" fmla="*/ 630810 h 630810"/>
                <a:gd name="csX4" fmla="*/ 0 w 1577027"/>
                <a:gd name="csY4" fmla="*/ 630810 h 630810"/>
                <a:gd name="csX5" fmla="*/ 315405 w 1577027"/>
                <a:gd name="csY5" fmla="*/ 315405 h 630810"/>
                <a:gd name="csX6" fmla="*/ 0 w 1577027"/>
                <a:gd name="csY6" fmla="*/ 0 h 6308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577027" h="630810">
                  <a:moveTo>
                    <a:pt x="0" y="0"/>
                  </a:moveTo>
                  <a:lnTo>
                    <a:pt x="1261622" y="0"/>
                  </a:lnTo>
                  <a:lnTo>
                    <a:pt x="1577027" y="315405"/>
                  </a:lnTo>
                  <a:lnTo>
                    <a:pt x="1261622" y="630810"/>
                  </a:lnTo>
                  <a:lnTo>
                    <a:pt x="0" y="630810"/>
                  </a:lnTo>
                  <a:lnTo>
                    <a:pt x="315405" y="3154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-799272"/>
                <a:satOff val="-70914"/>
                <a:lumOff val="-724"/>
                <a:alphaOff val="0"/>
              </a:schemeClr>
            </a:lnRef>
            <a:fillRef idx="1">
              <a:schemeClr val="accent2">
                <a:tint val="40000"/>
                <a:alpha val="90000"/>
                <a:hueOff val="-799272"/>
                <a:satOff val="-70914"/>
                <a:lumOff val="-724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-799272"/>
                <a:satOff val="-70914"/>
                <a:lumOff val="-724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9375" tIns="6985" rIns="315405" bIns="698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/>
                <a:t>17) Agency Management</a:t>
              </a:r>
              <a:endParaRPr lang="en-US" sz="1600" kern="120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C50792A-B6D6-420A-3B70-DD2E46A3F490}"/>
                </a:ext>
              </a:extLst>
            </p:cNvPr>
            <p:cNvSpPr/>
            <p:nvPr/>
          </p:nvSpPr>
          <p:spPr>
            <a:xfrm>
              <a:off x="8015965" y="6043668"/>
              <a:ext cx="1577027" cy="630810"/>
            </a:xfrm>
            <a:custGeom>
              <a:avLst/>
              <a:gdLst>
                <a:gd name="csX0" fmla="*/ 0 w 1577027"/>
                <a:gd name="csY0" fmla="*/ 0 h 630810"/>
                <a:gd name="csX1" fmla="*/ 1261622 w 1577027"/>
                <a:gd name="csY1" fmla="*/ 0 h 630810"/>
                <a:gd name="csX2" fmla="*/ 1577027 w 1577027"/>
                <a:gd name="csY2" fmla="*/ 315405 h 630810"/>
                <a:gd name="csX3" fmla="*/ 1261622 w 1577027"/>
                <a:gd name="csY3" fmla="*/ 630810 h 630810"/>
                <a:gd name="csX4" fmla="*/ 0 w 1577027"/>
                <a:gd name="csY4" fmla="*/ 630810 h 630810"/>
                <a:gd name="csX5" fmla="*/ 315405 w 1577027"/>
                <a:gd name="csY5" fmla="*/ 315405 h 630810"/>
                <a:gd name="csX6" fmla="*/ 0 w 1577027"/>
                <a:gd name="csY6" fmla="*/ 0 h 6308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577027" h="630810">
                  <a:moveTo>
                    <a:pt x="0" y="0"/>
                  </a:moveTo>
                  <a:lnTo>
                    <a:pt x="1261622" y="0"/>
                  </a:lnTo>
                  <a:lnTo>
                    <a:pt x="1577027" y="315405"/>
                  </a:lnTo>
                  <a:lnTo>
                    <a:pt x="1261622" y="630810"/>
                  </a:lnTo>
                  <a:lnTo>
                    <a:pt x="0" y="630810"/>
                  </a:lnTo>
                  <a:lnTo>
                    <a:pt x="315405" y="3154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lnRef>
            <a:fill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9375" tIns="6985" rIns="315405" bIns="698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/>
                <a:t>18) Community Linkages</a:t>
              </a:r>
              <a:endParaRPr lang="en-US" sz="1600" kern="120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BCFAA78-5BA6-FAD0-4791-C5A7ABC3E64B}"/>
                </a:ext>
              </a:extLst>
            </p:cNvPr>
            <p:cNvSpPr/>
            <p:nvPr/>
          </p:nvSpPr>
          <p:spPr>
            <a:xfrm>
              <a:off x="3993757" y="1696170"/>
              <a:ext cx="1577027" cy="630810"/>
            </a:xfrm>
            <a:custGeom>
              <a:avLst/>
              <a:gdLst>
                <a:gd name="csX0" fmla="*/ 0 w 1577027"/>
                <a:gd name="csY0" fmla="*/ 0 h 630810"/>
                <a:gd name="csX1" fmla="*/ 1261622 w 1577027"/>
                <a:gd name="csY1" fmla="*/ 0 h 630810"/>
                <a:gd name="csX2" fmla="*/ 1577027 w 1577027"/>
                <a:gd name="csY2" fmla="*/ 315405 h 630810"/>
                <a:gd name="csX3" fmla="*/ 1261622 w 1577027"/>
                <a:gd name="csY3" fmla="*/ 630810 h 630810"/>
                <a:gd name="csX4" fmla="*/ 0 w 1577027"/>
                <a:gd name="csY4" fmla="*/ 630810 h 630810"/>
                <a:gd name="csX5" fmla="*/ 315405 w 1577027"/>
                <a:gd name="csY5" fmla="*/ 315405 h 630810"/>
                <a:gd name="csX6" fmla="*/ 0 w 1577027"/>
                <a:gd name="csY6" fmla="*/ 0 h 6308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577027" h="630810">
                  <a:moveTo>
                    <a:pt x="0" y="0"/>
                  </a:moveTo>
                  <a:lnTo>
                    <a:pt x="1261622" y="0"/>
                  </a:lnTo>
                  <a:lnTo>
                    <a:pt x="1577027" y="315405"/>
                  </a:lnTo>
                  <a:lnTo>
                    <a:pt x="1261622" y="630810"/>
                  </a:lnTo>
                  <a:lnTo>
                    <a:pt x="0" y="630810"/>
                  </a:lnTo>
                  <a:lnTo>
                    <a:pt x="315405" y="3154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9375" tIns="6985" rIns="315405" bIns="698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dirty="0"/>
                <a:t>1) Respect for the Person</a:t>
              </a: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5D40181-24F8-A901-97C5-59F82E3162EA}"/>
                </a:ext>
              </a:extLst>
            </p:cNvPr>
            <p:cNvSpPr/>
            <p:nvPr/>
          </p:nvSpPr>
          <p:spPr>
            <a:xfrm>
              <a:off x="5350000" y="1696170"/>
              <a:ext cx="1577027" cy="630810"/>
            </a:xfrm>
            <a:custGeom>
              <a:avLst/>
              <a:gdLst>
                <a:gd name="csX0" fmla="*/ 0 w 1577027"/>
                <a:gd name="csY0" fmla="*/ 0 h 630810"/>
                <a:gd name="csX1" fmla="*/ 1261622 w 1577027"/>
                <a:gd name="csY1" fmla="*/ 0 h 630810"/>
                <a:gd name="csX2" fmla="*/ 1577027 w 1577027"/>
                <a:gd name="csY2" fmla="*/ 315405 h 630810"/>
                <a:gd name="csX3" fmla="*/ 1261622 w 1577027"/>
                <a:gd name="csY3" fmla="*/ 630810 h 630810"/>
                <a:gd name="csX4" fmla="*/ 0 w 1577027"/>
                <a:gd name="csY4" fmla="*/ 630810 h 630810"/>
                <a:gd name="csX5" fmla="*/ 315405 w 1577027"/>
                <a:gd name="csY5" fmla="*/ 315405 h 630810"/>
                <a:gd name="csX6" fmla="*/ 0 w 1577027"/>
                <a:gd name="csY6" fmla="*/ 0 h 6308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577027" h="630810">
                  <a:moveTo>
                    <a:pt x="0" y="0"/>
                  </a:moveTo>
                  <a:lnTo>
                    <a:pt x="1261622" y="0"/>
                  </a:lnTo>
                  <a:lnTo>
                    <a:pt x="1577027" y="315405"/>
                  </a:lnTo>
                  <a:lnTo>
                    <a:pt x="1261622" y="630810"/>
                  </a:lnTo>
                  <a:lnTo>
                    <a:pt x="0" y="630810"/>
                  </a:lnTo>
                  <a:lnTo>
                    <a:pt x="315405" y="3154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-49954"/>
                <a:satOff val="-4432"/>
                <a:lumOff val="-45"/>
                <a:alphaOff val="0"/>
              </a:schemeClr>
            </a:lnRef>
            <a:fillRef idx="1">
              <a:schemeClr val="accent2">
                <a:tint val="40000"/>
                <a:alpha val="90000"/>
                <a:hueOff val="-49954"/>
                <a:satOff val="-4432"/>
                <a:lumOff val="-45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-49954"/>
                <a:satOff val="-4432"/>
                <a:lumOff val="-45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9375" tIns="6985" rIns="315405" bIns="698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dirty="0"/>
                <a:t>2) Theory</a:t>
              </a: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9FC4410-BC33-4FFD-46B1-D94910F72632}"/>
                </a:ext>
              </a:extLst>
            </p:cNvPr>
            <p:cNvSpPr/>
            <p:nvPr/>
          </p:nvSpPr>
          <p:spPr>
            <a:xfrm>
              <a:off x="6706244" y="1696170"/>
              <a:ext cx="1577027" cy="630810"/>
            </a:xfrm>
            <a:custGeom>
              <a:avLst/>
              <a:gdLst>
                <a:gd name="csX0" fmla="*/ 0 w 1577027"/>
                <a:gd name="csY0" fmla="*/ 0 h 630810"/>
                <a:gd name="csX1" fmla="*/ 1261622 w 1577027"/>
                <a:gd name="csY1" fmla="*/ 0 h 630810"/>
                <a:gd name="csX2" fmla="*/ 1577027 w 1577027"/>
                <a:gd name="csY2" fmla="*/ 315405 h 630810"/>
                <a:gd name="csX3" fmla="*/ 1261622 w 1577027"/>
                <a:gd name="csY3" fmla="*/ 630810 h 630810"/>
                <a:gd name="csX4" fmla="*/ 0 w 1577027"/>
                <a:gd name="csY4" fmla="*/ 630810 h 630810"/>
                <a:gd name="csX5" fmla="*/ 315405 w 1577027"/>
                <a:gd name="csY5" fmla="*/ 315405 h 630810"/>
                <a:gd name="csX6" fmla="*/ 0 w 1577027"/>
                <a:gd name="csY6" fmla="*/ 0 h 6308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577027" h="630810">
                  <a:moveTo>
                    <a:pt x="0" y="0"/>
                  </a:moveTo>
                  <a:lnTo>
                    <a:pt x="1261622" y="0"/>
                  </a:lnTo>
                  <a:lnTo>
                    <a:pt x="1577027" y="315405"/>
                  </a:lnTo>
                  <a:lnTo>
                    <a:pt x="1261622" y="630810"/>
                  </a:lnTo>
                  <a:lnTo>
                    <a:pt x="0" y="630810"/>
                  </a:lnTo>
                  <a:lnTo>
                    <a:pt x="315405" y="3154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-99909"/>
                <a:satOff val="-8864"/>
                <a:lumOff val="-90"/>
                <a:alphaOff val="0"/>
              </a:schemeClr>
            </a:lnRef>
            <a:fillRef idx="1">
              <a:schemeClr val="accent2">
                <a:tint val="40000"/>
                <a:alpha val="90000"/>
                <a:hueOff val="-99909"/>
                <a:satOff val="-8864"/>
                <a:lumOff val="-90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-99909"/>
                <a:satOff val="-8864"/>
                <a:lumOff val="-9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9375" tIns="6985" rIns="315405" bIns="698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dirty="0"/>
                <a:t>3) Human Service</a:t>
              </a: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CF59201-C58D-D8CB-3011-5A2ADAD5C0E8}"/>
                </a:ext>
              </a:extLst>
            </p:cNvPr>
            <p:cNvSpPr/>
            <p:nvPr/>
          </p:nvSpPr>
          <p:spPr>
            <a:xfrm>
              <a:off x="8062487" y="1696170"/>
              <a:ext cx="1577027" cy="630810"/>
            </a:xfrm>
            <a:custGeom>
              <a:avLst/>
              <a:gdLst>
                <a:gd name="csX0" fmla="*/ 0 w 1577027"/>
                <a:gd name="csY0" fmla="*/ 0 h 630810"/>
                <a:gd name="csX1" fmla="*/ 1261622 w 1577027"/>
                <a:gd name="csY1" fmla="*/ 0 h 630810"/>
                <a:gd name="csX2" fmla="*/ 1577027 w 1577027"/>
                <a:gd name="csY2" fmla="*/ 315405 h 630810"/>
                <a:gd name="csX3" fmla="*/ 1261622 w 1577027"/>
                <a:gd name="csY3" fmla="*/ 630810 h 630810"/>
                <a:gd name="csX4" fmla="*/ 0 w 1577027"/>
                <a:gd name="csY4" fmla="*/ 630810 h 630810"/>
                <a:gd name="csX5" fmla="*/ 315405 w 1577027"/>
                <a:gd name="csY5" fmla="*/ 315405 h 630810"/>
                <a:gd name="csX6" fmla="*/ 0 w 1577027"/>
                <a:gd name="csY6" fmla="*/ 0 h 6308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577027" h="630810">
                  <a:moveTo>
                    <a:pt x="0" y="0"/>
                  </a:moveTo>
                  <a:lnTo>
                    <a:pt x="1261622" y="0"/>
                  </a:lnTo>
                  <a:lnTo>
                    <a:pt x="1577027" y="315405"/>
                  </a:lnTo>
                  <a:lnTo>
                    <a:pt x="1261622" y="630810"/>
                  </a:lnTo>
                  <a:lnTo>
                    <a:pt x="0" y="630810"/>
                  </a:lnTo>
                  <a:lnTo>
                    <a:pt x="315405" y="3154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-149863"/>
                <a:satOff val="-13296"/>
                <a:lumOff val="-136"/>
                <a:alphaOff val="0"/>
              </a:schemeClr>
            </a:lnRef>
            <a:fillRef idx="1">
              <a:schemeClr val="accent2">
                <a:tint val="40000"/>
                <a:alpha val="90000"/>
                <a:hueOff val="-149863"/>
                <a:satOff val="-13296"/>
                <a:lumOff val="-136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-149863"/>
                <a:satOff val="-13296"/>
                <a:lumOff val="-136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9375" tIns="6985" rIns="315405" bIns="698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dirty="0"/>
                <a:t>4) Crime Prevention</a:t>
              </a: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C45ACF4B-A665-66C8-2087-E68C501E705E}"/>
                </a:ext>
              </a:extLst>
            </p:cNvPr>
            <p:cNvSpPr/>
            <p:nvPr/>
          </p:nvSpPr>
          <p:spPr>
            <a:xfrm>
              <a:off x="3993758" y="2562585"/>
              <a:ext cx="1577027" cy="630810"/>
            </a:xfrm>
            <a:custGeom>
              <a:avLst/>
              <a:gdLst>
                <a:gd name="csX0" fmla="*/ 0 w 1577027"/>
                <a:gd name="csY0" fmla="*/ 0 h 630810"/>
                <a:gd name="csX1" fmla="*/ 1261622 w 1577027"/>
                <a:gd name="csY1" fmla="*/ 0 h 630810"/>
                <a:gd name="csX2" fmla="*/ 1577027 w 1577027"/>
                <a:gd name="csY2" fmla="*/ 315405 h 630810"/>
                <a:gd name="csX3" fmla="*/ 1261622 w 1577027"/>
                <a:gd name="csY3" fmla="*/ 630810 h 630810"/>
                <a:gd name="csX4" fmla="*/ 0 w 1577027"/>
                <a:gd name="csY4" fmla="*/ 630810 h 630810"/>
                <a:gd name="csX5" fmla="*/ 315405 w 1577027"/>
                <a:gd name="csY5" fmla="*/ 315405 h 630810"/>
                <a:gd name="csX6" fmla="*/ 0 w 1577027"/>
                <a:gd name="csY6" fmla="*/ 0 h 6308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577027" h="630810">
                  <a:moveTo>
                    <a:pt x="0" y="0"/>
                  </a:moveTo>
                  <a:lnTo>
                    <a:pt x="1261622" y="0"/>
                  </a:lnTo>
                  <a:lnTo>
                    <a:pt x="1577027" y="315405"/>
                  </a:lnTo>
                  <a:lnTo>
                    <a:pt x="1261622" y="630810"/>
                  </a:lnTo>
                  <a:lnTo>
                    <a:pt x="0" y="630810"/>
                  </a:lnTo>
                  <a:lnTo>
                    <a:pt x="315405" y="3154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-199818"/>
                <a:satOff val="-17728"/>
                <a:lumOff val="-181"/>
                <a:alphaOff val="0"/>
              </a:schemeClr>
            </a:lnRef>
            <a:fillRef idx="1">
              <a:schemeClr val="accent2">
                <a:tint val="40000"/>
                <a:alpha val="90000"/>
                <a:hueOff val="-199818"/>
                <a:satOff val="-17728"/>
                <a:lumOff val="-181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-199818"/>
                <a:satOff val="-17728"/>
                <a:lumOff val="-181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9375" tIns="6985" rIns="315405" bIns="698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dirty="0"/>
                <a:t>5) Risk</a:t>
              </a: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2C7D733-B96E-3C5C-4663-2BDB742555C0}"/>
                </a:ext>
              </a:extLst>
            </p:cNvPr>
            <p:cNvSpPr/>
            <p:nvPr/>
          </p:nvSpPr>
          <p:spPr>
            <a:xfrm>
              <a:off x="5350001" y="2562585"/>
              <a:ext cx="1577027" cy="630810"/>
            </a:xfrm>
            <a:custGeom>
              <a:avLst/>
              <a:gdLst>
                <a:gd name="csX0" fmla="*/ 0 w 1577027"/>
                <a:gd name="csY0" fmla="*/ 0 h 630810"/>
                <a:gd name="csX1" fmla="*/ 1261622 w 1577027"/>
                <a:gd name="csY1" fmla="*/ 0 h 630810"/>
                <a:gd name="csX2" fmla="*/ 1577027 w 1577027"/>
                <a:gd name="csY2" fmla="*/ 315405 h 630810"/>
                <a:gd name="csX3" fmla="*/ 1261622 w 1577027"/>
                <a:gd name="csY3" fmla="*/ 630810 h 630810"/>
                <a:gd name="csX4" fmla="*/ 0 w 1577027"/>
                <a:gd name="csY4" fmla="*/ 630810 h 630810"/>
                <a:gd name="csX5" fmla="*/ 315405 w 1577027"/>
                <a:gd name="csY5" fmla="*/ 315405 h 630810"/>
                <a:gd name="csX6" fmla="*/ 0 w 1577027"/>
                <a:gd name="csY6" fmla="*/ 0 h 6308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577027" h="630810">
                  <a:moveTo>
                    <a:pt x="0" y="0"/>
                  </a:moveTo>
                  <a:lnTo>
                    <a:pt x="1261622" y="0"/>
                  </a:lnTo>
                  <a:lnTo>
                    <a:pt x="1577027" y="315405"/>
                  </a:lnTo>
                  <a:lnTo>
                    <a:pt x="1261622" y="630810"/>
                  </a:lnTo>
                  <a:lnTo>
                    <a:pt x="0" y="630810"/>
                  </a:lnTo>
                  <a:lnTo>
                    <a:pt x="315405" y="3154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-249772"/>
                <a:satOff val="-22161"/>
                <a:lumOff val="-226"/>
                <a:alphaOff val="0"/>
              </a:schemeClr>
            </a:lnRef>
            <a:fillRef idx="1">
              <a:schemeClr val="accent2">
                <a:tint val="40000"/>
                <a:alpha val="90000"/>
                <a:hueOff val="-249772"/>
                <a:satOff val="-22161"/>
                <a:lumOff val="-226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-249772"/>
                <a:satOff val="-22161"/>
                <a:lumOff val="-226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9375" tIns="6985" rIns="315405" bIns="698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dirty="0"/>
                <a:t>6) Need</a:t>
              </a: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6516FCB-30B9-29A9-170B-C70BA96227E0}"/>
                </a:ext>
              </a:extLst>
            </p:cNvPr>
            <p:cNvSpPr/>
            <p:nvPr/>
          </p:nvSpPr>
          <p:spPr>
            <a:xfrm>
              <a:off x="3993758" y="3429000"/>
              <a:ext cx="1577027" cy="630810"/>
            </a:xfrm>
            <a:custGeom>
              <a:avLst/>
              <a:gdLst>
                <a:gd name="csX0" fmla="*/ 0 w 1577027"/>
                <a:gd name="csY0" fmla="*/ 0 h 630810"/>
                <a:gd name="csX1" fmla="*/ 1261622 w 1577027"/>
                <a:gd name="csY1" fmla="*/ 0 h 630810"/>
                <a:gd name="csX2" fmla="*/ 1577027 w 1577027"/>
                <a:gd name="csY2" fmla="*/ 315405 h 630810"/>
                <a:gd name="csX3" fmla="*/ 1261622 w 1577027"/>
                <a:gd name="csY3" fmla="*/ 630810 h 630810"/>
                <a:gd name="csX4" fmla="*/ 0 w 1577027"/>
                <a:gd name="csY4" fmla="*/ 630810 h 630810"/>
                <a:gd name="csX5" fmla="*/ 315405 w 1577027"/>
                <a:gd name="csY5" fmla="*/ 315405 h 630810"/>
                <a:gd name="csX6" fmla="*/ 0 w 1577027"/>
                <a:gd name="csY6" fmla="*/ 0 h 6308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577027" h="630810">
                  <a:moveTo>
                    <a:pt x="0" y="0"/>
                  </a:moveTo>
                  <a:lnTo>
                    <a:pt x="1261622" y="0"/>
                  </a:lnTo>
                  <a:lnTo>
                    <a:pt x="1577027" y="315405"/>
                  </a:lnTo>
                  <a:lnTo>
                    <a:pt x="1261622" y="630810"/>
                  </a:lnTo>
                  <a:lnTo>
                    <a:pt x="0" y="630810"/>
                  </a:lnTo>
                  <a:lnTo>
                    <a:pt x="315405" y="3154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-349681"/>
                <a:satOff val="-31025"/>
                <a:lumOff val="-317"/>
                <a:alphaOff val="0"/>
              </a:schemeClr>
            </a:lnRef>
            <a:fillRef idx="1">
              <a:schemeClr val="accent2">
                <a:tint val="40000"/>
                <a:alpha val="90000"/>
                <a:hueOff val="-349681"/>
                <a:satOff val="-31025"/>
                <a:lumOff val="-317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-349681"/>
                <a:satOff val="-31025"/>
                <a:lumOff val="-317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9375" tIns="6985" rIns="315405" bIns="698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dirty="0"/>
                <a:t>8) Assess RNR</a:t>
              </a: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7757D87-6D25-6D63-20D3-9C8AE494F5DF}"/>
                </a:ext>
              </a:extLst>
            </p:cNvPr>
            <p:cNvSpPr/>
            <p:nvPr/>
          </p:nvSpPr>
          <p:spPr>
            <a:xfrm>
              <a:off x="5350001" y="3429000"/>
              <a:ext cx="1577027" cy="630810"/>
            </a:xfrm>
            <a:custGeom>
              <a:avLst/>
              <a:gdLst>
                <a:gd name="csX0" fmla="*/ 0 w 1577027"/>
                <a:gd name="csY0" fmla="*/ 0 h 630810"/>
                <a:gd name="csX1" fmla="*/ 1261622 w 1577027"/>
                <a:gd name="csY1" fmla="*/ 0 h 630810"/>
                <a:gd name="csX2" fmla="*/ 1577027 w 1577027"/>
                <a:gd name="csY2" fmla="*/ 315405 h 630810"/>
                <a:gd name="csX3" fmla="*/ 1261622 w 1577027"/>
                <a:gd name="csY3" fmla="*/ 630810 h 630810"/>
                <a:gd name="csX4" fmla="*/ 0 w 1577027"/>
                <a:gd name="csY4" fmla="*/ 630810 h 630810"/>
                <a:gd name="csX5" fmla="*/ 315405 w 1577027"/>
                <a:gd name="csY5" fmla="*/ 315405 h 630810"/>
                <a:gd name="csX6" fmla="*/ 0 w 1577027"/>
                <a:gd name="csY6" fmla="*/ 0 h 6308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577027" h="630810">
                  <a:moveTo>
                    <a:pt x="0" y="0"/>
                  </a:moveTo>
                  <a:lnTo>
                    <a:pt x="1261622" y="0"/>
                  </a:lnTo>
                  <a:lnTo>
                    <a:pt x="1577027" y="315405"/>
                  </a:lnTo>
                  <a:lnTo>
                    <a:pt x="1261622" y="630810"/>
                  </a:lnTo>
                  <a:lnTo>
                    <a:pt x="0" y="630810"/>
                  </a:lnTo>
                  <a:lnTo>
                    <a:pt x="315405" y="3154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-399636"/>
                <a:satOff val="-35457"/>
                <a:lumOff val="-362"/>
                <a:alphaOff val="0"/>
              </a:schemeClr>
            </a:lnRef>
            <a:fillRef idx="1">
              <a:schemeClr val="accent2">
                <a:tint val="40000"/>
                <a:alpha val="90000"/>
                <a:hueOff val="-399636"/>
                <a:satOff val="-35457"/>
                <a:lumOff val="-362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-399636"/>
                <a:satOff val="-35457"/>
                <a:lumOff val="-362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9375" tIns="6985" rIns="315405" bIns="698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dirty="0"/>
                <a:t>9) Strengths</a:t>
              </a: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48E60B28-CB18-A4CC-D3B2-1864CA177A09}"/>
                </a:ext>
              </a:extLst>
            </p:cNvPr>
            <p:cNvSpPr/>
            <p:nvPr/>
          </p:nvSpPr>
          <p:spPr>
            <a:xfrm>
              <a:off x="6706244" y="3429000"/>
              <a:ext cx="1577027" cy="630810"/>
            </a:xfrm>
            <a:custGeom>
              <a:avLst/>
              <a:gdLst>
                <a:gd name="csX0" fmla="*/ 0 w 1577027"/>
                <a:gd name="csY0" fmla="*/ 0 h 630810"/>
                <a:gd name="csX1" fmla="*/ 1261622 w 1577027"/>
                <a:gd name="csY1" fmla="*/ 0 h 630810"/>
                <a:gd name="csX2" fmla="*/ 1577027 w 1577027"/>
                <a:gd name="csY2" fmla="*/ 315405 h 630810"/>
                <a:gd name="csX3" fmla="*/ 1261622 w 1577027"/>
                <a:gd name="csY3" fmla="*/ 630810 h 630810"/>
                <a:gd name="csX4" fmla="*/ 0 w 1577027"/>
                <a:gd name="csY4" fmla="*/ 630810 h 630810"/>
                <a:gd name="csX5" fmla="*/ 315405 w 1577027"/>
                <a:gd name="csY5" fmla="*/ 315405 h 630810"/>
                <a:gd name="csX6" fmla="*/ 0 w 1577027"/>
                <a:gd name="csY6" fmla="*/ 0 h 6308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577027" h="630810">
                  <a:moveTo>
                    <a:pt x="0" y="0"/>
                  </a:moveTo>
                  <a:lnTo>
                    <a:pt x="1261622" y="0"/>
                  </a:lnTo>
                  <a:lnTo>
                    <a:pt x="1577027" y="315405"/>
                  </a:lnTo>
                  <a:lnTo>
                    <a:pt x="1261622" y="630810"/>
                  </a:lnTo>
                  <a:lnTo>
                    <a:pt x="0" y="630810"/>
                  </a:lnTo>
                  <a:lnTo>
                    <a:pt x="315405" y="3154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-449590"/>
                <a:satOff val="-39889"/>
                <a:lumOff val="-407"/>
                <a:alphaOff val="0"/>
              </a:schemeClr>
            </a:lnRef>
            <a:fillRef idx="1">
              <a:schemeClr val="accent2">
                <a:tint val="40000"/>
                <a:alpha val="90000"/>
                <a:hueOff val="-449590"/>
                <a:satOff val="-39889"/>
                <a:lumOff val="-407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-449590"/>
                <a:satOff val="-39889"/>
                <a:lumOff val="-407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9375" tIns="6985" rIns="315405" bIns="698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dirty="0"/>
                <a:t>10) Breadth</a:t>
              </a: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76F8F20-5EFB-270D-EC37-6F132B0708B7}"/>
                </a:ext>
              </a:extLst>
            </p:cNvPr>
            <p:cNvSpPr/>
            <p:nvPr/>
          </p:nvSpPr>
          <p:spPr>
            <a:xfrm>
              <a:off x="8021066" y="3444423"/>
              <a:ext cx="1577027" cy="630810"/>
            </a:xfrm>
            <a:custGeom>
              <a:avLst/>
              <a:gdLst>
                <a:gd name="csX0" fmla="*/ 0 w 1577027"/>
                <a:gd name="csY0" fmla="*/ 0 h 630810"/>
                <a:gd name="csX1" fmla="*/ 1261622 w 1577027"/>
                <a:gd name="csY1" fmla="*/ 0 h 630810"/>
                <a:gd name="csX2" fmla="*/ 1577027 w 1577027"/>
                <a:gd name="csY2" fmla="*/ 315405 h 630810"/>
                <a:gd name="csX3" fmla="*/ 1261622 w 1577027"/>
                <a:gd name="csY3" fmla="*/ 630810 h 630810"/>
                <a:gd name="csX4" fmla="*/ 0 w 1577027"/>
                <a:gd name="csY4" fmla="*/ 630810 h 630810"/>
                <a:gd name="csX5" fmla="*/ 315405 w 1577027"/>
                <a:gd name="csY5" fmla="*/ 315405 h 630810"/>
                <a:gd name="csX6" fmla="*/ 0 w 1577027"/>
                <a:gd name="csY6" fmla="*/ 0 h 6308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577027" h="630810">
                  <a:moveTo>
                    <a:pt x="0" y="0"/>
                  </a:moveTo>
                  <a:lnTo>
                    <a:pt x="1261622" y="0"/>
                  </a:lnTo>
                  <a:lnTo>
                    <a:pt x="1577027" y="315405"/>
                  </a:lnTo>
                  <a:lnTo>
                    <a:pt x="1261622" y="630810"/>
                  </a:lnTo>
                  <a:lnTo>
                    <a:pt x="0" y="630810"/>
                  </a:lnTo>
                  <a:lnTo>
                    <a:pt x="315405" y="3154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-499545"/>
                <a:satOff val="-44321"/>
                <a:lumOff val="-452"/>
                <a:alphaOff val="0"/>
              </a:schemeClr>
            </a:lnRef>
            <a:fillRef idx="1">
              <a:schemeClr val="accent2">
                <a:tint val="40000"/>
                <a:alpha val="90000"/>
                <a:hueOff val="-499545"/>
                <a:satOff val="-44321"/>
                <a:lumOff val="-452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-499545"/>
                <a:satOff val="-44321"/>
                <a:lumOff val="-452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9375" tIns="6985" rIns="315405" bIns="698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11) Professional Discretion</a:t>
              </a: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67B4238-6F8B-370B-FC46-4365725FE5CD}"/>
                </a:ext>
              </a:extLst>
            </p:cNvPr>
            <p:cNvSpPr/>
            <p:nvPr/>
          </p:nvSpPr>
          <p:spPr>
            <a:xfrm>
              <a:off x="3952336" y="4310838"/>
              <a:ext cx="1577027" cy="630810"/>
            </a:xfrm>
            <a:custGeom>
              <a:avLst/>
              <a:gdLst>
                <a:gd name="csX0" fmla="*/ 0 w 1577027"/>
                <a:gd name="csY0" fmla="*/ 0 h 630810"/>
                <a:gd name="csX1" fmla="*/ 1261622 w 1577027"/>
                <a:gd name="csY1" fmla="*/ 0 h 630810"/>
                <a:gd name="csX2" fmla="*/ 1577027 w 1577027"/>
                <a:gd name="csY2" fmla="*/ 315405 h 630810"/>
                <a:gd name="csX3" fmla="*/ 1261622 w 1577027"/>
                <a:gd name="csY3" fmla="*/ 630810 h 630810"/>
                <a:gd name="csX4" fmla="*/ 0 w 1577027"/>
                <a:gd name="csY4" fmla="*/ 630810 h 630810"/>
                <a:gd name="csX5" fmla="*/ 315405 w 1577027"/>
                <a:gd name="csY5" fmla="*/ 315405 h 630810"/>
                <a:gd name="csX6" fmla="*/ 0 w 1577027"/>
                <a:gd name="csY6" fmla="*/ 0 h 6308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577027" h="630810">
                  <a:moveTo>
                    <a:pt x="0" y="0"/>
                  </a:moveTo>
                  <a:lnTo>
                    <a:pt x="1261622" y="0"/>
                  </a:lnTo>
                  <a:lnTo>
                    <a:pt x="1577027" y="315405"/>
                  </a:lnTo>
                  <a:lnTo>
                    <a:pt x="1261622" y="630810"/>
                  </a:lnTo>
                  <a:lnTo>
                    <a:pt x="0" y="630810"/>
                  </a:lnTo>
                  <a:lnTo>
                    <a:pt x="315405" y="3154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-549499"/>
                <a:satOff val="-48753"/>
                <a:lumOff val="-498"/>
                <a:alphaOff val="0"/>
              </a:schemeClr>
            </a:lnRef>
            <a:fillRef idx="1">
              <a:schemeClr val="accent2">
                <a:tint val="40000"/>
                <a:alpha val="90000"/>
                <a:hueOff val="-549499"/>
                <a:satOff val="-48753"/>
                <a:lumOff val="-498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-549499"/>
                <a:satOff val="-48753"/>
                <a:lumOff val="-498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9375" tIns="6985" rIns="315405" bIns="698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12) Dosage</a:t>
              </a: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38E2498-BD85-848B-4499-2CA272828F44}"/>
                </a:ext>
              </a:extLst>
            </p:cNvPr>
            <p:cNvSpPr/>
            <p:nvPr/>
          </p:nvSpPr>
          <p:spPr>
            <a:xfrm>
              <a:off x="3952336" y="5177253"/>
              <a:ext cx="1577027" cy="630810"/>
            </a:xfrm>
            <a:custGeom>
              <a:avLst/>
              <a:gdLst>
                <a:gd name="csX0" fmla="*/ 0 w 1577027"/>
                <a:gd name="csY0" fmla="*/ 0 h 630810"/>
                <a:gd name="csX1" fmla="*/ 1261622 w 1577027"/>
                <a:gd name="csY1" fmla="*/ 0 h 630810"/>
                <a:gd name="csX2" fmla="*/ 1577027 w 1577027"/>
                <a:gd name="csY2" fmla="*/ 315405 h 630810"/>
                <a:gd name="csX3" fmla="*/ 1261622 w 1577027"/>
                <a:gd name="csY3" fmla="*/ 630810 h 630810"/>
                <a:gd name="csX4" fmla="*/ 0 w 1577027"/>
                <a:gd name="csY4" fmla="*/ 630810 h 630810"/>
                <a:gd name="csX5" fmla="*/ 315405 w 1577027"/>
                <a:gd name="csY5" fmla="*/ 315405 h 630810"/>
                <a:gd name="csX6" fmla="*/ 0 w 1577027"/>
                <a:gd name="csY6" fmla="*/ 0 h 6308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577027" h="630810">
                  <a:moveTo>
                    <a:pt x="0" y="0"/>
                  </a:moveTo>
                  <a:lnTo>
                    <a:pt x="1261622" y="0"/>
                  </a:lnTo>
                  <a:lnTo>
                    <a:pt x="1577027" y="315405"/>
                  </a:lnTo>
                  <a:lnTo>
                    <a:pt x="1261622" y="630810"/>
                  </a:lnTo>
                  <a:lnTo>
                    <a:pt x="0" y="630810"/>
                  </a:lnTo>
                  <a:lnTo>
                    <a:pt x="315405" y="3154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-599454"/>
                <a:satOff val="-53185"/>
                <a:lumOff val="-543"/>
                <a:alphaOff val="0"/>
              </a:schemeClr>
            </a:lnRef>
            <a:fillRef idx="1">
              <a:schemeClr val="accent2">
                <a:tint val="40000"/>
                <a:alpha val="90000"/>
                <a:hueOff val="-599454"/>
                <a:satOff val="-53185"/>
                <a:lumOff val="-543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-599454"/>
                <a:satOff val="-53185"/>
                <a:lumOff val="-543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9375" tIns="6985" rIns="315405" bIns="698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13) Relationship Skills</a:t>
              </a: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613AB1A-90F9-3523-8480-795940D9C19A}"/>
                </a:ext>
              </a:extLst>
            </p:cNvPr>
            <p:cNvSpPr/>
            <p:nvPr/>
          </p:nvSpPr>
          <p:spPr>
            <a:xfrm>
              <a:off x="5308579" y="5177253"/>
              <a:ext cx="1577027" cy="630810"/>
            </a:xfrm>
            <a:custGeom>
              <a:avLst/>
              <a:gdLst>
                <a:gd name="csX0" fmla="*/ 0 w 1577027"/>
                <a:gd name="csY0" fmla="*/ 0 h 630810"/>
                <a:gd name="csX1" fmla="*/ 1261622 w 1577027"/>
                <a:gd name="csY1" fmla="*/ 0 h 630810"/>
                <a:gd name="csX2" fmla="*/ 1577027 w 1577027"/>
                <a:gd name="csY2" fmla="*/ 315405 h 630810"/>
                <a:gd name="csX3" fmla="*/ 1261622 w 1577027"/>
                <a:gd name="csY3" fmla="*/ 630810 h 630810"/>
                <a:gd name="csX4" fmla="*/ 0 w 1577027"/>
                <a:gd name="csY4" fmla="*/ 630810 h 630810"/>
                <a:gd name="csX5" fmla="*/ 315405 w 1577027"/>
                <a:gd name="csY5" fmla="*/ 315405 h 630810"/>
                <a:gd name="csX6" fmla="*/ 0 w 1577027"/>
                <a:gd name="csY6" fmla="*/ 0 h 6308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577027" h="630810">
                  <a:moveTo>
                    <a:pt x="0" y="0"/>
                  </a:moveTo>
                  <a:lnTo>
                    <a:pt x="1261622" y="0"/>
                  </a:lnTo>
                  <a:lnTo>
                    <a:pt x="1577027" y="315405"/>
                  </a:lnTo>
                  <a:lnTo>
                    <a:pt x="1261622" y="630810"/>
                  </a:lnTo>
                  <a:lnTo>
                    <a:pt x="0" y="630810"/>
                  </a:lnTo>
                  <a:lnTo>
                    <a:pt x="315405" y="3154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-649408"/>
                <a:satOff val="-57618"/>
                <a:lumOff val="-588"/>
                <a:alphaOff val="0"/>
              </a:schemeClr>
            </a:lnRef>
            <a:fillRef idx="1">
              <a:schemeClr val="accent2">
                <a:tint val="40000"/>
                <a:alpha val="90000"/>
                <a:hueOff val="-649408"/>
                <a:satOff val="-57618"/>
                <a:lumOff val="-588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-649408"/>
                <a:satOff val="-57618"/>
                <a:lumOff val="-588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9375" tIns="6985" rIns="315405" bIns="698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14) Structuring Skills</a:t>
              </a: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C22D2E4-DF12-AD7C-2F46-D48AFFCFF950}"/>
                </a:ext>
              </a:extLst>
            </p:cNvPr>
            <p:cNvSpPr/>
            <p:nvPr/>
          </p:nvSpPr>
          <p:spPr>
            <a:xfrm>
              <a:off x="3952336" y="6043668"/>
              <a:ext cx="1577027" cy="630810"/>
            </a:xfrm>
            <a:custGeom>
              <a:avLst/>
              <a:gdLst>
                <a:gd name="csX0" fmla="*/ 0 w 1577027"/>
                <a:gd name="csY0" fmla="*/ 0 h 630810"/>
                <a:gd name="csX1" fmla="*/ 1261622 w 1577027"/>
                <a:gd name="csY1" fmla="*/ 0 h 630810"/>
                <a:gd name="csX2" fmla="*/ 1577027 w 1577027"/>
                <a:gd name="csY2" fmla="*/ 315405 h 630810"/>
                <a:gd name="csX3" fmla="*/ 1261622 w 1577027"/>
                <a:gd name="csY3" fmla="*/ 630810 h 630810"/>
                <a:gd name="csX4" fmla="*/ 0 w 1577027"/>
                <a:gd name="csY4" fmla="*/ 630810 h 630810"/>
                <a:gd name="csX5" fmla="*/ 315405 w 1577027"/>
                <a:gd name="csY5" fmla="*/ 315405 h 630810"/>
                <a:gd name="csX6" fmla="*/ 0 w 1577027"/>
                <a:gd name="csY6" fmla="*/ 0 h 6308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577027" h="630810">
                  <a:moveTo>
                    <a:pt x="0" y="0"/>
                  </a:moveTo>
                  <a:lnTo>
                    <a:pt x="1261622" y="0"/>
                  </a:lnTo>
                  <a:lnTo>
                    <a:pt x="1577027" y="315405"/>
                  </a:lnTo>
                  <a:lnTo>
                    <a:pt x="1261622" y="630810"/>
                  </a:lnTo>
                  <a:lnTo>
                    <a:pt x="0" y="630810"/>
                  </a:lnTo>
                  <a:lnTo>
                    <a:pt x="315405" y="3154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-699363"/>
                <a:satOff val="-62050"/>
                <a:lumOff val="-633"/>
                <a:alphaOff val="0"/>
              </a:schemeClr>
            </a:lnRef>
            <a:fillRef idx="1">
              <a:schemeClr val="accent2">
                <a:tint val="40000"/>
                <a:alpha val="90000"/>
                <a:hueOff val="-699363"/>
                <a:satOff val="-62050"/>
                <a:lumOff val="-633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-699363"/>
                <a:satOff val="-62050"/>
                <a:lumOff val="-633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9375" tIns="6985" rIns="315405" bIns="698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/>
                <a:t>15) Community Based</a:t>
              </a:r>
              <a:endParaRPr lang="en-US" sz="1600" kern="1200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1E8959C-E71C-C81E-7033-AB9EAF370994}"/>
                </a:ext>
              </a:extLst>
            </p:cNvPr>
            <p:cNvSpPr/>
            <p:nvPr/>
          </p:nvSpPr>
          <p:spPr>
            <a:xfrm>
              <a:off x="5308786" y="6043668"/>
              <a:ext cx="1577027" cy="630810"/>
            </a:xfrm>
            <a:custGeom>
              <a:avLst/>
              <a:gdLst>
                <a:gd name="csX0" fmla="*/ 0 w 1577027"/>
                <a:gd name="csY0" fmla="*/ 0 h 630810"/>
                <a:gd name="csX1" fmla="*/ 1261622 w 1577027"/>
                <a:gd name="csY1" fmla="*/ 0 h 630810"/>
                <a:gd name="csX2" fmla="*/ 1577027 w 1577027"/>
                <a:gd name="csY2" fmla="*/ 315405 h 630810"/>
                <a:gd name="csX3" fmla="*/ 1261622 w 1577027"/>
                <a:gd name="csY3" fmla="*/ 630810 h 630810"/>
                <a:gd name="csX4" fmla="*/ 0 w 1577027"/>
                <a:gd name="csY4" fmla="*/ 630810 h 630810"/>
                <a:gd name="csX5" fmla="*/ 315405 w 1577027"/>
                <a:gd name="csY5" fmla="*/ 315405 h 630810"/>
                <a:gd name="csX6" fmla="*/ 0 w 1577027"/>
                <a:gd name="csY6" fmla="*/ 0 h 6308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577027" h="630810">
                  <a:moveTo>
                    <a:pt x="0" y="0"/>
                  </a:moveTo>
                  <a:lnTo>
                    <a:pt x="1261622" y="0"/>
                  </a:lnTo>
                  <a:lnTo>
                    <a:pt x="1577027" y="315405"/>
                  </a:lnTo>
                  <a:lnTo>
                    <a:pt x="1261622" y="630810"/>
                  </a:lnTo>
                  <a:lnTo>
                    <a:pt x="0" y="630810"/>
                  </a:lnTo>
                  <a:lnTo>
                    <a:pt x="315405" y="3154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-749317"/>
                <a:satOff val="-66482"/>
                <a:lumOff val="-679"/>
                <a:alphaOff val="0"/>
              </a:schemeClr>
            </a:lnRef>
            <a:fillRef idx="1">
              <a:schemeClr val="accent2">
                <a:tint val="40000"/>
                <a:alpha val="90000"/>
                <a:hueOff val="-749317"/>
                <a:satOff val="-66482"/>
                <a:lumOff val="-679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-749317"/>
                <a:satOff val="-66482"/>
                <a:lumOff val="-67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9375" tIns="6985" rIns="315405" bIns="698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16) Continuity of Service</a:t>
              </a: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C395C66-7E67-B04C-8D92-B198649A9792}"/>
                </a:ext>
              </a:extLst>
            </p:cNvPr>
            <p:cNvSpPr/>
            <p:nvPr/>
          </p:nvSpPr>
          <p:spPr>
            <a:xfrm>
              <a:off x="3998858" y="1696170"/>
              <a:ext cx="1577027" cy="630810"/>
            </a:xfrm>
            <a:custGeom>
              <a:avLst/>
              <a:gdLst>
                <a:gd name="csX0" fmla="*/ 0 w 1577027"/>
                <a:gd name="csY0" fmla="*/ 0 h 630810"/>
                <a:gd name="csX1" fmla="*/ 1261622 w 1577027"/>
                <a:gd name="csY1" fmla="*/ 0 h 630810"/>
                <a:gd name="csX2" fmla="*/ 1577027 w 1577027"/>
                <a:gd name="csY2" fmla="*/ 315405 h 630810"/>
                <a:gd name="csX3" fmla="*/ 1261622 w 1577027"/>
                <a:gd name="csY3" fmla="*/ 630810 h 630810"/>
                <a:gd name="csX4" fmla="*/ 0 w 1577027"/>
                <a:gd name="csY4" fmla="*/ 630810 h 630810"/>
                <a:gd name="csX5" fmla="*/ 315405 w 1577027"/>
                <a:gd name="csY5" fmla="*/ 315405 h 630810"/>
                <a:gd name="csX6" fmla="*/ 0 w 1577027"/>
                <a:gd name="csY6" fmla="*/ 0 h 6308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577027" h="630810">
                  <a:moveTo>
                    <a:pt x="0" y="0"/>
                  </a:moveTo>
                  <a:lnTo>
                    <a:pt x="1261622" y="0"/>
                  </a:lnTo>
                  <a:lnTo>
                    <a:pt x="1577027" y="315405"/>
                  </a:lnTo>
                  <a:lnTo>
                    <a:pt x="1261622" y="630810"/>
                  </a:lnTo>
                  <a:lnTo>
                    <a:pt x="0" y="630810"/>
                  </a:lnTo>
                  <a:lnTo>
                    <a:pt x="315405" y="3154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9375" tIns="6985" rIns="315405" bIns="698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1) Respect for the Person</a:t>
              </a: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54CE646F-29DB-B859-BABF-20EE1FCE0D8B}"/>
                </a:ext>
              </a:extLst>
            </p:cNvPr>
            <p:cNvSpPr/>
            <p:nvPr/>
          </p:nvSpPr>
          <p:spPr>
            <a:xfrm>
              <a:off x="5355101" y="1696170"/>
              <a:ext cx="1577027" cy="630810"/>
            </a:xfrm>
            <a:custGeom>
              <a:avLst/>
              <a:gdLst>
                <a:gd name="csX0" fmla="*/ 0 w 1577027"/>
                <a:gd name="csY0" fmla="*/ 0 h 630810"/>
                <a:gd name="csX1" fmla="*/ 1261622 w 1577027"/>
                <a:gd name="csY1" fmla="*/ 0 h 630810"/>
                <a:gd name="csX2" fmla="*/ 1577027 w 1577027"/>
                <a:gd name="csY2" fmla="*/ 315405 h 630810"/>
                <a:gd name="csX3" fmla="*/ 1261622 w 1577027"/>
                <a:gd name="csY3" fmla="*/ 630810 h 630810"/>
                <a:gd name="csX4" fmla="*/ 0 w 1577027"/>
                <a:gd name="csY4" fmla="*/ 630810 h 630810"/>
                <a:gd name="csX5" fmla="*/ 315405 w 1577027"/>
                <a:gd name="csY5" fmla="*/ 315405 h 630810"/>
                <a:gd name="csX6" fmla="*/ 0 w 1577027"/>
                <a:gd name="csY6" fmla="*/ 0 h 6308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577027" h="630810">
                  <a:moveTo>
                    <a:pt x="0" y="0"/>
                  </a:moveTo>
                  <a:lnTo>
                    <a:pt x="1261622" y="0"/>
                  </a:lnTo>
                  <a:lnTo>
                    <a:pt x="1577027" y="315405"/>
                  </a:lnTo>
                  <a:lnTo>
                    <a:pt x="1261622" y="630810"/>
                  </a:lnTo>
                  <a:lnTo>
                    <a:pt x="0" y="630810"/>
                  </a:lnTo>
                  <a:lnTo>
                    <a:pt x="315405" y="3154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-49954"/>
                <a:satOff val="-4432"/>
                <a:lumOff val="-45"/>
                <a:alphaOff val="0"/>
              </a:schemeClr>
            </a:lnRef>
            <a:fillRef idx="1">
              <a:schemeClr val="accent2">
                <a:tint val="40000"/>
                <a:alpha val="90000"/>
                <a:hueOff val="-49954"/>
                <a:satOff val="-4432"/>
                <a:lumOff val="-45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-49954"/>
                <a:satOff val="-4432"/>
                <a:lumOff val="-45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9375" tIns="6985" rIns="315405" bIns="698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2) Theory</a:t>
              </a: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7E8509B8-E817-3847-CD1E-9986FE423843}"/>
                </a:ext>
              </a:extLst>
            </p:cNvPr>
            <p:cNvSpPr/>
            <p:nvPr/>
          </p:nvSpPr>
          <p:spPr>
            <a:xfrm>
              <a:off x="6711345" y="1696170"/>
              <a:ext cx="1577027" cy="630810"/>
            </a:xfrm>
            <a:custGeom>
              <a:avLst/>
              <a:gdLst>
                <a:gd name="csX0" fmla="*/ 0 w 1577027"/>
                <a:gd name="csY0" fmla="*/ 0 h 630810"/>
                <a:gd name="csX1" fmla="*/ 1261622 w 1577027"/>
                <a:gd name="csY1" fmla="*/ 0 h 630810"/>
                <a:gd name="csX2" fmla="*/ 1577027 w 1577027"/>
                <a:gd name="csY2" fmla="*/ 315405 h 630810"/>
                <a:gd name="csX3" fmla="*/ 1261622 w 1577027"/>
                <a:gd name="csY3" fmla="*/ 630810 h 630810"/>
                <a:gd name="csX4" fmla="*/ 0 w 1577027"/>
                <a:gd name="csY4" fmla="*/ 630810 h 630810"/>
                <a:gd name="csX5" fmla="*/ 315405 w 1577027"/>
                <a:gd name="csY5" fmla="*/ 315405 h 630810"/>
                <a:gd name="csX6" fmla="*/ 0 w 1577027"/>
                <a:gd name="csY6" fmla="*/ 0 h 6308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577027" h="630810">
                  <a:moveTo>
                    <a:pt x="0" y="0"/>
                  </a:moveTo>
                  <a:lnTo>
                    <a:pt x="1261622" y="0"/>
                  </a:lnTo>
                  <a:lnTo>
                    <a:pt x="1577027" y="315405"/>
                  </a:lnTo>
                  <a:lnTo>
                    <a:pt x="1261622" y="630810"/>
                  </a:lnTo>
                  <a:lnTo>
                    <a:pt x="0" y="630810"/>
                  </a:lnTo>
                  <a:lnTo>
                    <a:pt x="315405" y="3154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-99909"/>
                <a:satOff val="-8864"/>
                <a:lumOff val="-90"/>
                <a:alphaOff val="0"/>
              </a:schemeClr>
            </a:lnRef>
            <a:fillRef idx="1">
              <a:schemeClr val="accent2">
                <a:tint val="40000"/>
                <a:alpha val="90000"/>
                <a:hueOff val="-99909"/>
                <a:satOff val="-8864"/>
                <a:lumOff val="-90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-99909"/>
                <a:satOff val="-8864"/>
                <a:lumOff val="-9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9375" tIns="6985" rIns="315405" bIns="698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3) Human Service</a:t>
              </a: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E09C3AD-0822-3A94-08AB-E2C8045C9AB3}"/>
                </a:ext>
              </a:extLst>
            </p:cNvPr>
            <p:cNvSpPr/>
            <p:nvPr/>
          </p:nvSpPr>
          <p:spPr>
            <a:xfrm>
              <a:off x="8067588" y="1696170"/>
              <a:ext cx="1577027" cy="630810"/>
            </a:xfrm>
            <a:custGeom>
              <a:avLst/>
              <a:gdLst>
                <a:gd name="csX0" fmla="*/ 0 w 1577027"/>
                <a:gd name="csY0" fmla="*/ 0 h 630810"/>
                <a:gd name="csX1" fmla="*/ 1261622 w 1577027"/>
                <a:gd name="csY1" fmla="*/ 0 h 630810"/>
                <a:gd name="csX2" fmla="*/ 1577027 w 1577027"/>
                <a:gd name="csY2" fmla="*/ 315405 h 630810"/>
                <a:gd name="csX3" fmla="*/ 1261622 w 1577027"/>
                <a:gd name="csY3" fmla="*/ 630810 h 630810"/>
                <a:gd name="csX4" fmla="*/ 0 w 1577027"/>
                <a:gd name="csY4" fmla="*/ 630810 h 630810"/>
                <a:gd name="csX5" fmla="*/ 315405 w 1577027"/>
                <a:gd name="csY5" fmla="*/ 315405 h 630810"/>
                <a:gd name="csX6" fmla="*/ 0 w 1577027"/>
                <a:gd name="csY6" fmla="*/ 0 h 6308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577027" h="630810">
                  <a:moveTo>
                    <a:pt x="0" y="0"/>
                  </a:moveTo>
                  <a:lnTo>
                    <a:pt x="1261622" y="0"/>
                  </a:lnTo>
                  <a:lnTo>
                    <a:pt x="1577027" y="315405"/>
                  </a:lnTo>
                  <a:lnTo>
                    <a:pt x="1261622" y="630810"/>
                  </a:lnTo>
                  <a:lnTo>
                    <a:pt x="0" y="630810"/>
                  </a:lnTo>
                  <a:lnTo>
                    <a:pt x="315405" y="3154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-149863"/>
                <a:satOff val="-13296"/>
                <a:lumOff val="-136"/>
                <a:alphaOff val="0"/>
              </a:schemeClr>
            </a:lnRef>
            <a:fillRef idx="1">
              <a:schemeClr val="accent2">
                <a:tint val="40000"/>
                <a:alpha val="90000"/>
                <a:hueOff val="-149863"/>
                <a:satOff val="-13296"/>
                <a:lumOff val="-136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-149863"/>
                <a:satOff val="-13296"/>
                <a:lumOff val="-136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9375" tIns="6985" rIns="315405" bIns="698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4) Crime Prevention</a:t>
              </a: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7BD5640-AEF4-4FA9-76B6-D420174EB2A4}"/>
                </a:ext>
              </a:extLst>
            </p:cNvPr>
            <p:cNvSpPr/>
            <p:nvPr/>
          </p:nvSpPr>
          <p:spPr>
            <a:xfrm>
              <a:off x="3998859" y="2562585"/>
              <a:ext cx="1577027" cy="630810"/>
            </a:xfrm>
            <a:custGeom>
              <a:avLst/>
              <a:gdLst>
                <a:gd name="csX0" fmla="*/ 0 w 1577027"/>
                <a:gd name="csY0" fmla="*/ 0 h 630810"/>
                <a:gd name="csX1" fmla="*/ 1261622 w 1577027"/>
                <a:gd name="csY1" fmla="*/ 0 h 630810"/>
                <a:gd name="csX2" fmla="*/ 1577027 w 1577027"/>
                <a:gd name="csY2" fmla="*/ 315405 h 630810"/>
                <a:gd name="csX3" fmla="*/ 1261622 w 1577027"/>
                <a:gd name="csY3" fmla="*/ 630810 h 630810"/>
                <a:gd name="csX4" fmla="*/ 0 w 1577027"/>
                <a:gd name="csY4" fmla="*/ 630810 h 630810"/>
                <a:gd name="csX5" fmla="*/ 315405 w 1577027"/>
                <a:gd name="csY5" fmla="*/ 315405 h 630810"/>
                <a:gd name="csX6" fmla="*/ 0 w 1577027"/>
                <a:gd name="csY6" fmla="*/ 0 h 6308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577027" h="630810">
                  <a:moveTo>
                    <a:pt x="0" y="0"/>
                  </a:moveTo>
                  <a:lnTo>
                    <a:pt x="1261622" y="0"/>
                  </a:lnTo>
                  <a:lnTo>
                    <a:pt x="1577027" y="315405"/>
                  </a:lnTo>
                  <a:lnTo>
                    <a:pt x="1261622" y="630810"/>
                  </a:lnTo>
                  <a:lnTo>
                    <a:pt x="0" y="630810"/>
                  </a:lnTo>
                  <a:lnTo>
                    <a:pt x="315405" y="3154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-199818"/>
                <a:satOff val="-17728"/>
                <a:lumOff val="-181"/>
                <a:alphaOff val="0"/>
              </a:schemeClr>
            </a:lnRef>
            <a:fillRef idx="1">
              <a:schemeClr val="accent2">
                <a:tint val="40000"/>
                <a:alpha val="90000"/>
                <a:hueOff val="-199818"/>
                <a:satOff val="-17728"/>
                <a:lumOff val="-181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-199818"/>
                <a:satOff val="-17728"/>
                <a:lumOff val="-181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9375" tIns="6985" rIns="315405" bIns="698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5) Risk</a:t>
              </a: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ED0A288-8CA8-6BEF-62AC-03366153C405}"/>
                </a:ext>
              </a:extLst>
            </p:cNvPr>
            <p:cNvSpPr/>
            <p:nvPr/>
          </p:nvSpPr>
          <p:spPr>
            <a:xfrm>
              <a:off x="5355102" y="2562585"/>
              <a:ext cx="1577027" cy="630810"/>
            </a:xfrm>
            <a:custGeom>
              <a:avLst/>
              <a:gdLst>
                <a:gd name="csX0" fmla="*/ 0 w 1577027"/>
                <a:gd name="csY0" fmla="*/ 0 h 630810"/>
                <a:gd name="csX1" fmla="*/ 1261622 w 1577027"/>
                <a:gd name="csY1" fmla="*/ 0 h 630810"/>
                <a:gd name="csX2" fmla="*/ 1577027 w 1577027"/>
                <a:gd name="csY2" fmla="*/ 315405 h 630810"/>
                <a:gd name="csX3" fmla="*/ 1261622 w 1577027"/>
                <a:gd name="csY3" fmla="*/ 630810 h 630810"/>
                <a:gd name="csX4" fmla="*/ 0 w 1577027"/>
                <a:gd name="csY4" fmla="*/ 630810 h 630810"/>
                <a:gd name="csX5" fmla="*/ 315405 w 1577027"/>
                <a:gd name="csY5" fmla="*/ 315405 h 630810"/>
                <a:gd name="csX6" fmla="*/ 0 w 1577027"/>
                <a:gd name="csY6" fmla="*/ 0 h 6308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577027" h="630810">
                  <a:moveTo>
                    <a:pt x="0" y="0"/>
                  </a:moveTo>
                  <a:lnTo>
                    <a:pt x="1261622" y="0"/>
                  </a:lnTo>
                  <a:lnTo>
                    <a:pt x="1577027" y="315405"/>
                  </a:lnTo>
                  <a:lnTo>
                    <a:pt x="1261622" y="630810"/>
                  </a:lnTo>
                  <a:lnTo>
                    <a:pt x="0" y="630810"/>
                  </a:lnTo>
                  <a:lnTo>
                    <a:pt x="315405" y="3154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-249772"/>
                <a:satOff val="-22161"/>
                <a:lumOff val="-226"/>
                <a:alphaOff val="0"/>
              </a:schemeClr>
            </a:lnRef>
            <a:fillRef idx="1">
              <a:schemeClr val="accent2">
                <a:tint val="40000"/>
                <a:alpha val="90000"/>
                <a:hueOff val="-249772"/>
                <a:satOff val="-22161"/>
                <a:lumOff val="-226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-249772"/>
                <a:satOff val="-22161"/>
                <a:lumOff val="-226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9375" tIns="6985" rIns="315405" bIns="698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6) Need</a:t>
              </a: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F03CD71-30EC-D0F4-F036-647B1BDEA722}"/>
                </a:ext>
              </a:extLst>
            </p:cNvPr>
            <p:cNvSpPr/>
            <p:nvPr/>
          </p:nvSpPr>
          <p:spPr>
            <a:xfrm>
              <a:off x="6685126" y="2552450"/>
              <a:ext cx="1577027" cy="630810"/>
            </a:xfrm>
            <a:custGeom>
              <a:avLst/>
              <a:gdLst>
                <a:gd name="csX0" fmla="*/ 0 w 1577027"/>
                <a:gd name="csY0" fmla="*/ 0 h 630810"/>
                <a:gd name="csX1" fmla="*/ 1261622 w 1577027"/>
                <a:gd name="csY1" fmla="*/ 0 h 630810"/>
                <a:gd name="csX2" fmla="*/ 1577027 w 1577027"/>
                <a:gd name="csY2" fmla="*/ 315405 h 630810"/>
                <a:gd name="csX3" fmla="*/ 1261622 w 1577027"/>
                <a:gd name="csY3" fmla="*/ 630810 h 630810"/>
                <a:gd name="csX4" fmla="*/ 0 w 1577027"/>
                <a:gd name="csY4" fmla="*/ 630810 h 630810"/>
                <a:gd name="csX5" fmla="*/ 315405 w 1577027"/>
                <a:gd name="csY5" fmla="*/ 315405 h 630810"/>
                <a:gd name="csX6" fmla="*/ 0 w 1577027"/>
                <a:gd name="csY6" fmla="*/ 0 h 6308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577027" h="630810">
                  <a:moveTo>
                    <a:pt x="0" y="0"/>
                  </a:moveTo>
                  <a:lnTo>
                    <a:pt x="1261622" y="0"/>
                  </a:lnTo>
                  <a:lnTo>
                    <a:pt x="1577027" y="315405"/>
                  </a:lnTo>
                  <a:lnTo>
                    <a:pt x="1261622" y="630810"/>
                  </a:lnTo>
                  <a:lnTo>
                    <a:pt x="0" y="630810"/>
                  </a:lnTo>
                  <a:lnTo>
                    <a:pt x="315405" y="3154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-299727"/>
                <a:satOff val="-26593"/>
                <a:lumOff val="-271"/>
                <a:alphaOff val="0"/>
              </a:schemeClr>
            </a:lnRef>
            <a:fillRef idx="1">
              <a:schemeClr val="accent2">
                <a:tint val="40000"/>
                <a:alpha val="90000"/>
                <a:hueOff val="-299727"/>
                <a:satOff val="-26593"/>
                <a:lumOff val="-271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-299727"/>
                <a:satOff val="-26593"/>
                <a:lumOff val="-271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9375" tIns="6985" rIns="315405" bIns="6985" numCol="1" spcCol="1270" anchor="t" anchorCtr="0">
              <a:noAutofit/>
            </a:bodyPr>
            <a:lstStyle/>
            <a:p>
              <a:pPr marL="0" lvl="0" indent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7) Responsivity</a:t>
              </a:r>
            </a:p>
            <a:p>
              <a:pPr marL="0" lvl="0" indent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dirty="0"/>
                <a:t>   Sp</a:t>
              </a:r>
              <a:r>
                <a:rPr lang="en-US" sz="1600" kern="1200" dirty="0"/>
                <a:t>ecific AND General</a:t>
              </a: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885A9BC-5BCD-4DC5-545B-C3EF0485586A}"/>
                </a:ext>
              </a:extLst>
            </p:cNvPr>
            <p:cNvSpPr/>
            <p:nvPr/>
          </p:nvSpPr>
          <p:spPr>
            <a:xfrm>
              <a:off x="3998859" y="3429000"/>
              <a:ext cx="1577027" cy="630810"/>
            </a:xfrm>
            <a:custGeom>
              <a:avLst/>
              <a:gdLst>
                <a:gd name="csX0" fmla="*/ 0 w 1577027"/>
                <a:gd name="csY0" fmla="*/ 0 h 630810"/>
                <a:gd name="csX1" fmla="*/ 1261622 w 1577027"/>
                <a:gd name="csY1" fmla="*/ 0 h 630810"/>
                <a:gd name="csX2" fmla="*/ 1577027 w 1577027"/>
                <a:gd name="csY2" fmla="*/ 315405 h 630810"/>
                <a:gd name="csX3" fmla="*/ 1261622 w 1577027"/>
                <a:gd name="csY3" fmla="*/ 630810 h 630810"/>
                <a:gd name="csX4" fmla="*/ 0 w 1577027"/>
                <a:gd name="csY4" fmla="*/ 630810 h 630810"/>
                <a:gd name="csX5" fmla="*/ 315405 w 1577027"/>
                <a:gd name="csY5" fmla="*/ 315405 h 630810"/>
                <a:gd name="csX6" fmla="*/ 0 w 1577027"/>
                <a:gd name="csY6" fmla="*/ 0 h 6308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577027" h="630810">
                  <a:moveTo>
                    <a:pt x="0" y="0"/>
                  </a:moveTo>
                  <a:lnTo>
                    <a:pt x="1261622" y="0"/>
                  </a:lnTo>
                  <a:lnTo>
                    <a:pt x="1577027" y="315405"/>
                  </a:lnTo>
                  <a:lnTo>
                    <a:pt x="1261622" y="630810"/>
                  </a:lnTo>
                  <a:lnTo>
                    <a:pt x="0" y="630810"/>
                  </a:lnTo>
                  <a:lnTo>
                    <a:pt x="315405" y="3154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-349681"/>
                <a:satOff val="-31025"/>
                <a:lumOff val="-317"/>
                <a:alphaOff val="0"/>
              </a:schemeClr>
            </a:lnRef>
            <a:fillRef idx="1">
              <a:schemeClr val="accent2">
                <a:tint val="40000"/>
                <a:alpha val="90000"/>
                <a:hueOff val="-349681"/>
                <a:satOff val="-31025"/>
                <a:lumOff val="-317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-349681"/>
                <a:satOff val="-31025"/>
                <a:lumOff val="-317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9375" tIns="6985" rIns="315405" bIns="698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8) Assess RNR</a:t>
              </a: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F00F765-BF79-F1CF-DEFA-5877AC4B1B74}"/>
                </a:ext>
              </a:extLst>
            </p:cNvPr>
            <p:cNvSpPr/>
            <p:nvPr/>
          </p:nvSpPr>
          <p:spPr>
            <a:xfrm>
              <a:off x="5355102" y="3429000"/>
              <a:ext cx="1577027" cy="630810"/>
            </a:xfrm>
            <a:custGeom>
              <a:avLst/>
              <a:gdLst>
                <a:gd name="csX0" fmla="*/ 0 w 1577027"/>
                <a:gd name="csY0" fmla="*/ 0 h 630810"/>
                <a:gd name="csX1" fmla="*/ 1261622 w 1577027"/>
                <a:gd name="csY1" fmla="*/ 0 h 630810"/>
                <a:gd name="csX2" fmla="*/ 1577027 w 1577027"/>
                <a:gd name="csY2" fmla="*/ 315405 h 630810"/>
                <a:gd name="csX3" fmla="*/ 1261622 w 1577027"/>
                <a:gd name="csY3" fmla="*/ 630810 h 630810"/>
                <a:gd name="csX4" fmla="*/ 0 w 1577027"/>
                <a:gd name="csY4" fmla="*/ 630810 h 630810"/>
                <a:gd name="csX5" fmla="*/ 315405 w 1577027"/>
                <a:gd name="csY5" fmla="*/ 315405 h 630810"/>
                <a:gd name="csX6" fmla="*/ 0 w 1577027"/>
                <a:gd name="csY6" fmla="*/ 0 h 6308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577027" h="630810">
                  <a:moveTo>
                    <a:pt x="0" y="0"/>
                  </a:moveTo>
                  <a:lnTo>
                    <a:pt x="1261622" y="0"/>
                  </a:lnTo>
                  <a:lnTo>
                    <a:pt x="1577027" y="315405"/>
                  </a:lnTo>
                  <a:lnTo>
                    <a:pt x="1261622" y="630810"/>
                  </a:lnTo>
                  <a:lnTo>
                    <a:pt x="0" y="630810"/>
                  </a:lnTo>
                  <a:lnTo>
                    <a:pt x="315405" y="3154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-399636"/>
                <a:satOff val="-35457"/>
                <a:lumOff val="-362"/>
                <a:alphaOff val="0"/>
              </a:schemeClr>
            </a:lnRef>
            <a:fillRef idx="1">
              <a:schemeClr val="accent2">
                <a:tint val="40000"/>
                <a:alpha val="90000"/>
                <a:hueOff val="-399636"/>
                <a:satOff val="-35457"/>
                <a:lumOff val="-362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-399636"/>
                <a:satOff val="-35457"/>
                <a:lumOff val="-362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9375" tIns="6985" rIns="315405" bIns="698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9) Strengths</a:t>
              </a: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888DB89-6258-8760-2FF9-E24027ED9C9B}"/>
                </a:ext>
              </a:extLst>
            </p:cNvPr>
            <p:cNvSpPr/>
            <p:nvPr/>
          </p:nvSpPr>
          <p:spPr>
            <a:xfrm>
              <a:off x="6711345" y="3429000"/>
              <a:ext cx="1577027" cy="630810"/>
            </a:xfrm>
            <a:custGeom>
              <a:avLst/>
              <a:gdLst>
                <a:gd name="csX0" fmla="*/ 0 w 1577027"/>
                <a:gd name="csY0" fmla="*/ 0 h 630810"/>
                <a:gd name="csX1" fmla="*/ 1261622 w 1577027"/>
                <a:gd name="csY1" fmla="*/ 0 h 630810"/>
                <a:gd name="csX2" fmla="*/ 1577027 w 1577027"/>
                <a:gd name="csY2" fmla="*/ 315405 h 630810"/>
                <a:gd name="csX3" fmla="*/ 1261622 w 1577027"/>
                <a:gd name="csY3" fmla="*/ 630810 h 630810"/>
                <a:gd name="csX4" fmla="*/ 0 w 1577027"/>
                <a:gd name="csY4" fmla="*/ 630810 h 630810"/>
                <a:gd name="csX5" fmla="*/ 315405 w 1577027"/>
                <a:gd name="csY5" fmla="*/ 315405 h 630810"/>
                <a:gd name="csX6" fmla="*/ 0 w 1577027"/>
                <a:gd name="csY6" fmla="*/ 0 h 6308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577027" h="630810">
                  <a:moveTo>
                    <a:pt x="0" y="0"/>
                  </a:moveTo>
                  <a:lnTo>
                    <a:pt x="1261622" y="0"/>
                  </a:lnTo>
                  <a:lnTo>
                    <a:pt x="1577027" y="315405"/>
                  </a:lnTo>
                  <a:lnTo>
                    <a:pt x="1261622" y="630810"/>
                  </a:lnTo>
                  <a:lnTo>
                    <a:pt x="0" y="630810"/>
                  </a:lnTo>
                  <a:lnTo>
                    <a:pt x="315405" y="3154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-449590"/>
                <a:satOff val="-39889"/>
                <a:lumOff val="-407"/>
                <a:alphaOff val="0"/>
              </a:schemeClr>
            </a:lnRef>
            <a:fillRef idx="1">
              <a:schemeClr val="accent2">
                <a:tint val="40000"/>
                <a:alpha val="90000"/>
                <a:hueOff val="-449590"/>
                <a:satOff val="-39889"/>
                <a:lumOff val="-407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-449590"/>
                <a:satOff val="-39889"/>
                <a:lumOff val="-407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9375" tIns="6985" rIns="315405" bIns="698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10) Breadth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164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C6701-4913-D6D3-8E47-97CD77B83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9BA8A-2D05-5760-C785-C6DFDFC5D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44" y="139288"/>
            <a:ext cx="11959592" cy="533400"/>
          </a:xfrm>
        </p:spPr>
        <p:txBody>
          <a:bodyPr>
            <a:normAutofit/>
          </a:bodyPr>
          <a:lstStyle/>
          <a:p>
            <a:r>
              <a:rPr lang="en-US" dirty="0"/>
              <a:t>OVERARCHING: PRINCIPLE 1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AC45E14-7973-3F56-F608-55F0A974E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644" y="857435"/>
            <a:ext cx="11823580" cy="4351338"/>
          </a:xfrm>
        </p:spPr>
        <p:txBody>
          <a:bodyPr/>
          <a:lstStyle/>
          <a:p>
            <a:pPr lvl="1"/>
            <a:r>
              <a:rPr lang="en-US" dirty="0"/>
              <a:t>1) Respect for the person</a:t>
            </a:r>
          </a:p>
          <a:p>
            <a:pPr marL="688975" lvl="2" indent="-457200"/>
            <a:r>
              <a:rPr lang="en-US" dirty="0"/>
              <a:t>Humane, ethical, lawful, and respectful of autonomy</a:t>
            </a:r>
          </a:p>
          <a:p>
            <a:pPr marL="688975" lvl="2" indent="-457200"/>
            <a:r>
              <a:rPr lang="en-US" dirty="0"/>
              <a:t>Serve the whole person</a:t>
            </a:r>
          </a:p>
          <a:p>
            <a:pPr marL="688975" lvl="2" indent="-457200"/>
            <a:r>
              <a:rPr lang="en-US" dirty="0"/>
              <a:t>Minimal mandatory baseline</a:t>
            </a:r>
          </a:p>
          <a:p>
            <a:pPr marL="688975" lvl="2" indent="-457200"/>
            <a:r>
              <a:rPr lang="en-US" dirty="0"/>
              <a:t>[indent one more level] Even if effective, not EBP if it fails to respect the person</a:t>
            </a:r>
          </a:p>
          <a:p>
            <a:pPr marL="457200" lvl="1" indent="-457200"/>
            <a:endParaRPr lang="en-US" dirty="0"/>
          </a:p>
          <a:p>
            <a:pPr marL="227012" lvl="3" indent="-457200"/>
            <a:endParaRPr lang="en-US" dirty="0"/>
          </a:p>
          <a:p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BD6FD9A7-FC05-6AF2-1D60-2D048CD8A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©JusticePoint Inc. 2026. All rights reserved.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65089BE-1C8D-26BE-C443-BC1EA855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1B19-703E-FA47-A0E4-3C8806D92B9E}" type="slidenum">
              <a:rPr lang="en-US" smtClean="0"/>
              <a:t>8</a:t>
            </a:fld>
            <a:endParaRPr lang="en-US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BB8DD92-633C-115B-57D2-B702B97C55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4612427"/>
              </p:ext>
            </p:extLst>
          </p:nvPr>
        </p:nvGraphicFramePr>
        <p:xfrm>
          <a:off x="4751033" y="3213466"/>
          <a:ext cx="5185447" cy="34569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>
            <a:extLst>
              <a:ext uri="{FF2B5EF4-FFF2-40B4-BE49-F238E27FC236}">
                <a16:creationId xmlns:a16="http://schemas.microsoft.com/office/drawing/2014/main" id="{366643F3-3C45-4F04-8214-1A695746B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3486473"/>
            <a:ext cx="2846594" cy="284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65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C6701-4913-D6D3-8E47-97CD77B83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9BA8A-2D05-5760-C785-C6DFDFC5D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44" y="139288"/>
            <a:ext cx="11959592" cy="533400"/>
          </a:xfrm>
        </p:spPr>
        <p:txBody>
          <a:bodyPr>
            <a:normAutofit/>
          </a:bodyPr>
          <a:lstStyle/>
          <a:p>
            <a:r>
              <a:rPr lang="en-US" dirty="0"/>
              <a:t>OVERARCHING: PRINCIPLES 2-4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AC45E14-7973-3F56-F608-55F0A974E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820" y="1009834"/>
            <a:ext cx="11823580" cy="5451925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en-US" dirty="0"/>
              <a:t>2) Theory</a:t>
            </a:r>
          </a:p>
          <a:p>
            <a:pPr lvl="2"/>
            <a:r>
              <a:rPr lang="en-US" dirty="0"/>
              <a:t>Practices grounded in empirically supported psychological theory</a:t>
            </a:r>
          </a:p>
          <a:p>
            <a:pPr lvl="2"/>
            <a:r>
              <a:rPr lang="en-US" dirty="0"/>
              <a:t>EBP = Evidence AND Explanation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3) Human Service</a:t>
            </a:r>
          </a:p>
          <a:p>
            <a:pPr lvl="2"/>
            <a:r>
              <a:rPr lang="en-US" dirty="0"/>
              <a:t>Must include human services delivery</a:t>
            </a:r>
          </a:p>
          <a:p>
            <a:pPr lvl="2"/>
            <a:r>
              <a:rPr lang="en-US" dirty="0"/>
              <a:t>[indent] Must go beyond surveillance and sanctions</a:t>
            </a:r>
          </a:p>
          <a:p>
            <a:pPr lvl="2"/>
            <a:r>
              <a:rPr lang="en-US" dirty="0"/>
              <a:t>Change cannot occur through punishment alone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4) Crime Prevention</a:t>
            </a:r>
          </a:p>
          <a:p>
            <a:pPr lvl="2"/>
            <a:r>
              <a:rPr lang="en-US" dirty="0"/>
              <a:t>Crime prevention is a systems level goal</a:t>
            </a:r>
          </a:p>
          <a:p>
            <a:pPr lvl="2"/>
            <a:r>
              <a:rPr lang="en-US" dirty="0"/>
              <a:t>[indent] Requires providing services, access, coordination, and continuity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BD6FD9A7-FC05-6AF2-1D60-2D048CD8A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©JusticePoint Inc. 2026. All rights reserved.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65089BE-1C8D-26BE-C443-BC1EA855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1B19-703E-FA47-A0E4-3C8806D92B9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00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e Difference Principal: JusticePoint">
  <a:themeElements>
    <a:clrScheme name="The Difference Principle">
      <a:dk1>
        <a:sysClr val="windowText" lastClr="000000"/>
      </a:dk1>
      <a:lt1>
        <a:sysClr val="window" lastClr="FFFFFF"/>
      </a:lt1>
      <a:dk2>
        <a:srgbClr val="71645B"/>
      </a:dk2>
      <a:lt2>
        <a:srgbClr val="FAF5E3"/>
      </a:lt2>
      <a:accent1>
        <a:srgbClr val="7CBAD1"/>
      </a:accent1>
      <a:accent2>
        <a:srgbClr val="FF9350"/>
      </a:accent2>
      <a:accent3>
        <a:srgbClr val="40B87B"/>
      </a:accent3>
      <a:accent4>
        <a:srgbClr val="837E7A"/>
      </a:accent4>
      <a:accent5>
        <a:srgbClr val="BBD7E5"/>
      </a:accent5>
      <a:accent6>
        <a:srgbClr val="DCEEDF"/>
      </a:accent6>
      <a:hlink>
        <a:srgbClr val="467886"/>
      </a:hlink>
      <a:folHlink>
        <a:srgbClr val="71645B"/>
      </a:folHlink>
    </a:clrScheme>
    <a:fontScheme name="The Difference Principle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The Difference Principle">
      <a:dk1>
        <a:sysClr val="windowText" lastClr="000000"/>
      </a:dk1>
      <a:lt1>
        <a:sysClr val="window" lastClr="FFFFFF"/>
      </a:lt1>
      <a:dk2>
        <a:srgbClr val="71645B"/>
      </a:dk2>
      <a:lt2>
        <a:srgbClr val="FAF5E3"/>
      </a:lt2>
      <a:accent1>
        <a:srgbClr val="7CBAD1"/>
      </a:accent1>
      <a:accent2>
        <a:srgbClr val="FF9350"/>
      </a:accent2>
      <a:accent3>
        <a:srgbClr val="40B87B"/>
      </a:accent3>
      <a:accent4>
        <a:srgbClr val="837E7A"/>
      </a:accent4>
      <a:accent5>
        <a:srgbClr val="BBD7E5"/>
      </a:accent5>
      <a:accent6>
        <a:srgbClr val="DCEEDF"/>
      </a:accent6>
      <a:hlink>
        <a:srgbClr val="467886"/>
      </a:hlink>
      <a:folHlink>
        <a:srgbClr val="71645B"/>
      </a:folHlink>
    </a:clrScheme>
    <a:fontScheme name="The Difference Principle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15460</TotalTime>
  <Words>2424</Words>
  <Application>Microsoft Office PowerPoint</Application>
  <PresentationFormat>Widescreen</PresentationFormat>
  <Paragraphs>359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Source Sans Pro</vt:lpstr>
      <vt:lpstr>The Difference Principal: JusticePoint</vt:lpstr>
      <vt:lpstr>BEYOND THE BASICS: THE EXPANSION OF RNR</vt:lpstr>
      <vt:lpstr>JASON CHAPMAN</vt:lpstr>
      <vt:lpstr>NOT A BASIC RNR TRAINING</vt:lpstr>
      <vt:lpstr>RNR – DOMINANT BUT DEBATED</vt:lpstr>
      <vt:lpstr>RNR REMAINS THE STANDARD</vt:lpstr>
      <vt:lpstr>RNR REMAINS THE STANDARD</vt:lpstr>
      <vt:lpstr>EXPAND, DON’T REDUCE</vt:lpstr>
      <vt:lpstr>OVERARCHING: PRINCIPLE 1</vt:lpstr>
      <vt:lpstr>OVERARCHING: PRINCIPLES 2-4</vt:lpstr>
      <vt:lpstr>OVERARCHING PRINCIPLES TAKEAWAY </vt:lpstr>
      <vt:lpstr>RNR: PRINCIPLES 5-7</vt:lpstr>
      <vt:lpstr>RNR TAKEAWAY </vt:lpstr>
      <vt:lpstr>STRUCTURAL: PRINCIPLES 8-9 </vt:lpstr>
      <vt:lpstr>STRUCTURAL: PRINCIPLES 10-11 </vt:lpstr>
      <vt:lpstr>STRUCTURE TAKEAWAY </vt:lpstr>
      <vt:lpstr>PROGRAM DELIVERY: PRINCIPLE 12 </vt:lpstr>
      <vt:lpstr>PROGRAM DELIVERY TAKEAWAY </vt:lpstr>
      <vt:lpstr>SELF-PRACTICES: PRINCIPLE 13-14 </vt:lpstr>
      <vt:lpstr>SELF-PRACTICE TAKEAWAY </vt:lpstr>
      <vt:lpstr>ORGANIZATION: PRINCPLES 15-18</vt:lpstr>
      <vt:lpstr>ORGANIZATIONAL TAKEAWAY </vt:lpstr>
      <vt:lpstr>The RNR Ecosystem</vt:lpstr>
      <vt:lpstr>REFERENCES</vt:lpstr>
      <vt:lpstr>PowerPoint Presentation</vt:lpstr>
    </vt:vector>
  </TitlesOfParts>
  <Company>JuticePoint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Jason Chapman</dc:creator>
  <cp:lastModifiedBy>Jason Chapman</cp:lastModifiedBy>
  <cp:revision>35</cp:revision>
  <dcterms:created xsi:type="dcterms:W3CDTF">2021-09-13T21:09:51Z</dcterms:created>
  <dcterms:modified xsi:type="dcterms:W3CDTF">2026-04-22T13:27:27Z</dcterms:modified>
</cp:coreProperties>
</file>