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306" r:id="rId2"/>
    <p:sldId id="352" r:id="rId3"/>
    <p:sldId id="342" r:id="rId4"/>
    <p:sldId id="362" r:id="rId5"/>
    <p:sldId id="355" r:id="rId6"/>
    <p:sldId id="354" r:id="rId7"/>
    <p:sldId id="363" r:id="rId8"/>
    <p:sldId id="353" r:id="rId9"/>
    <p:sldId id="364" r:id="rId10"/>
    <p:sldId id="343" r:id="rId11"/>
    <p:sldId id="365" r:id="rId12"/>
    <p:sldId id="341" r:id="rId13"/>
    <p:sldId id="366" r:id="rId14"/>
    <p:sldId id="339" r:id="rId15"/>
    <p:sldId id="338" r:id="rId16"/>
    <p:sldId id="337" r:id="rId17"/>
    <p:sldId id="336" r:id="rId18"/>
    <p:sldId id="335" r:id="rId19"/>
    <p:sldId id="334" r:id="rId20"/>
    <p:sldId id="344" r:id="rId21"/>
    <p:sldId id="345" r:id="rId22"/>
    <p:sldId id="346" r:id="rId23"/>
    <p:sldId id="347" r:id="rId24"/>
    <p:sldId id="367" r:id="rId25"/>
    <p:sldId id="349" r:id="rId26"/>
    <p:sldId id="368" r:id="rId27"/>
    <p:sldId id="369" r:id="rId28"/>
    <p:sldId id="351" r:id="rId29"/>
    <p:sldId id="30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272C28-6781-421D-ACD1-17AD55052EBB}" v="117" dt="2026-09-19T17:28:44.19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Panasiewicz" userId="e1944557ac63276d" providerId="LiveId" clId="{5133E742-47DD-4EDC-B8DC-6EB537586024}"/>
    <pc:docChg chg="undo custSel addSld delSld modSld">
      <pc:chgData name="Mark Panasiewicz" userId="e1944557ac63276d" providerId="LiveId" clId="{5133E742-47DD-4EDC-B8DC-6EB537586024}" dt="2026-09-19T17:34:23.209" v="665" actId="1076"/>
      <pc:docMkLst>
        <pc:docMk/>
      </pc:docMkLst>
      <pc:sldChg chg="addSp modSp mod">
        <pc:chgData name="Mark Panasiewicz" userId="e1944557ac63276d" providerId="LiveId" clId="{5133E742-47DD-4EDC-B8DC-6EB537586024}" dt="2026-09-19T16:19:09.998" v="49" actId="1076"/>
        <pc:sldMkLst>
          <pc:docMk/>
          <pc:sldMk cId="2964478372" sldId="306"/>
        </pc:sldMkLst>
        <pc:spChg chg="mod">
          <ac:chgData name="Mark Panasiewicz" userId="e1944557ac63276d" providerId="LiveId" clId="{5133E742-47DD-4EDC-B8DC-6EB537586024}" dt="2026-09-19T14:14:30.250" v="3" actId="113"/>
          <ac:spMkLst>
            <pc:docMk/>
            <pc:sldMk cId="2964478372" sldId="306"/>
            <ac:spMk id="3" creationId="{09CD923A-05B2-3C34-64C7-41EBF16D1CD3}"/>
          </ac:spMkLst>
        </pc:spChg>
        <pc:spChg chg="mod">
          <ac:chgData name="Mark Panasiewicz" userId="e1944557ac63276d" providerId="LiveId" clId="{5133E742-47DD-4EDC-B8DC-6EB537586024}" dt="2026-09-19T16:19:02.218" v="43" actId="1076"/>
          <ac:spMkLst>
            <pc:docMk/>
            <pc:sldMk cId="2964478372" sldId="306"/>
            <ac:spMk id="4" creationId="{53E71179-9B2E-B15D-C3C3-B4F54B930556}"/>
          </ac:spMkLst>
        </pc:spChg>
        <pc:picChg chg="add mod">
          <ac:chgData name="Mark Panasiewicz" userId="e1944557ac63276d" providerId="LiveId" clId="{5133E742-47DD-4EDC-B8DC-6EB537586024}" dt="2026-09-19T16:19:09.998" v="49" actId="1076"/>
          <ac:picMkLst>
            <pc:docMk/>
            <pc:sldMk cId="2964478372" sldId="306"/>
            <ac:picMk id="5" creationId="{AB7AB9F7-C32A-8BC3-869E-6214B51C376F}"/>
          </ac:picMkLst>
        </pc:picChg>
      </pc:sldChg>
      <pc:sldChg chg="addSp delSp modSp del mod">
        <pc:chgData name="Mark Panasiewicz" userId="e1944557ac63276d" providerId="LiveId" clId="{5133E742-47DD-4EDC-B8DC-6EB537586024}" dt="2026-09-19T17:11:42.312" v="558" actId="47"/>
        <pc:sldMkLst>
          <pc:docMk/>
          <pc:sldMk cId="1418696035" sldId="331"/>
        </pc:sldMkLst>
        <pc:spChg chg="add del">
          <ac:chgData name="Mark Panasiewicz" userId="e1944557ac63276d" providerId="LiveId" clId="{5133E742-47DD-4EDC-B8DC-6EB537586024}" dt="2026-09-19T17:09:33.772" v="542" actId="478"/>
          <ac:spMkLst>
            <pc:docMk/>
            <pc:sldMk cId="1418696035" sldId="331"/>
            <ac:spMk id="4" creationId="{A2AE6BAE-AA2D-A4E7-77C2-34A9194F330F}"/>
          </ac:spMkLst>
        </pc:spChg>
        <pc:spChg chg="del mod">
          <ac:chgData name="Mark Panasiewicz" userId="e1944557ac63276d" providerId="LiveId" clId="{5133E742-47DD-4EDC-B8DC-6EB537586024}" dt="2026-09-19T17:09:21.108" v="539" actId="478"/>
          <ac:spMkLst>
            <pc:docMk/>
            <pc:sldMk cId="1418696035" sldId="331"/>
            <ac:spMk id="7" creationId="{45E0EA84-23E2-0E44-E94F-EBBDA429E466}"/>
          </ac:spMkLst>
        </pc:spChg>
        <pc:spChg chg="del">
          <ac:chgData name="Mark Panasiewicz" userId="e1944557ac63276d" providerId="LiveId" clId="{5133E742-47DD-4EDC-B8DC-6EB537586024}" dt="2026-09-19T17:09:23.257" v="540" actId="478"/>
          <ac:spMkLst>
            <pc:docMk/>
            <pc:sldMk cId="1418696035" sldId="331"/>
            <ac:spMk id="11" creationId="{EBA56F85-2D9E-9745-7758-33A2960F6B51}"/>
          </ac:spMkLst>
        </pc:spChg>
      </pc:sldChg>
      <pc:sldChg chg="addSp delSp modSp del mod">
        <pc:chgData name="Mark Panasiewicz" userId="e1944557ac63276d" providerId="LiveId" clId="{5133E742-47DD-4EDC-B8DC-6EB537586024}" dt="2026-09-19T17:11:44.384" v="559" actId="47"/>
        <pc:sldMkLst>
          <pc:docMk/>
          <pc:sldMk cId="412450470" sldId="332"/>
        </pc:sldMkLst>
        <pc:spChg chg="mod">
          <ac:chgData name="Mark Panasiewicz" userId="e1944557ac63276d" providerId="LiveId" clId="{5133E742-47DD-4EDC-B8DC-6EB537586024}" dt="2026-09-19T17:10:47.839" v="553" actId="2711"/>
          <ac:spMkLst>
            <pc:docMk/>
            <pc:sldMk cId="412450470" sldId="332"/>
            <ac:spMk id="2" creationId="{C0E8DD51-9DEA-25D0-A250-B95825DB91AB}"/>
          </ac:spMkLst>
        </pc:spChg>
        <pc:spChg chg="del">
          <ac:chgData name="Mark Panasiewicz" userId="e1944557ac63276d" providerId="LiveId" clId="{5133E742-47DD-4EDC-B8DC-6EB537586024}" dt="2026-09-19T17:08:45.706" v="536" actId="478"/>
          <ac:spMkLst>
            <pc:docMk/>
            <pc:sldMk cId="412450470" sldId="332"/>
            <ac:spMk id="3" creationId="{B1C85345-5267-DCCC-0853-FB75373DF953}"/>
          </ac:spMkLst>
        </pc:spChg>
        <pc:spChg chg="add mod">
          <ac:chgData name="Mark Panasiewicz" userId="e1944557ac63276d" providerId="LiveId" clId="{5133E742-47DD-4EDC-B8DC-6EB537586024}" dt="2026-09-19T17:11:07.017" v="557" actId="1076"/>
          <ac:spMkLst>
            <pc:docMk/>
            <pc:sldMk cId="412450470" sldId="332"/>
            <ac:spMk id="5" creationId="{F196964F-08D9-A498-DE6E-6962BDD9A4E4}"/>
          </ac:spMkLst>
        </pc:spChg>
        <pc:spChg chg="mod">
          <ac:chgData name="Mark Panasiewicz" userId="e1944557ac63276d" providerId="LiveId" clId="{5133E742-47DD-4EDC-B8DC-6EB537586024}" dt="2026-09-19T17:10:43.919" v="552" actId="1076"/>
          <ac:spMkLst>
            <pc:docMk/>
            <pc:sldMk cId="412450470" sldId="332"/>
            <ac:spMk id="6" creationId="{32F92D23-6EE1-AA00-EB12-D5610487F7CF}"/>
          </ac:spMkLst>
        </pc:spChg>
        <pc:picChg chg="del">
          <ac:chgData name="Mark Panasiewicz" userId="e1944557ac63276d" providerId="LiveId" clId="{5133E742-47DD-4EDC-B8DC-6EB537586024}" dt="2026-09-19T17:08:46.989" v="537" actId="478"/>
          <ac:picMkLst>
            <pc:docMk/>
            <pc:sldMk cId="412450470" sldId="332"/>
            <ac:picMk id="21507" creationId="{82960F68-699F-680D-9A04-C9BEFDE063B8}"/>
          </ac:picMkLst>
        </pc:picChg>
      </pc:sldChg>
      <pc:sldChg chg="delSp modSp del mod">
        <pc:chgData name="Mark Panasiewicz" userId="e1944557ac63276d" providerId="LiveId" clId="{5133E742-47DD-4EDC-B8DC-6EB537586024}" dt="2026-09-19T17:11:45.677" v="560" actId="47"/>
        <pc:sldMkLst>
          <pc:docMk/>
          <pc:sldMk cId="424669935" sldId="333"/>
        </pc:sldMkLst>
        <pc:spChg chg="mod">
          <ac:chgData name="Mark Panasiewicz" userId="e1944557ac63276d" providerId="LiveId" clId="{5133E742-47DD-4EDC-B8DC-6EB537586024}" dt="2026-09-19T17:10:20.578" v="547" actId="2711"/>
          <ac:spMkLst>
            <pc:docMk/>
            <pc:sldMk cId="424669935" sldId="333"/>
            <ac:spMk id="2" creationId="{F8664541-5392-C48D-2EDF-5FC64701656A}"/>
          </ac:spMkLst>
        </pc:spChg>
        <pc:spChg chg="mod">
          <ac:chgData name="Mark Panasiewicz" userId="e1944557ac63276d" providerId="LiveId" clId="{5133E742-47DD-4EDC-B8DC-6EB537586024}" dt="2026-09-19T17:10:11.401" v="544" actId="21"/>
          <ac:spMkLst>
            <pc:docMk/>
            <pc:sldMk cId="424669935" sldId="333"/>
            <ac:spMk id="3" creationId="{BC7631FE-9CB3-AE52-4909-FAE124CA8021}"/>
          </ac:spMkLst>
        </pc:spChg>
        <pc:picChg chg="del">
          <ac:chgData name="Mark Panasiewicz" userId="e1944557ac63276d" providerId="LiveId" clId="{5133E742-47DD-4EDC-B8DC-6EB537586024}" dt="2026-09-19T17:06:34.895" v="528" actId="478"/>
          <ac:picMkLst>
            <pc:docMk/>
            <pc:sldMk cId="424669935" sldId="333"/>
            <ac:picMk id="20483" creationId="{5569119E-457E-E33D-0868-EE14AEBC0EB1}"/>
          </ac:picMkLst>
        </pc:picChg>
      </pc:sldChg>
      <pc:sldChg chg="addSp delSp modSp mod">
        <pc:chgData name="Mark Panasiewicz" userId="e1944557ac63276d" providerId="LiveId" clId="{5133E742-47DD-4EDC-B8DC-6EB537586024}" dt="2026-09-19T17:17:15.797" v="608" actId="1076"/>
        <pc:sldMkLst>
          <pc:docMk/>
          <pc:sldMk cId="2304856695" sldId="334"/>
        </pc:sldMkLst>
        <pc:spChg chg="mod">
          <ac:chgData name="Mark Panasiewicz" userId="e1944557ac63276d" providerId="LiveId" clId="{5133E742-47DD-4EDC-B8DC-6EB537586024}" dt="2026-09-19T16:56:31.315" v="401" actId="113"/>
          <ac:spMkLst>
            <pc:docMk/>
            <pc:sldMk cId="2304856695" sldId="334"/>
            <ac:spMk id="2" creationId="{8E943268-3142-5A01-636D-BF122364450F}"/>
          </ac:spMkLst>
        </pc:spChg>
        <pc:spChg chg="del">
          <ac:chgData name="Mark Panasiewicz" userId="e1944557ac63276d" providerId="LiveId" clId="{5133E742-47DD-4EDC-B8DC-6EB537586024}" dt="2026-09-19T16:56:36.885" v="402" actId="478"/>
          <ac:spMkLst>
            <pc:docMk/>
            <pc:sldMk cId="2304856695" sldId="334"/>
            <ac:spMk id="3" creationId="{70435FBE-67F6-FD76-AEDC-DF5F48D2ACBE}"/>
          </ac:spMkLst>
        </pc:spChg>
        <pc:spChg chg="add mod">
          <ac:chgData name="Mark Panasiewicz" userId="e1944557ac63276d" providerId="LiveId" clId="{5133E742-47DD-4EDC-B8DC-6EB537586024}" dt="2026-09-19T17:17:09.829" v="604" actId="1076"/>
          <ac:spMkLst>
            <pc:docMk/>
            <pc:sldMk cId="2304856695" sldId="334"/>
            <ac:spMk id="5" creationId="{5609E168-E492-0592-DBAA-C0584F252473}"/>
          </ac:spMkLst>
        </pc:spChg>
        <pc:picChg chg="add mod">
          <ac:chgData name="Mark Panasiewicz" userId="e1944557ac63276d" providerId="LiveId" clId="{5133E742-47DD-4EDC-B8DC-6EB537586024}" dt="2026-09-19T17:17:15.797" v="608" actId="1076"/>
          <ac:picMkLst>
            <pc:docMk/>
            <pc:sldMk cId="2304856695" sldId="334"/>
            <ac:picMk id="8" creationId="{EC9ED3F4-9B69-32EA-A8D4-0D102DDD8D66}"/>
          </ac:picMkLst>
        </pc:picChg>
        <pc:picChg chg="del">
          <ac:chgData name="Mark Panasiewicz" userId="e1944557ac63276d" providerId="LiveId" clId="{5133E742-47DD-4EDC-B8DC-6EB537586024}" dt="2026-09-19T16:56:38.120" v="403" actId="478"/>
          <ac:picMkLst>
            <pc:docMk/>
            <pc:sldMk cId="2304856695" sldId="334"/>
            <ac:picMk id="13315" creationId="{3B6B6D47-170A-146D-04EC-794D91F302C3}"/>
          </ac:picMkLst>
        </pc:picChg>
      </pc:sldChg>
      <pc:sldChg chg="addSp delSp modSp mod">
        <pc:chgData name="Mark Panasiewicz" userId="e1944557ac63276d" providerId="LiveId" clId="{5133E742-47DD-4EDC-B8DC-6EB537586024}" dt="2026-09-19T17:18:12.772" v="618" actId="1076"/>
        <pc:sldMkLst>
          <pc:docMk/>
          <pc:sldMk cId="1451808440" sldId="335"/>
        </pc:sldMkLst>
        <pc:spChg chg="mod">
          <ac:chgData name="Mark Panasiewicz" userId="e1944557ac63276d" providerId="LiveId" clId="{5133E742-47DD-4EDC-B8DC-6EB537586024}" dt="2026-09-19T16:55:25.451" v="390" actId="122"/>
          <ac:spMkLst>
            <pc:docMk/>
            <pc:sldMk cId="1451808440" sldId="335"/>
            <ac:spMk id="2" creationId="{E85C1BCC-A98D-CCD5-739C-ADE20EEE7AFE}"/>
          </ac:spMkLst>
        </pc:spChg>
        <pc:spChg chg="add del">
          <ac:chgData name="Mark Panasiewicz" userId="e1944557ac63276d" providerId="LiveId" clId="{5133E742-47DD-4EDC-B8DC-6EB537586024}" dt="2026-09-19T16:54:50.388" v="385" actId="22"/>
          <ac:spMkLst>
            <pc:docMk/>
            <pc:sldMk cId="1451808440" sldId="335"/>
            <ac:spMk id="5" creationId="{D155056C-89C9-CD61-DD89-D08288762D86}"/>
          </ac:spMkLst>
        </pc:spChg>
        <pc:spChg chg="mod">
          <ac:chgData name="Mark Panasiewicz" userId="e1944557ac63276d" providerId="LiveId" clId="{5133E742-47DD-4EDC-B8DC-6EB537586024}" dt="2026-09-19T17:17:53.435" v="610" actId="1076"/>
          <ac:spMkLst>
            <pc:docMk/>
            <pc:sldMk cId="1451808440" sldId="335"/>
            <ac:spMk id="6" creationId="{0D49B866-32A7-D70D-ADB4-018C2D48F0F6}"/>
          </ac:spMkLst>
        </pc:spChg>
        <pc:spChg chg="del">
          <ac:chgData name="Mark Panasiewicz" userId="e1944557ac63276d" providerId="LiveId" clId="{5133E742-47DD-4EDC-B8DC-6EB537586024}" dt="2026-09-19T16:54:35.769" v="383" actId="478"/>
          <ac:spMkLst>
            <pc:docMk/>
            <pc:sldMk cId="1451808440" sldId="335"/>
            <ac:spMk id="7" creationId="{68E5AD39-B7D5-C038-CED8-6B51B811CB63}"/>
          </ac:spMkLst>
        </pc:spChg>
        <pc:spChg chg="add mod">
          <ac:chgData name="Mark Panasiewicz" userId="e1944557ac63276d" providerId="LiveId" clId="{5133E742-47DD-4EDC-B8DC-6EB537586024}" dt="2026-09-19T17:18:00.489" v="612" actId="1076"/>
          <ac:spMkLst>
            <pc:docMk/>
            <pc:sldMk cId="1451808440" sldId="335"/>
            <ac:spMk id="9" creationId="{5198CF8F-4EFA-59BC-074F-9A531760154F}"/>
          </ac:spMkLst>
        </pc:spChg>
        <pc:picChg chg="del">
          <ac:chgData name="Mark Panasiewicz" userId="e1944557ac63276d" providerId="LiveId" clId="{5133E742-47DD-4EDC-B8DC-6EB537586024}" dt="2026-09-19T16:54:31.866" v="382" actId="478"/>
          <ac:picMkLst>
            <pc:docMk/>
            <pc:sldMk cId="1451808440" sldId="335"/>
            <ac:picMk id="3" creationId="{595D96D8-FCD5-0990-72A1-98926881DE6E}"/>
          </ac:picMkLst>
        </pc:picChg>
        <pc:picChg chg="add mod">
          <ac:chgData name="Mark Panasiewicz" userId="e1944557ac63276d" providerId="LiveId" clId="{5133E742-47DD-4EDC-B8DC-6EB537586024}" dt="2026-09-19T17:18:12.772" v="618" actId="1076"/>
          <ac:picMkLst>
            <pc:docMk/>
            <pc:sldMk cId="1451808440" sldId="335"/>
            <ac:picMk id="11" creationId="{D4E15B7D-877C-07C7-558E-BB596844057E}"/>
          </ac:picMkLst>
        </pc:picChg>
      </pc:sldChg>
      <pc:sldChg chg="addSp delSp modSp mod">
        <pc:chgData name="Mark Panasiewicz" userId="e1944557ac63276d" providerId="LiveId" clId="{5133E742-47DD-4EDC-B8DC-6EB537586024}" dt="2026-09-19T17:16:34.738" v="600" actId="14100"/>
        <pc:sldMkLst>
          <pc:docMk/>
          <pc:sldMk cId="387327736" sldId="336"/>
        </pc:sldMkLst>
        <pc:spChg chg="mod">
          <ac:chgData name="Mark Panasiewicz" userId="e1944557ac63276d" providerId="LiveId" clId="{5133E742-47DD-4EDC-B8DC-6EB537586024}" dt="2026-09-19T16:48:39.556" v="370" actId="113"/>
          <ac:spMkLst>
            <pc:docMk/>
            <pc:sldMk cId="387327736" sldId="336"/>
            <ac:spMk id="2" creationId="{33CBF3D5-0632-5E23-A984-3C2A018644F6}"/>
          </ac:spMkLst>
        </pc:spChg>
        <pc:spChg chg="add mod">
          <ac:chgData name="Mark Panasiewicz" userId="e1944557ac63276d" providerId="LiveId" clId="{5133E742-47DD-4EDC-B8DC-6EB537586024}" dt="2026-09-19T17:16:21.250" v="594" actId="1076"/>
          <ac:spMkLst>
            <pc:docMk/>
            <pc:sldMk cId="387327736" sldId="336"/>
            <ac:spMk id="4" creationId="{F6FB7BAF-7357-B9B8-B096-E0DF362A926D}"/>
          </ac:spMkLst>
        </pc:spChg>
        <pc:spChg chg="del">
          <ac:chgData name="Mark Panasiewicz" userId="e1944557ac63276d" providerId="LiveId" clId="{5133E742-47DD-4EDC-B8DC-6EB537586024}" dt="2026-09-19T16:48:44.302" v="372" actId="478"/>
          <ac:spMkLst>
            <pc:docMk/>
            <pc:sldMk cId="387327736" sldId="336"/>
            <ac:spMk id="8" creationId="{533814A5-0243-6BB0-857E-4C25AB67593B}"/>
          </ac:spMkLst>
        </pc:spChg>
        <pc:picChg chg="add mod">
          <ac:chgData name="Mark Panasiewicz" userId="e1944557ac63276d" providerId="LiveId" clId="{5133E742-47DD-4EDC-B8DC-6EB537586024}" dt="2026-09-19T17:16:34.738" v="600" actId="14100"/>
          <ac:picMkLst>
            <pc:docMk/>
            <pc:sldMk cId="387327736" sldId="336"/>
            <ac:picMk id="7" creationId="{EE7835F9-2BDE-9321-EA44-2BD3DD7A3C46}"/>
          </ac:picMkLst>
        </pc:picChg>
        <pc:picChg chg="del">
          <ac:chgData name="Mark Panasiewicz" userId="e1944557ac63276d" providerId="LiveId" clId="{5133E742-47DD-4EDC-B8DC-6EB537586024}" dt="2026-09-19T16:48:42.062" v="371" actId="478"/>
          <ac:picMkLst>
            <pc:docMk/>
            <pc:sldMk cId="387327736" sldId="336"/>
            <ac:picMk id="11267" creationId="{A9DC798E-8C24-4FD0-575A-EF8E529BBCB7}"/>
          </ac:picMkLst>
        </pc:picChg>
      </pc:sldChg>
      <pc:sldChg chg="addSp delSp modSp mod">
        <pc:chgData name="Mark Panasiewicz" userId="e1944557ac63276d" providerId="LiveId" clId="{5133E742-47DD-4EDC-B8DC-6EB537586024}" dt="2026-09-19T16:47:46.652" v="367" actId="1076"/>
        <pc:sldMkLst>
          <pc:docMk/>
          <pc:sldMk cId="1507972056" sldId="337"/>
        </pc:sldMkLst>
        <pc:spChg chg="mod">
          <ac:chgData name="Mark Panasiewicz" userId="e1944557ac63276d" providerId="LiveId" clId="{5133E742-47DD-4EDC-B8DC-6EB537586024}" dt="2026-09-19T16:45:41.976" v="347" actId="113"/>
          <ac:spMkLst>
            <pc:docMk/>
            <pc:sldMk cId="1507972056" sldId="337"/>
            <ac:spMk id="2" creationId="{5A15AA81-C7C4-ED7A-2FA2-B870009E7411}"/>
          </ac:spMkLst>
        </pc:spChg>
        <pc:spChg chg="mod">
          <ac:chgData name="Mark Panasiewicz" userId="e1944557ac63276d" providerId="LiveId" clId="{5133E742-47DD-4EDC-B8DC-6EB537586024}" dt="2026-09-19T16:47:32.248" v="359" actId="1076"/>
          <ac:spMkLst>
            <pc:docMk/>
            <pc:sldMk cId="1507972056" sldId="337"/>
            <ac:spMk id="3" creationId="{B66E8B20-5AF1-7106-C856-A37FDC14BE84}"/>
          </ac:spMkLst>
        </pc:spChg>
        <pc:picChg chg="add mod">
          <ac:chgData name="Mark Panasiewicz" userId="e1944557ac63276d" providerId="LiveId" clId="{5133E742-47DD-4EDC-B8DC-6EB537586024}" dt="2026-09-19T16:47:46.652" v="367" actId="1076"/>
          <ac:picMkLst>
            <pc:docMk/>
            <pc:sldMk cId="1507972056" sldId="337"/>
            <ac:picMk id="5" creationId="{465ECD13-747F-E066-BC9A-7127D4DA25C8}"/>
          </ac:picMkLst>
        </pc:picChg>
        <pc:picChg chg="del">
          <ac:chgData name="Mark Panasiewicz" userId="e1944557ac63276d" providerId="LiveId" clId="{5133E742-47DD-4EDC-B8DC-6EB537586024}" dt="2026-09-19T16:46:14.263" v="354" actId="478"/>
          <ac:picMkLst>
            <pc:docMk/>
            <pc:sldMk cId="1507972056" sldId="337"/>
            <ac:picMk id="10243" creationId="{9302B3C2-F4C1-86BC-F8D9-FEAB535E02F1}"/>
          </ac:picMkLst>
        </pc:picChg>
      </pc:sldChg>
      <pc:sldChg chg="delSp modSp mod">
        <pc:chgData name="Mark Panasiewicz" userId="e1944557ac63276d" providerId="LiveId" clId="{5133E742-47DD-4EDC-B8DC-6EB537586024}" dt="2026-09-19T16:44:28.360" v="344" actId="20577"/>
        <pc:sldMkLst>
          <pc:docMk/>
          <pc:sldMk cId="3661180940" sldId="338"/>
        </pc:sldMkLst>
        <pc:spChg chg="mod">
          <ac:chgData name="Mark Panasiewicz" userId="e1944557ac63276d" providerId="LiveId" clId="{5133E742-47DD-4EDC-B8DC-6EB537586024}" dt="2026-09-19T16:44:28.360" v="344" actId="20577"/>
          <ac:spMkLst>
            <pc:docMk/>
            <pc:sldMk cId="3661180940" sldId="338"/>
            <ac:spMk id="2" creationId="{BC6977E3-1BBF-A8A8-A3E2-CC0F98A95223}"/>
          </ac:spMkLst>
        </pc:spChg>
        <pc:spChg chg="mod">
          <ac:chgData name="Mark Panasiewicz" userId="e1944557ac63276d" providerId="LiveId" clId="{5133E742-47DD-4EDC-B8DC-6EB537586024}" dt="2026-09-19T16:43:59.521" v="343" actId="1076"/>
          <ac:spMkLst>
            <pc:docMk/>
            <pc:sldMk cId="3661180940" sldId="338"/>
            <ac:spMk id="3" creationId="{DA51FE40-0545-71AD-F915-7F1F2414AE71}"/>
          </ac:spMkLst>
        </pc:spChg>
        <pc:picChg chg="del">
          <ac:chgData name="Mark Panasiewicz" userId="e1944557ac63276d" providerId="LiveId" clId="{5133E742-47DD-4EDC-B8DC-6EB537586024}" dt="2026-09-19T16:42:42.697" v="331" actId="478"/>
          <ac:picMkLst>
            <pc:docMk/>
            <pc:sldMk cId="3661180940" sldId="338"/>
            <ac:picMk id="9219" creationId="{F2D29B38-CE27-1D62-FB5C-021C73F1E859}"/>
          </ac:picMkLst>
        </pc:picChg>
      </pc:sldChg>
      <pc:sldChg chg="addSp delSp modSp mod">
        <pc:chgData name="Mark Panasiewicz" userId="e1944557ac63276d" providerId="LiveId" clId="{5133E742-47DD-4EDC-B8DC-6EB537586024}" dt="2026-09-19T16:39:13.522" v="262" actId="1076"/>
        <pc:sldMkLst>
          <pc:docMk/>
          <pc:sldMk cId="2553987196" sldId="341"/>
        </pc:sldMkLst>
        <pc:spChg chg="mod">
          <ac:chgData name="Mark Panasiewicz" userId="e1944557ac63276d" providerId="LiveId" clId="{5133E742-47DD-4EDC-B8DC-6EB537586024}" dt="2026-09-19T16:38:21.949" v="231" actId="14100"/>
          <ac:spMkLst>
            <pc:docMk/>
            <pc:sldMk cId="2553987196" sldId="341"/>
            <ac:spMk id="2" creationId="{F40F5FFE-7B11-054F-02C8-D212EC78D466}"/>
          </ac:spMkLst>
        </pc:spChg>
        <pc:spChg chg="mod">
          <ac:chgData name="Mark Panasiewicz" userId="e1944557ac63276d" providerId="LiveId" clId="{5133E742-47DD-4EDC-B8DC-6EB537586024}" dt="2026-09-19T16:38:25.123" v="232" actId="1076"/>
          <ac:spMkLst>
            <pc:docMk/>
            <pc:sldMk cId="2553987196" sldId="341"/>
            <ac:spMk id="3" creationId="{AAAD2127-1D58-A933-5420-34B21705A7F8}"/>
          </ac:spMkLst>
        </pc:spChg>
        <pc:spChg chg="add mod">
          <ac:chgData name="Mark Panasiewicz" userId="e1944557ac63276d" providerId="LiveId" clId="{5133E742-47DD-4EDC-B8DC-6EB537586024}" dt="2026-09-19T16:39:13.522" v="262" actId="1076"/>
          <ac:spMkLst>
            <pc:docMk/>
            <pc:sldMk cId="2553987196" sldId="341"/>
            <ac:spMk id="5" creationId="{DEC050E9-CA4E-3638-D6BD-9510BCE27371}"/>
          </ac:spMkLst>
        </pc:spChg>
        <pc:picChg chg="del">
          <ac:chgData name="Mark Panasiewicz" userId="e1944557ac63276d" providerId="LiveId" clId="{5133E742-47DD-4EDC-B8DC-6EB537586024}" dt="2026-09-19T16:37:43.653" v="214" actId="478"/>
          <ac:picMkLst>
            <pc:docMk/>
            <pc:sldMk cId="2553987196" sldId="341"/>
            <ac:picMk id="7173" creationId="{38BBC40A-9248-EBFF-D1AC-078F9B93EA74}"/>
          </ac:picMkLst>
        </pc:picChg>
      </pc:sldChg>
      <pc:sldChg chg="addSp delSp modSp mod">
        <pc:chgData name="Mark Panasiewicz" userId="e1944557ac63276d" providerId="LiveId" clId="{5133E742-47DD-4EDC-B8DC-6EB537586024}" dt="2026-09-19T14:18:18.926" v="37" actId="1076"/>
        <pc:sldMkLst>
          <pc:docMk/>
          <pc:sldMk cId="2744471598" sldId="342"/>
        </pc:sldMkLst>
        <pc:spChg chg="del mod">
          <ac:chgData name="Mark Panasiewicz" userId="e1944557ac63276d" providerId="LiveId" clId="{5133E742-47DD-4EDC-B8DC-6EB537586024}" dt="2026-09-19T14:16:13.247" v="13"/>
          <ac:spMkLst>
            <pc:docMk/>
            <pc:sldMk cId="2744471598" sldId="342"/>
            <ac:spMk id="3" creationId="{0E202CE8-3E4A-8268-92AF-E194849CF2E1}"/>
          </ac:spMkLst>
        </pc:spChg>
        <pc:spChg chg="add mod">
          <ac:chgData name="Mark Panasiewicz" userId="e1944557ac63276d" providerId="LiveId" clId="{5133E742-47DD-4EDC-B8DC-6EB537586024}" dt="2026-09-19T14:17:58.273" v="30" actId="1076"/>
          <ac:spMkLst>
            <pc:docMk/>
            <pc:sldMk cId="2744471598" sldId="342"/>
            <ac:spMk id="7" creationId="{59EC4F0A-2188-4F99-51DE-3C4C6F1B716F}"/>
          </ac:spMkLst>
        </pc:spChg>
        <pc:spChg chg="add del mod">
          <ac:chgData name="Mark Panasiewicz" userId="e1944557ac63276d" providerId="LiveId" clId="{5133E742-47DD-4EDC-B8DC-6EB537586024}" dt="2026-09-19T14:17:45.429" v="26" actId="478"/>
          <ac:spMkLst>
            <pc:docMk/>
            <pc:sldMk cId="2744471598" sldId="342"/>
            <ac:spMk id="9" creationId="{7B6D9556-6A8B-16D9-099E-0A1BB015F23E}"/>
          </ac:spMkLst>
        </pc:spChg>
        <pc:picChg chg="add mod">
          <ac:chgData name="Mark Panasiewicz" userId="e1944557ac63276d" providerId="LiveId" clId="{5133E742-47DD-4EDC-B8DC-6EB537586024}" dt="2026-09-19T14:18:18.926" v="37" actId="1076"/>
          <ac:picMkLst>
            <pc:docMk/>
            <pc:sldMk cId="2744471598" sldId="342"/>
            <ac:picMk id="11" creationId="{0F609B50-F4A5-F87A-6432-3B2EE374E968}"/>
          </ac:picMkLst>
        </pc:picChg>
      </pc:sldChg>
      <pc:sldChg chg="addSp delSp modSp mod">
        <pc:chgData name="Mark Panasiewicz" userId="e1944557ac63276d" providerId="LiveId" clId="{5133E742-47DD-4EDC-B8DC-6EB537586024}" dt="2026-09-19T16:35:03.322" v="198" actId="1076"/>
        <pc:sldMkLst>
          <pc:docMk/>
          <pc:sldMk cId="3413594427" sldId="343"/>
        </pc:sldMkLst>
        <pc:spChg chg="mod">
          <ac:chgData name="Mark Panasiewicz" userId="e1944557ac63276d" providerId="LiveId" clId="{5133E742-47DD-4EDC-B8DC-6EB537586024}" dt="2026-09-19T16:33:58.994" v="173" actId="27636"/>
          <ac:spMkLst>
            <pc:docMk/>
            <pc:sldMk cId="3413594427" sldId="343"/>
            <ac:spMk id="2" creationId="{6E7F56FB-E3A3-3E79-8D60-1265E5E2B3D2}"/>
          </ac:spMkLst>
        </pc:spChg>
        <pc:spChg chg="mod">
          <ac:chgData name="Mark Panasiewicz" userId="e1944557ac63276d" providerId="LiveId" clId="{5133E742-47DD-4EDC-B8DC-6EB537586024}" dt="2026-09-19T16:34:08.558" v="178" actId="1076"/>
          <ac:spMkLst>
            <pc:docMk/>
            <pc:sldMk cId="3413594427" sldId="343"/>
            <ac:spMk id="3" creationId="{02ECAEBA-DCD2-68E1-7055-2E8AE699EC6E}"/>
          </ac:spMkLst>
        </pc:spChg>
        <pc:spChg chg="add mod">
          <ac:chgData name="Mark Panasiewicz" userId="e1944557ac63276d" providerId="LiveId" clId="{5133E742-47DD-4EDC-B8DC-6EB537586024}" dt="2026-09-19T16:35:03.322" v="198" actId="1076"/>
          <ac:spMkLst>
            <pc:docMk/>
            <pc:sldMk cId="3413594427" sldId="343"/>
            <ac:spMk id="5" creationId="{BC4A294E-50B2-831D-C6A1-33EA3B03D537}"/>
          </ac:spMkLst>
        </pc:spChg>
        <pc:picChg chg="del">
          <ac:chgData name="Mark Panasiewicz" userId="e1944557ac63276d" providerId="LiveId" clId="{5133E742-47DD-4EDC-B8DC-6EB537586024}" dt="2026-09-19T16:33:33.340" v="166" actId="478"/>
          <ac:picMkLst>
            <pc:docMk/>
            <pc:sldMk cId="3413594427" sldId="343"/>
            <ac:picMk id="6147" creationId="{95BEF2BF-4B6C-0141-EDE3-1B0C4249CC89}"/>
          </ac:picMkLst>
        </pc:picChg>
      </pc:sldChg>
      <pc:sldChg chg="addSp delSp modSp mod">
        <pc:chgData name="Mark Panasiewicz" userId="e1944557ac63276d" providerId="LiveId" clId="{5133E742-47DD-4EDC-B8DC-6EB537586024}" dt="2026-09-19T17:18:39.035" v="625" actId="1076"/>
        <pc:sldMkLst>
          <pc:docMk/>
          <pc:sldMk cId="404178035" sldId="344"/>
        </pc:sldMkLst>
        <pc:spChg chg="mod">
          <ac:chgData name="Mark Panasiewicz" userId="e1944557ac63276d" providerId="LiveId" clId="{5133E742-47DD-4EDC-B8DC-6EB537586024}" dt="2026-09-19T16:58:04.481" v="414" actId="122"/>
          <ac:spMkLst>
            <pc:docMk/>
            <pc:sldMk cId="404178035" sldId="344"/>
            <ac:spMk id="2" creationId="{6869C8E6-F710-8707-2F38-EA688B0FA517}"/>
          </ac:spMkLst>
        </pc:spChg>
        <pc:spChg chg="mod">
          <ac:chgData name="Mark Panasiewicz" userId="e1944557ac63276d" providerId="LiveId" clId="{5133E742-47DD-4EDC-B8DC-6EB537586024}" dt="2026-09-19T16:58:23.083" v="418" actId="14100"/>
          <ac:spMkLst>
            <pc:docMk/>
            <pc:sldMk cId="404178035" sldId="344"/>
            <ac:spMk id="7" creationId="{7F52974C-8C01-5534-2F30-62350636EAC7}"/>
          </ac:spMkLst>
        </pc:spChg>
        <pc:picChg chg="add mod">
          <ac:chgData name="Mark Panasiewicz" userId="e1944557ac63276d" providerId="LiveId" clId="{5133E742-47DD-4EDC-B8DC-6EB537586024}" dt="2026-09-19T17:18:39.035" v="625" actId="1076"/>
          <ac:picMkLst>
            <pc:docMk/>
            <pc:sldMk cId="404178035" sldId="344"/>
            <ac:picMk id="4" creationId="{A6DC29A2-CAB6-FB75-B597-994B5CFBA3FD}"/>
          </ac:picMkLst>
        </pc:picChg>
        <pc:picChg chg="del">
          <ac:chgData name="Mark Panasiewicz" userId="e1944557ac63276d" providerId="LiveId" clId="{5133E742-47DD-4EDC-B8DC-6EB537586024}" dt="2026-09-19T16:58:14.495" v="415" actId="478"/>
          <ac:picMkLst>
            <pc:docMk/>
            <pc:sldMk cId="404178035" sldId="344"/>
            <ac:picMk id="14340" creationId="{A1DFBD4F-E461-6D5A-68B6-A36B72251A6B}"/>
          </ac:picMkLst>
        </pc:picChg>
      </pc:sldChg>
      <pc:sldChg chg="addSp delSp modSp mod">
        <pc:chgData name="Mark Panasiewicz" userId="e1944557ac63276d" providerId="LiveId" clId="{5133E742-47DD-4EDC-B8DC-6EB537586024}" dt="2026-09-19T17:22:27.342" v="632" actId="1076"/>
        <pc:sldMkLst>
          <pc:docMk/>
          <pc:sldMk cId="3926394045" sldId="345"/>
        </pc:sldMkLst>
        <pc:spChg chg="mod">
          <ac:chgData name="Mark Panasiewicz" userId="e1944557ac63276d" providerId="LiveId" clId="{5133E742-47DD-4EDC-B8DC-6EB537586024}" dt="2026-09-19T16:59:12.370" v="433" actId="20577"/>
          <ac:spMkLst>
            <pc:docMk/>
            <pc:sldMk cId="3926394045" sldId="345"/>
            <ac:spMk id="2" creationId="{2C33EA23-B221-2C1C-761A-631D3DD7545C}"/>
          </ac:spMkLst>
        </pc:spChg>
        <pc:spChg chg="mod">
          <ac:chgData name="Mark Panasiewicz" userId="e1944557ac63276d" providerId="LiveId" clId="{5133E742-47DD-4EDC-B8DC-6EB537586024}" dt="2026-09-19T16:59:25.225" v="437" actId="1076"/>
          <ac:spMkLst>
            <pc:docMk/>
            <pc:sldMk cId="3926394045" sldId="345"/>
            <ac:spMk id="3" creationId="{5AC0B5AD-B882-3F81-4BDA-F2E411BCC49E}"/>
          </ac:spMkLst>
        </pc:spChg>
        <pc:picChg chg="add mod">
          <ac:chgData name="Mark Panasiewicz" userId="e1944557ac63276d" providerId="LiveId" clId="{5133E742-47DD-4EDC-B8DC-6EB537586024}" dt="2026-09-19T17:22:27.342" v="632" actId="1076"/>
          <ac:picMkLst>
            <pc:docMk/>
            <pc:sldMk cId="3926394045" sldId="345"/>
            <ac:picMk id="5" creationId="{1F68AC8A-57A7-EA0B-6A84-2FCC183A7082}"/>
          </ac:picMkLst>
        </pc:picChg>
        <pc:picChg chg="del">
          <ac:chgData name="Mark Panasiewicz" userId="e1944557ac63276d" providerId="LiveId" clId="{5133E742-47DD-4EDC-B8DC-6EB537586024}" dt="2026-09-19T16:59:00.278" v="420" actId="478"/>
          <ac:picMkLst>
            <pc:docMk/>
            <pc:sldMk cId="3926394045" sldId="345"/>
            <ac:picMk id="8" creationId="{E7E6716D-72AA-128C-70AF-EC07296C8AEE}"/>
          </ac:picMkLst>
        </pc:picChg>
      </pc:sldChg>
      <pc:sldChg chg="addSp delSp modSp mod">
        <pc:chgData name="Mark Panasiewicz" userId="e1944557ac63276d" providerId="LiveId" clId="{5133E742-47DD-4EDC-B8DC-6EB537586024}" dt="2026-09-19T17:27:21.620" v="638" actId="1076"/>
        <pc:sldMkLst>
          <pc:docMk/>
          <pc:sldMk cId="1793408263" sldId="346"/>
        </pc:sldMkLst>
        <pc:spChg chg="mod">
          <ac:chgData name="Mark Panasiewicz" userId="e1944557ac63276d" providerId="LiveId" clId="{5133E742-47DD-4EDC-B8DC-6EB537586024}" dt="2026-09-19T17:00:06.696" v="442" actId="122"/>
          <ac:spMkLst>
            <pc:docMk/>
            <pc:sldMk cId="1793408263" sldId="346"/>
            <ac:spMk id="2" creationId="{E2C13060-CF69-3907-2530-3C6FA190D5C8}"/>
          </ac:spMkLst>
        </pc:spChg>
        <pc:spChg chg="mod">
          <ac:chgData name="Mark Panasiewicz" userId="e1944557ac63276d" providerId="LiveId" clId="{5133E742-47DD-4EDC-B8DC-6EB537586024}" dt="2026-09-19T17:00:59.047" v="450" actId="14100"/>
          <ac:spMkLst>
            <pc:docMk/>
            <pc:sldMk cId="1793408263" sldId="346"/>
            <ac:spMk id="3" creationId="{FF395307-ED25-360A-39E4-3981B5C51766}"/>
          </ac:spMkLst>
        </pc:spChg>
        <pc:picChg chg="add mod">
          <ac:chgData name="Mark Panasiewicz" userId="e1944557ac63276d" providerId="LiveId" clId="{5133E742-47DD-4EDC-B8DC-6EB537586024}" dt="2026-09-19T17:27:21.620" v="638" actId="1076"/>
          <ac:picMkLst>
            <pc:docMk/>
            <pc:sldMk cId="1793408263" sldId="346"/>
            <ac:picMk id="5" creationId="{2378614B-9073-49E4-6D0C-AB6A28ED9CBD}"/>
          </ac:picMkLst>
        </pc:picChg>
        <pc:picChg chg="del mod">
          <ac:chgData name="Mark Panasiewicz" userId="e1944557ac63276d" providerId="LiveId" clId="{5133E742-47DD-4EDC-B8DC-6EB537586024}" dt="2026-09-19T16:59:48.405" v="440" actId="478"/>
          <ac:picMkLst>
            <pc:docMk/>
            <pc:sldMk cId="1793408263" sldId="346"/>
            <ac:picMk id="16387" creationId="{BDE8185B-1B7D-1B5E-75B1-C5BE2D542572}"/>
          </ac:picMkLst>
        </pc:picChg>
      </pc:sldChg>
      <pc:sldChg chg="addSp delSp modSp mod">
        <pc:chgData name="Mark Panasiewicz" userId="e1944557ac63276d" providerId="LiveId" clId="{5133E742-47DD-4EDC-B8DC-6EB537586024}" dt="2026-09-19T17:28:52.002" v="645" actId="1076"/>
        <pc:sldMkLst>
          <pc:docMk/>
          <pc:sldMk cId="4234329889" sldId="347"/>
        </pc:sldMkLst>
        <pc:spChg chg="mod">
          <ac:chgData name="Mark Panasiewicz" userId="e1944557ac63276d" providerId="LiveId" clId="{5133E742-47DD-4EDC-B8DC-6EB537586024}" dt="2026-09-19T17:01:43.429" v="458" actId="20577"/>
          <ac:spMkLst>
            <pc:docMk/>
            <pc:sldMk cId="4234329889" sldId="347"/>
            <ac:spMk id="2" creationId="{818FA1CB-54FA-C99C-FCF6-07D9ADF9F229}"/>
          </ac:spMkLst>
        </pc:spChg>
        <pc:spChg chg="mod">
          <ac:chgData name="Mark Panasiewicz" userId="e1944557ac63276d" providerId="LiveId" clId="{5133E742-47DD-4EDC-B8DC-6EB537586024}" dt="2026-09-19T17:28:44.195" v="642" actId="1076"/>
          <ac:spMkLst>
            <pc:docMk/>
            <pc:sldMk cId="4234329889" sldId="347"/>
            <ac:spMk id="7" creationId="{38E13EEB-C039-D0F1-1B61-B723F700BBFC}"/>
          </ac:spMkLst>
        </pc:spChg>
        <pc:spChg chg="del mod">
          <ac:chgData name="Mark Panasiewicz" userId="e1944557ac63276d" providerId="LiveId" clId="{5133E742-47DD-4EDC-B8DC-6EB537586024}" dt="2026-09-19T17:01:28.771" v="454" actId="478"/>
          <ac:spMkLst>
            <pc:docMk/>
            <pc:sldMk cId="4234329889" sldId="347"/>
            <ac:spMk id="10" creationId="{E118E9D4-946B-DA6D-4FB3-2D1ABF8A5464}"/>
          </ac:spMkLst>
        </pc:spChg>
        <pc:picChg chg="del">
          <ac:chgData name="Mark Panasiewicz" userId="e1944557ac63276d" providerId="LiveId" clId="{5133E742-47DD-4EDC-B8DC-6EB537586024}" dt="2026-09-19T17:01:25.111" v="452" actId="478"/>
          <ac:picMkLst>
            <pc:docMk/>
            <pc:sldMk cId="4234329889" sldId="347"/>
            <ac:picMk id="3" creationId="{3677F4CA-FE65-752E-C640-20CDE2D8B819}"/>
          </ac:picMkLst>
        </pc:picChg>
        <pc:picChg chg="add mod">
          <ac:chgData name="Mark Panasiewicz" userId="e1944557ac63276d" providerId="LiveId" clId="{5133E742-47DD-4EDC-B8DC-6EB537586024}" dt="2026-09-19T17:28:52.002" v="645" actId="1076"/>
          <ac:picMkLst>
            <pc:docMk/>
            <pc:sldMk cId="4234329889" sldId="347"/>
            <ac:picMk id="5" creationId="{90C9354E-97D9-5F57-3504-F97BE41B18C0}"/>
          </ac:picMkLst>
        </pc:picChg>
      </pc:sldChg>
      <pc:sldChg chg="addSp delSp modSp add del mod">
        <pc:chgData name="Mark Panasiewicz" userId="e1944557ac63276d" providerId="LiveId" clId="{5133E742-47DD-4EDC-B8DC-6EB537586024}" dt="2026-09-19T17:13:05.697" v="575" actId="47"/>
        <pc:sldMkLst>
          <pc:docMk/>
          <pc:sldMk cId="1350045503" sldId="348"/>
        </pc:sldMkLst>
        <pc:spChg chg="mod">
          <ac:chgData name="Mark Panasiewicz" userId="e1944557ac63276d" providerId="LiveId" clId="{5133E742-47DD-4EDC-B8DC-6EB537586024}" dt="2026-09-19T17:03:02.875" v="474" actId="27636"/>
          <ac:spMkLst>
            <pc:docMk/>
            <pc:sldMk cId="1350045503" sldId="348"/>
            <ac:spMk id="2" creationId="{F7205963-61FF-D479-2C87-CE511399B57A}"/>
          </ac:spMkLst>
        </pc:spChg>
        <pc:spChg chg="del">
          <ac:chgData name="Mark Panasiewicz" userId="e1944557ac63276d" providerId="LiveId" clId="{5133E742-47DD-4EDC-B8DC-6EB537586024}" dt="2026-09-19T17:02:39.551" v="468" actId="478"/>
          <ac:spMkLst>
            <pc:docMk/>
            <pc:sldMk cId="1350045503" sldId="348"/>
            <ac:spMk id="3" creationId="{417DDED8-60CB-CEA9-94DE-51A17C61902F}"/>
          </ac:spMkLst>
        </pc:spChg>
        <pc:spChg chg="add mod">
          <ac:chgData name="Mark Panasiewicz" userId="e1944557ac63276d" providerId="LiveId" clId="{5133E742-47DD-4EDC-B8DC-6EB537586024}" dt="2026-09-19T17:03:56.434" v="487" actId="20577"/>
          <ac:spMkLst>
            <pc:docMk/>
            <pc:sldMk cId="1350045503" sldId="348"/>
            <ac:spMk id="5" creationId="{72461DC2-6524-223F-1F12-9F478D7439B2}"/>
          </ac:spMkLst>
        </pc:spChg>
        <pc:spChg chg="del mod">
          <ac:chgData name="Mark Panasiewicz" userId="e1944557ac63276d" providerId="LiveId" clId="{5133E742-47DD-4EDC-B8DC-6EB537586024}" dt="2026-09-19T17:02:35.760" v="466" actId="478"/>
          <ac:spMkLst>
            <pc:docMk/>
            <pc:sldMk cId="1350045503" sldId="348"/>
            <ac:spMk id="8" creationId="{5E3B7B29-0DF5-3981-0703-97363BC8BD85}"/>
          </ac:spMkLst>
        </pc:spChg>
        <pc:spChg chg="del">
          <ac:chgData name="Mark Panasiewicz" userId="e1944557ac63276d" providerId="LiveId" clId="{5133E742-47DD-4EDC-B8DC-6EB537586024}" dt="2026-09-19T17:02:42.177" v="469" actId="478"/>
          <ac:spMkLst>
            <pc:docMk/>
            <pc:sldMk cId="1350045503" sldId="348"/>
            <ac:spMk id="11" creationId="{061B8663-B048-2E96-B3BA-0B7C5D3A1B41}"/>
          </ac:spMkLst>
        </pc:spChg>
        <pc:spChg chg="del">
          <ac:chgData name="Mark Panasiewicz" userId="e1944557ac63276d" providerId="LiveId" clId="{5133E742-47DD-4EDC-B8DC-6EB537586024}" dt="2026-09-19T17:02:31.401" v="463" actId="478"/>
          <ac:spMkLst>
            <pc:docMk/>
            <pc:sldMk cId="1350045503" sldId="348"/>
            <ac:spMk id="13" creationId="{AFDBE756-7DFA-AF2C-3C3C-AFA78A892C45}"/>
          </ac:spMkLst>
        </pc:spChg>
        <pc:spChg chg="del">
          <ac:chgData name="Mark Panasiewicz" userId="e1944557ac63276d" providerId="LiveId" clId="{5133E742-47DD-4EDC-B8DC-6EB537586024}" dt="2026-09-19T17:02:37.787" v="467" actId="478"/>
          <ac:spMkLst>
            <pc:docMk/>
            <pc:sldMk cId="1350045503" sldId="348"/>
            <ac:spMk id="15" creationId="{84F4A103-982B-EF2D-C451-8D0BFF6F0949}"/>
          </ac:spMkLst>
        </pc:spChg>
        <pc:spChg chg="del">
          <ac:chgData name="Mark Panasiewicz" userId="e1944557ac63276d" providerId="LiveId" clId="{5133E742-47DD-4EDC-B8DC-6EB537586024}" dt="2026-09-19T17:02:43.985" v="470" actId="478"/>
          <ac:spMkLst>
            <pc:docMk/>
            <pc:sldMk cId="1350045503" sldId="348"/>
            <ac:spMk id="19" creationId="{D68AD583-83A6-17A4-CEDA-9F2F5FA15CB4}"/>
          </ac:spMkLst>
        </pc:spChg>
      </pc:sldChg>
      <pc:sldChg chg="addSp delSp modSp mod">
        <pc:chgData name="Mark Panasiewicz" userId="e1944557ac63276d" providerId="LiveId" clId="{5133E742-47DD-4EDC-B8DC-6EB537586024}" dt="2026-09-19T17:31:38.032" v="651" actId="1076"/>
        <pc:sldMkLst>
          <pc:docMk/>
          <pc:sldMk cId="470878991" sldId="349"/>
        </pc:sldMkLst>
        <pc:spChg chg="mod">
          <ac:chgData name="Mark Panasiewicz" userId="e1944557ac63276d" providerId="LiveId" clId="{5133E742-47DD-4EDC-B8DC-6EB537586024}" dt="2026-09-19T17:05:44.324" v="520" actId="122"/>
          <ac:spMkLst>
            <pc:docMk/>
            <pc:sldMk cId="470878991" sldId="349"/>
            <ac:spMk id="2" creationId="{E0092FB6-9D74-1D9A-99AA-AB03C92FEF13}"/>
          </ac:spMkLst>
        </pc:spChg>
        <pc:spChg chg="add mod">
          <ac:chgData name="Mark Panasiewicz" userId="e1944557ac63276d" providerId="LiveId" clId="{5133E742-47DD-4EDC-B8DC-6EB537586024}" dt="2026-09-19T17:06:11.110" v="527" actId="1076"/>
          <ac:spMkLst>
            <pc:docMk/>
            <pc:sldMk cId="470878991" sldId="349"/>
            <ac:spMk id="4" creationId="{5F2FF6B3-29C2-8C63-38F4-26FDB7A8352F}"/>
          </ac:spMkLst>
        </pc:spChg>
        <pc:spChg chg="del">
          <ac:chgData name="Mark Panasiewicz" userId="e1944557ac63276d" providerId="LiveId" clId="{5133E742-47DD-4EDC-B8DC-6EB537586024}" dt="2026-09-19T17:05:30.440" v="516" actId="478"/>
          <ac:spMkLst>
            <pc:docMk/>
            <pc:sldMk cId="470878991" sldId="349"/>
            <ac:spMk id="10" creationId="{F342BA23-4071-DA6F-C008-8E680EFA3C62}"/>
          </ac:spMkLst>
        </pc:spChg>
        <pc:picChg chg="add mod">
          <ac:chgData name="Mark Panasiewicz" userId="e1944557ac63276d" providerId="LiveId" clId="{5133E742-47DD-4EDC-B8DC-6EB537586024}" dt="2026-09-19T17:31:38.032" v="651" actId="1076"/>
          <ac:picMkLst>
            <pc:docMk/>
            <pc:sldMk cId="470878991" sldId="349"/>
            <ac:picMk id="7" creationId="{E492FAAE-89B0-CE73-3C8B-48A81FD63E02}"/>
          </ac:picMkLst>
        </pc:picChg>
        <pc:picChg chg="del">
          <ac:chgData name="Mark Panasiewicz" userId="e1944557ac63276d" providerId="LiveId" clId="{5133E742-47DD-4EDC-B8DC-6EB537586024}" dt="2026-09-19T17:05:26.901" v="515" actId="478"/>
          <ac:picMkLst>
            <pc:docMk/>
            <pc:sldMk cId="470878991" sldId="349"/>
            <ac:picMk id="11" creationId="{A1F70397-B1C4-3857-2F8A-CF076FE778AB}"/>
          </ac:picMkLst>
        </pc:picChg>
      </pc:sldChg>
      <pc:sldChg chg="add del">
        <pc:chgData name="Mark Panasiewicz" userId="e1944557ac63276d" providerId="LiveId" clId="{5133E742-47DD-4EDC-B8DC-6EB537586024}" dt="2026-09-19T17:12:49.718" v="573" actId="47"/>
        <pc:sldMkLst>
          <pc:docMk/>
          <pc:sldMk cId="940180408" sldId="350"/>
        </pc:sldMkLst>
      </pc:sldChg>
      <pc:sldChg chg="delSp modSp mod">
        <pc:chgData name="Mark Panasiewicz" userId="e1944557ac63276d" providerId="LiveId" clId="{5133E742-47DD-4EDC-B8DC-6EB537586024}" dt="2026-09-19T14:15:08.353" v="10" actId="12"/>
        <pc:sldMkLst>
          <pc:docMk/>
          <pc:sldMk cId="2237057659" sldId="352"/>
        </pc:sldMkLst>
        <pc:spChg chg="del">
          <ac:chgData name="Mark Panasiewicz" userId="e1944557ac63276d" providerId="LiveId" clId="{5133E742-47DD-4EDC-B8DC-6EB537586024}" dt="2026-09-19T14:14:42.335" v="5" actId="478"/>
          <ac:spMkLst>
            <pc:docMk/>
            <pc:sldMk cId="2237057659" sldId="352"/>
            <ac:spMk id="3" creationId="{4337FD57-8B46-F331-8BCC-CC291A197824}"/>
          </ac:spMkLst>
        </pc:spChg>
        <pc:spChg chg="mod">
          <ac:chgData name="Mark Panasiewicz" userId="e1944557ac63276d" providerId="LiveId" clId="{5133E742-47DD-4EDC-B8DC-6EB537586024}" dt="2026-09-19T14:15:08.353" v="10" actId="12"/>
          <ac:spMkLst>
            <pc:docMk/>
            <pc:sldMk cId="2237057659" sldId="352"/>
            <ac:spMk id="9" creationId="{DEC8A833-C135-87E8-4B40-236845C25AAB}"/>
          </ac:spMkLst>
        </pc:spChg>
      </pc:sldChg>
      <pc:sldChg chg="addSp delSp modSp mod">
        <pc:chgData name="Mark Panasiewicz" userId="e1944557ac63276d" providerId="LiveId" clId="{5133E742-47DD-4EDC-B8DC-6EB537586024}" dt="2026-09-19T16:31:50.172" v="156" actId="14100"/>
        <pc:sldMkLst>
          <pc:docMk/>
          <pc:sldMk cId="1437010003" sldId="353"/>
        </pc:sldMkLst>
        <pc:spChg chg="mod">
          <ac:chgData name="Mark Panasiewicz" userId="e1944557ac63276d" providerId="LiveId" clId="{5133E742-47DD-4EDC-B8DC-6EB537586024}" dt="2026-09-19T16:29:08.176" v="135" actId="1076"/>
          <ac:spMkLst>
            <pc:docMk/>
            <pc:sldMk cId="1437010003" sldId="353"/>
            <ac:spMk id="2" creationId="{B64D0038-E209-922A-A34D-3BC232E447E9}"/>
          </ac:spMkLst>
        </pc:spChg>
        <pc:spChg chg="mod">
          <ac:chgData name="Mark Panasiewicz" userId="e1944557ac63276d" providerId="LiveId" clId="{5133E742-47DD-4EDC-B8DC-6EB537586024}" dt="2026-09-19T16:30:22.149" v="143" actId="1076"/>
          <ac:spMkLst>
            <pc:docMk/>
            <pc:sldMk cId="1437010003" sldId="353"/>
            <ac:spMk id="3" creationId="{D0A668E6-9961-03F5-1DC3-68F9EE96816A}"/>
          </ac:spMkLst>
        </pc:spChg>
        <pc:spChg chg="add mod">
          <ac:chgData name="Mark Panasiewicz" userId="e1944557ac63276d" providerId="LiveId" clId="{5133E742-47DD-4EDC-B8DC-6EB537586024}" dt="2026-09-19T16:31:33.551" v="150" actId="1076"/>
          <ac:spMkLst>
            <pc:docMk/>
            <pc:sldMk cId="1437010003" sldId="353"/>
            <ac:spMk id="5" creationId="{BB4C6345-AAEC-96E5-6CE1-04AA87FFA2EA}"/>
          </ac:spMkLst>
        </pc:spChg>
        <pc:spChg chg="mod">
          <ac:chgData name="Mark Panasiewicz" userId="e1944557ac63276d" providerId="LiveId" clId="{5133E742-47DD-4EDC-B8DC-6EB537586024}" dt="2026-09-19T16:29:05.393" v="134" actId="1076"/>
          <ac:spMkLst>
            <pc:docMk/>
            <pc:sldMk cId="1437010003" sldId="353"/>
            <ac:spMk id="6" creationId="{68FA5CA8-F4D8-28C5-C953-49BB535F5191}"/>
          </ac:spMkLst>
        </pc:spChg>
        <pc:spChg chg="add mod">
          <ac:chgData name="Mark Panasiewicz" userId="e1944557ac63276d" providerId="LiveId" clId="{5133E742-47DD-4EDC-B8DC-6EB537586024}" dt="2026-09-19T16:31:50.172" v="156" actId="14100"/>
          <ac:spMkLst>
            <pc:docMk/>
            <pc:sldMk cId="1437010003" sldId="353"/>
            <ac:spMk id="8" creationId="{687351B0-98CA-8650-DC0B-95340ED176EC}"/>
          </ac:spMkLst>
        </pc:spChg>
        <pc:picChg chg="del mod">
          <ac:chgData name="Mark Panasiewicz" userId="e1944557ac63276d" providerId="LiveId" clId="{5133E742-47DD-4EDC-B8DC-6EB537586024}" dt="2026-09-19T16:29:12.740" v="137" actId="478"/>
          <ac:picMkLst>
            <pc:docMk/>
            <pc:sldMk cId="1437010003" sldId="353"/>
            <ac:picMk id="5123" creationId="{0144C05A-806A-F279-ADBE-1BF32C26E551}"/>
          </ac:picMkLst>
        </pc:picChg>
      </pc:sldChg>
      <pc:sldChg chg="addSp delSp modSp mod">
        <pc:chgData name="Mark Panasiewicz" userId="e1944557ac63276d" providerId="LiveId" clId="{5133E742-47DD-4EDC-B8DC-6EB537586024}" dt="2026-09-19T16:26:59.621" v="120"/>
        <pc:sldMkLst>
          <pc:docMk/>
          <pc:sldMk cId="2355701180" sldId="354"/>
        </pc:sldMkLst>
        <pc:spChg chg="mod">
          <ac:chgData name="Mark Panasiewicz" userId="e1944557ac63276d" providerId="LiveId" clId="{5133E742-47DD-4EDC-B8DC-6EB537586024}" dt="2026-09-19T16:23:02.617" v="70" actId="113"/>
          <ac:spMkLst>
            <pc:docMk/>
            <pc:sldMk cId="2355701180" sldId="354"/>
            <ac:spMk id="2" creationId="{9F5B5A38-E80E-5645-3B1C-1C07BB327A50}"/>
          </ac:spMkLst>
        </pc:spChg>
        <pc:spChg chg="add mod">
          <ac:chgData name="Mark Panasiewicz" userId="e1944557ac63276d" providerId="LiveId" clId="{5133E742-47DD-4EDC-B8DC-6EB537586024}" dt="2026-09-19T16:23:40.958" v="80" actId="1076"/>
          <ac:spMkLst>
            <pc:docMk/>
            <pc:sldMk cId="2355701180" sldId="354"/>
            <ac:spMk id="5" creationId="{3673FDA3-1AB3-DE1B-C894-2CDE9B63852F}"/>
          </ac:spMkLst>
        </pc:spChg>
        <pc:spChg chg="del">
          <ac:chgData name="Mark Panasiewicz" userId="e1944557ac63276d" providerId="LiveId" clId="{5133E742-47DD-4EDC-B8DC-6EB537586024}" dt="2026-09-19T16:23:05.883" v="71" actId="478"/>
          <ac:spMkLst>
            <pc:docMk/>
            <pc:sldMk cId="2355701180" sldId="354"/>
            <ac:spMk id="7" creationId="{DFF5FFF6-82FE-EBBD-D23B-1B481A56005D}"/>
          </ac:spMkLst>
        </pc:spChg>
        <pc:spChg chg="add mod">
          <ac:chgData name="Mark Panasiewicz" userId="e1944557ac63276d" providerId="LiveId" clId="{5133E742-47DD-4EDC-B8DC-6EB537586024}" dt="2026-09-19T16:26:59.621" v="120"/>
          <ac:spMkLst>
            <pc:docMk/>
            <pc:sldMk cId="2355701180" sldId="354"/>
            <ac:spMk id="9" creationId="{69F51C00-5F8F-A8C1-67D0-262F55BCDC2C}"/>
          </ac:spMkLst>
        </pc:spChg>
        <pc:picChg chg="del">
          <ac:chgData name="Mark Panasiewicz" userId="e1944557ac63276d" providerId="LiveId" clId="{5133E742-47DD-4EDC-B8DC-6EB537586024}" dt="2026-09-19T16:23:07.979" v="72" actId="478"/>
          <ac:picMkLst>
            <pc:docMk/>
            <pc:sldMk cId="2355701180" sldId="354"/>
            <ac:picMk id="3" creationId="{F7611D2E-DA58-9FBE-21B7-4EE89840A0C6}"/>
          </ac:picMkLst>
        </pc:picChg>
      </pc:sldChg>
      <pc:sldChg chg="addSp delSp modSp mod">
        <pc:chgData name="Mark Panasiewicz" userId="e1944557ac63276d" providerId="LiveId" clId="{5133E742-47DD-4EDC-B8DC-6EB537586024}" dt="2026-09-19T16:25:24.614" v="98" actId="1076"/>
        <pc:sldMkLst>
          <pc:docMk/>
          <pc:sldMk cId="3009393390" sldId="355"/>
        </pc:sldMkLst>
        <pc:spChg chg="mod">
          <ac:chgData name="Mark Panasiewicz" userId="e1944557ac63276d" providerId="LiveId" clId="{5133E742-47DD-4EDC-B8DC-6EB537586024}" dt="2026-09-19T16:19:56.384" v="52" actId="2711"/>
          <ac:spMkLst>
            <pc:docMk/>
            <pc:sldMk cId="3009393390" sldId="355"/>
            <ac:spMk id="2" creationId="{4D483BAF-6406-EF60-05EE-654B7BB2B524}"/>
          </ac:spMkLst>
        </pc:spChg>
        <pc:spChg chg="del">
          <ac:chgData name="Mark Panasiewicz" userId="e1944557ac63276d" providerId="LiveId" clId="{5133E742-47DD-4EDC-B8DC-6EB537586024}" dt="2026-09-19T16:20:00.003" v="53" actId="478"/>
          <ac:spMkLst>
            <pc:docMk/>
            <pc:sldMk cId="3009393390" sldId="355"/>
            <ac:spMk id="3" creationId="{8088B3DB-A8B5-702F-BA20-B119708378CF}"/>
          </ac:spMkLst>
        </pc:spChg>
        <pc:spChg chg="add mod">
          <ac:chgData name="Mark Panasiewicz" userId="e1944557ac63276d" providerId="LiveId" clId="{5133E742-47DD-4EDC-B8DC-6EB537586024}" dt="2026-09-19T16:25:07.556" v="92" actId="1076"/>
          <ac:spMkLst>
            <pc:docMk/>
            <pc:sldMk cId="3009393390" sldId="355"/>
            <ac:spMk id="5" creationId="{AE3F3207-C993-777F-9FBE-44268EC54A6C}"/>
          </ac:spMkLst>
        </pc:spChg>
        <pc:picChg chg="add del mod">
          <ac:chgData name="Mark Panasiewicz" userId="e1944557ac63276d" providerId="LiveId" clId="{5133E742-47DD-4EDC-B8DC-6EB537586024}" dt="2026-09-19T16:24:59.367" v="88" actId="478"/>
          <ac:picMkLst>
            <pc:docMk/>
            <pc:sldMk cId="3009393390" sldId="355"/>
            <ac:picMk id="8" creationId="{12246CE1-BCEA-33CC-AEB7-C25FEBE78237}"/>
          </ac:picMkLst>
        </pc:picChg>
        <pc:picChg chg="add mod">
          <ac:chgData name="Mark Panasiewicz" userId="e1944557ac63276d" providerId="LiveId" clId="{5133E742-47DD-4EDC-B8DC-6EB537586024}" dt="2026-09-19T16:25:24.614" v="98" actId="1076"/>
          <ac:picMkLst>
            <pc:docMk/>
            <pc:sldMk cId="3009393390" sldId="355"/>
            <ac:picMk id="10" creationId="{BCE70168-C3EB-A384-45C5-89932C07A57C}"/>
          </ac:picMkLst>
        </pc:picChg>
        <pc:picChg chg="del">
          <ac:chgData name="Mark Panasiewicz" userId="e1944557ac63276d" providerId="LiveId" clId="{5133E742-47DD-4EDC-B8DC-6EB537586024}" dt="2026-09-19T16:20:01.371" v="54" actId="478"/>
          <ac:picMkLst>
            <pc:docMk/>
            <pc:sldMk cId="3009393390" sldId="355"/>
            <ac:picMk id="3075" creationId="{A3B6DBB4-C49A-E3B8-F76C-5AC3793CE9D6}"/>
          </ac:picMkLst>
        </pc:picChg>
      </pc:sldChg>
      <pc:sldChg chg="del">
        <pc:chgData name="Mark Panasiewicz" userId="e1944557ac63276d" providerId="LiveId" clId="{5133E742-47DD-4EDC-B8DC-6EB537586024}" dt="2026-09-19T17:12:03.682" v="564" actId="47"/>
        <pc:sldMkLst>
          <pc:docMk/>
          <pc:sldMk cId="3384476274" sldId="356"/>
        </pc:sldMkLst>
      </pc:sldChg>
      <pc:sldChg chg="del">
        <pc:chgData name="Mark Panasiewicz" userId="e1944557ac63276d" providerId="LiveId" clId="{5133E742-47DD-4EDC-B8DC-6EB537586024}" dt="2026-09-19T17:12:06.086" v="565" actId="47"/>
        <pc:sldMkLst>
          <pc:docMk/>
          <pc:sldMk cId="3802956414" sldId="357"/>
        </pc:sldMkLst>
      </pc:sldChg>
      <pc:sldChg chg="add del">
        <pc:chgData name="Mark Panasiewicz" userId="e1944557ac63276d" providerId="LiveId" clId="{5133E742-47DD-4EDC-B8DC-6EB537586024}" dt="2026-09-19T17:12:47.396" v="572" actId="47"/>
        <pc:sldMkLst>
          <pc:docMk/>
          <pc:sldMk cId="2413470542" sldId="358"/>
        </pc:sldMkLst>
      </pc:sldChg>
      <pc:sldChg chg="del">
        <pc:chgData name="Mark Panasiewicz" userId="e1944557ac63276d" providerId="LiveId" clId="{5133E742-47DD-4EDC-B8DC-6EB537586024}" dt="2026-09-19T17:12:00.154" v="562" actId="47"/>
        <pc:sldMkLst>
          <pc:docMk/>
          <pc:sldMk cId="2146146886" sldId="359"/>
        </pc:sldMkLst>
      </pc:sldChg>
      <pc:sldChg chg="del">
        <pc:chgData name="Mark Panasiewicz" userId="e1944557ac63276d" providerId="LiveId" clId="{5133E742-47DD-4EDC-B8DC-6EB537586024}" dt="2026-09-19T17:12:01.967" v="563" actId="47"/>
        <pc:sldMkLst>
          <pc:docMk/>
          <pc:sldMk cId="1781087571" sldId="360"/>
        </pc:sldMkLst>
      </pc:sldChg>
      <pc:sldChg chg="del">
        <pc:chgData name="Mark Panasiewicz" userId="e1944557ac63276d" providerId="LiveId" clId="{5133E742-47DD-4EDC-B8DC-6EB537586024}" dt="2026-09-19T17:11:58.581" v="561" actId="47"/>
        <pc:sldMkLst>
          <pc:docMk/>
          <pc:sldMk cId="3264080880" sldId="361"/>
        </pc:sldMkLst>
      </pc:sldChg>
      <pc:sldChg chg="add">
        <pc:chgData name="Mark Panasiewicz" userId="e1944557ac63276d" providerId="LiveId" clId="{5133E742-47DD-4EDC-B8DC-6EB537586024}" dt="2026-09-19T14:17:41.192" v="25" actId="2890"/>
        <pc:sldMkLst>
          <pc:docMk/>
          <pc:sldMk cId="3084115231" sldId="362"/>
        </pc:sldMkLst>
      </pc:sldChg>
      <pc:sldChg chg="modSp add mod">
        <pc:chgData name="Mark Panasiewicz" userId="e1944557ac63276d" providerId="LiveId" clId="{5133E742-47DD-4EDC-B8DC-6EB537586024}" dt="2026-09-19T16:28:00.334" v="126" actId="1076"/>
        <pc:sldMkLst>
          <pc:docMk/>
          <pc:sldMk cId="1176770831" sldId="363"/>
        </pc:sldMkLst>
        <pc:spChg chg="mod">
          <ac:chgData name="Mark Panasiewicz" userId="e1944557ac63276d" providerId="LiveId" clId="{5133E742-47DD-4EDC-B8DC-6EB537586024}" dt="2026-09-19T16:28:00.334" v="126" actId="1076"/>
          <ac:spMkLst>
            <pc:docMk/>
            <pc:sldMk cId="1176770831" sldId="363"/>
            <ac:spMk id="5" creationId="{70982B65-676A-900C-56CD-F35B7E1855F4}"/>
          </ac:spMkLst>
        </pc:spChg>
      </pc:sldChg>
      <pc:sldChg chg="delSp modSp add mod">
        <pc:chgData name="Mark Panasiewicz" userId="e1944557ac63276d" providerId="LiveId" clId="{5133E742-47DD-4EDC-B8DC-6EB537586024}" dt="2026-09-19T16:32:48.625" v="165" actId="14100"/>
        <pc:sldMkLst>
          <pc:docMk/>
          <pc:sldMk cId="486527689" sldId="364"/>
        </pc:sldMkLst>
        <pc:spChg chg="del mod">
          <ac:chgData name="Mark Panasiewicz" userId="e1944557ac63276d" providerId="LiveId" clId="{5133E742-47DD-4EDC-B8DC-6EB537586024}" dt="2026-09-19T16:32:30.016" v="161" actId="478"/>
          <ac:spMkLst>
            <pc:docMk/>
            <pc:sldMk cId="486527689" sldId="364"/>
            <ac:spMk id="3" creationId="{21CCEB78-40FB-5896-4BD3-F89B9A7BDA06}"/>
          </ac:spMkLst>
        </pc:spChg>
        <pc:spChg chg="mod">
          <ac:chgData name="Mark Panasiewicz" userId="e1944557ac63276d" providerId="LiveId" clId="{5133E742-47DD-4EDC-B8DC-6EB537586024}" dt="2026-09-19T16:32:48.625" v="165" actId="14100"/>
          <ac:spMkLst>
            <pc:docMk/>
            <pc:sldMk cId="486527689" sldId="364"/>
            <ac:spMk id="5" creationId="{E009E477-5DD7-F621-6D16-58606D131CD3}"/>
          </ac:spMkLst>
        </pc:spChg>
        <pc:spChg chg="del">
          <ac:chgData name="Mark Panasiewicz" userId="e1944557ac63276d" providerId="LiveId" clId="{5133E742-47DD-4EDC-B8DC-6EB537586024}" dt="2026-09-19T16:32:17.851" v="158" actId="478"/>
          <ac:spMkLst>
            <pc:docMk/>
            <pc:sldMk cId="486527689" sldId="364"/>
            <ac:spMk id="8" creationId="{E3858B60-1B19-6518-E2EB-979D775D4F21}"/>
          </ac:spMkLst>
        </pc:spChg>
      </pc:sldChg>
      <pc:sldChg chg="addSp delSp modSp add mod">
        <pc:chgData name="Mark Panasiewicz" userId="e1944557ac63276d" providerId="LiveId" clId="{5133E742-47DD-4EDC-B8DC-6EB537586024}" dt="2026-09-19T16:35:56.218" v="210" actId="1076"/>
        <pc:sldMkLst>
          <pc:docMk/>
          <pc:sldMk cId="1083318159" sldId="365"/>
        </pc:sldMkLst>
        <pc:spChg chg="del">
          <ac:chgData name="Mark Panasiewicz" userId="e1944557ac63276d" providerId="LiveId" clId="{5133E742-47DD-4EDC-B8DC-6EB537586024}" dt="2026-09-19T16:35:52.874" v="209" actId="478"/>
          <ac:spMkLst>
            <pc:docMk/>
            <pc:sldMk cId="1083318159" sldId="365"/>
            <ac:spMk id="3" creationId="{81A10478-7479-802E-40BB-D40FAB4D77A6}"/>
          </ac:spMkLst>
        </pc:spChg>
        <pc:spChg chg="del">
          <ac:chgData name="Mark Panasiewicz" userId="e1944557ac63276d" providerId="LiveId" clId="{5133E742-47DD-4EDC-B8DC-6EB537586024}" dt="2026-09-19T16:35:10.874" v="200" actId="478"/>
          <ac:spMkLst>
            <pc:docMk/>
            <pc:sldMk cId="1083318159" sldId="365"/>
            <ac:spMk id="5" creationId="{F68F79FB-0BC0-E178-3ED0-2F0C0B6DC6AA}"/>
          </ac:spMkLst>
        </pc:spChg>
        <pc:spChg chg="add mod">
          <ac:chgData name="Mark Panasiewicz" userId="e1944557ac63276d" providerId="LiveId" clId="{5133E742-47DD-4EDC-B8DC-6EB537586024}" dt="2026-09-19T16:35:56.218" v="210" actId="1076"/>
          <ac:spMkLst>
            <pc:docMk/>
            <pc:sldMk cId="1083318159" sldId="365"/>
            <ac:spMk id="7" creationId="{47C872E2-D99D-36F1-50CC-D77CEECA27DA}"/>
          </ac:spMkLst>
        </pc:spChg>
      </pc:sldChg>
      <pc:sldChg chg="addSp delSp modSp add mod">
        <pc:chgData name="Mark Panasiewicz" userId="e1944557ac63276d" providerId="LiveId" clId="{5133E742-47DD-4EDC-B8DC-6EB537586024}" dt="2026-09-19T16:41:12.679" v="282" actId="1076"/>
        <pc:sldMkLst>
          <pc:docMk/>
          <pc:sldMk cId="1686922373" sldId="366"/>
        </pc:sldMkLst>
        <pc:spChg chg="del">
          <ac:chgData name="Mark Panasiewicz" userId="e1944557ac63276d" providerId="LiveId" clId="{5133E742-47DD-4EDC-B8DC-6EB537586024}" dt="2026-09-19T16:39:38.692" v="264" actId="478"/>
          <ac:spMkLst>
            <pc:docMk/>
            <pc:sldMk cId="1686922373" sldId="366"/>
            <ac:spMk id="3" creationId="{37205843-78E9-CC7E-0576-771D5980C831}"/>
          </ac:spMkLst>
        </pc:spChg>
        <pc:spChg chg="mod">
          <ac:chgData name="Mark Panasiewicz" userId="e1944557ac63276d" providerId="LiveId" clId="{5133E742-47DD-4EDC-B8DC-6EB537586024}" dt="2026-09-19T16:40:47.541" v="276" actId="1076"/>
          <ac:spMkLst>
            <pc:docMk/>
            <pc:sldMk cId="1686922373" sldId="366"/>
            <ac:spMk id="5" creationId="{779971DE-73FA-C7FE-65BB-CEB5BE5D1AAB}"/>
          </ac:spMkLst>
        </pc:spChg>
        <pc:spChg chg="add mod">
          <ac:chgData name="Mark Panasiewicz" userId="e1944557ac63276d" providerId="LiveId" clId="{5133E742-47DD-4EDC-B8DC-6EB537586024}" dt="2026-09-19T16:41:12.679" v="282" actId="1076"/>
          <ac:spMkLst>
            <pc:docMk/>
            <pc:sldMk cId="1686922373" sldId="366"/>
            <ac:spMk id="7" creationId="{6E189B71-EA37-DEC2-4CD2-9E236064B591}"/>
          </ac:spMkLst>
        </pc:spChg>
      </pc:sldChg>
      <pc:sldChg chg="addSp delSp modSp add mod">
        <pc:chgData name="Mark Panasiewicz" userId="e1944557ac63276d" providerId="LiveId" clId="{5133E742-47DD-4EDC-B8DC-6EB537586024}" dt="2026-09-19T17:29:59.907" v="648" actId="1076"/>
        <pc:sldMkLst>
          <pc:docMk/>
          <pc:sldMk cId="3455331844" sldId="367"/>
        </pc:sldMkLst>
        <pc:spChg chg="mod">
          <ac:chgData name="Mark Panasiewicz" userId="e1944557ac63276d" providerId="LiveId" clId="{5133E742-47DD-4EDC-B8DC-6EB537586024}" dt="2026-09-19T17:04:45.525" v="499"/>
          <ac:spMkLst>
            <pc:docMk/>
            <pc:sldMk cId="3455331844" sldId="367"/>
            <ac:spMk id="2" creationId="{71D6B55A-CF22-0226-2147-9D554E4444FA}"/>
          </ac:spMkLst>
        </pc:spChg>
        <pc:spChg chg="del">
          <ac:chgData name="Mark Panasiewicz" userId="e1944557ac63276d" providerId="LiveId" clId="{5133E742-47DD-4EDC-B8DC-6EB537586024}" dt="2026-09-19T17:04:29.067" v="494" actId="478"/>
          <ac:spMkLst>
            <pc:docMk/>
            <pc:sldMk cId="3455331844" sldId="367"/>
            <ac:spMk id="3" creationId="{CE40EA2B-B20D-6885-322D-D45C55F5B5E0}"/>
          </ac:spMkLst>
        </pc:spChg>
        <pc:spChg chg="add mod">
          <ac:chgData name="Mark Panasiewicz" userId="e1944557ac63276d" providerId="LiveId" clId="{5133E742-47DD-4EDC-B8DC-6EB537586024}" dt="2026-09-19T17:05:07.867" v="514" actId="1076"/>
          <ac:spMkLst>
            <pc:docMk/>
            <pc:sldMk cId="3455331844" sldId="367"/>
            <ac:spMk id="5" creationId="{3D03EED1-7103-78E9-0EF5-25A86DBC559A}"/>
          </ac:spMkLst>
        </pc:spChg>
        <pc:spChg chg="del mod">
          <ac:chgData name="Mark Panasiewicz" userId="e1944557ac63276d" providerId="LiveId" clId="{5133E742-47DD-4EDC-B8DC-6EB537586024}" dt="2026-09-19T17:04:24.970" v="491" actId="478"/>
          <ac:spMkLst>
            <pc:docMk/>
            <pc:sldMk cId="3455331844" sldId="367"/>
            <ac:spMk id="8" creationId="{F02103B4-C3B2-B2F9-E7E3-0A40860689BE}"/>
          </ac:spMkLst>
        </pc:spChg>
        <pc:spChg chg="del">
          <ac:chgData name="Mark Panasiewicz" userId="e1944557ac63276d" providerId="LiveId" clId="{5133E742-47DD-4EDC-B8DC-6EB537586024}" dt="2026-09-19T17:04:30.932" v="495" actId="478"/>
          <ac:spMkLst>
            <pc:docMk/>
            <pc:sldMk cId="3455331844" sldId="367"/>
            <ac:spMk id="11" creationId="{F19AA2C5-7902-C9B8-B1A3-210EFB817F25}"/>
          </ac:spMkLst>
        </pc:spChg>
        <pc:spChg chg="del">
          <ac:chgData name="Mark Panasiewicz" userId="e1944557ac63276d" providerId="LiveId" clId="{5133E742-47DD-4EDC-B8DC-6EB537586024}" dt="2026-09-19T17:04:20.181" v="488" actId="478"/>
          <ac:spMkLst>
            <pc:docMk/>
            <pc:sldMk cId="3455331844" sldId="367"/>
            <ac:spMk id="13" creationId="{FF8C55B3-D711-4402-D878-B9FD600ACC23}"/>
          </ac:spMkLst>
        </pc:spChg>
        <pc:spChg chg="del mod">
          <ac:chgData name="Mark Panasiewicz" userId="e1944557ac63276d" providerId="LiveId" clId="{5133E742-47DD-4EDC-B8DC-6EB537586024}" dt="2026-09-19T17:04:27.398" v="493" actId="478"/>
          <ac:spMkLst>
            <pc:docMk/>
            <pc:sldMk cId="3455331844" sldId="367"/>
            <ac:spMk id="15" creationId="{092B9C93-D7B9-1763-F970-CFBC2C54B6A6}"/>
          </ac:spMkLst>
        </pc:spChg>
        <pc:spChg chg="del">
          <ac:chgData name="Mark Panasiewicz" userId="e1944557ac63276d" providerId="LiveId" clId="{5133E742-47DD-4EDC-B8DC-6EB537586024}" dt="2026-09-19T17:04:32.699" v="496" actId="478"/>
          <ac:spMkLst>
            <pc:docMk/>
            <pc:sldMk cId="3455331844" sldId="367"/>
            <ac:spMk id="19" creationId="{AEF213B9-5B89-CB7A-76F7-3E8577988EC4}"/>
          </ac:spMkLst>
        </pc:spChg>
        <pc:picChg chg="add mod">
          <ac:chgData name="Mark Panasiewicz" userId="e1944557ac63276d" providerId="LiveId" clId="{5133E742-47DD-4EDC-B8DC-6EB537586024}" dt="2026-09-19T17:29:59.907" v="648" actId="1076"/>
          <ac:picMkLst>
            <pc:docMk/>
            <pc:sldMk cId="3455331844" sldId="367"/>
            <ac:picMk id="9" creationId="{472E4BFF-BCF8-42E8-C240-3275F7E26925}"/>
          </ac:picMkLst>
        </pc:picChg>
      </pc:sldChg>
      <pc:sldChg chg="addSp modSp add mod">
        <pc:chgData name="Mark Panasiewicz" userId="e1944557ac63276d" providerId="LiveId" clId="{5133E742-47DD-4EDC-B8DC-6EB537586024}" dt="2026-09-19T17:32:56.801" v="659" actId="14100"/>
        <pc:sldMkLst>
          <pc:docMk/>
          <pc:sldMk cId="4244728209" sldId="368"/>
        </pc:sldMkLst>
        <pc:spChg chg="mod">
          <ac:chgData name="Mark Panasiewicz" userId="e1944557ac63276d" providerId="LiveId" clId="{5133E742-47DD-4EDC-B8DC-6EB537586024}" dt="2026-09-19T17:13:50.101" v="581" actId="122"/>
          <ac:spMkLst>
            <pc:docMk/>
            <pc:sldMk cId="4244728209" sldId="368"/>
            <ac:spMk id="2" creationId="{12513487-18CF-0217-DAA4-BDF1E3B3F112}"/>
          </ac:spMkLst>
        </pc:spChg>
        <pc:spChg chg="mod">
          <ac:chgData name="Mark Panasiewicz" userId="e1944557ac63276d" providerId="LiveId" clId="{5133E742-47DD-4EDC-B8DC-6EB537586024}" dt="2026-09-19T17:14:02.234" v="583" actId="1076"/>
          <ac:spMkLst>
            <pc:docMk/>
            <pc:sldMk cId="4244728209" sldId="368"/>
            <ac:spMk id="4" creationId="{8614BB05-A815-BDDC-DC03-6E1CF84D4CB5}"/>
          </ac:spMkLst>
        </pc:spChg>
        <pc:picChg chg="add mod">
          <ac:chgData name="Mark Panasiewicz" userId="e1944557ac63276d" providerId="LiveId" clId="{5133E742-47DD-4EDC-B8DC-6EB537586024}" dt="2026-09-19T17:32:56.801" v="659" actId="14100"/>
          <ac:picMkLst>
            <pc:docMk/>
            <pc:sldMk cId="4244728209" sldId="368"/>
            <ac:picMk id="5" creationId="{B0565A5C-91C4-52CF-B552-832F40236359}"/>
          </ac:picMkLst>
        </pc:picChg>
      </pc:sldChg>
      <pc:sldChg chg="addSp modSp add mod">
        <pc:chgData name="Mark Panasiewicz" userId="e1944557ac63276d" providerId="LiveId" clId="{5133E742-47DD-4EDC-B8DC-6EB537586024}" dt="2026-09-19T17:34:23.209" v="665" actId="1076"/>
        <pc:sldMkLst>
          <pc:docMk/>
          <pc:sldMk cId="4243852931" sldId="369"/>
        </pc:sldMkLst>
        <pc:spChg chg="mod">
          <ac:chgData name="Mark Panasiewicz" userId="e1944557ac63276d" providerId="LiveId" clId="{5133E742-47DD-4EDC-B8DC-6EB537586024}" dt="2026-09-19T17:14:23.170" v="586" actId="122"/>
          <ac:spMkLst>
            <pc:docMk/>
            <pc:sldMk cId="4243852931" sldId="369"/>
            <ac:spMk id="2" creationId="{4FF869BD-3BBE-53E0-CAFE-92E4099BB65F}"/>
          </ac:spMkLst>
        </pc:spChg>
        <pc:spChg chg="mod">
          <ac:chgData name="Mark Panasiewicz" userId="e1944557ac63276d" providerId="LiveId" clId="{5133E742-47DD-4EDC-B8DC-6EB537586024}" dt="2026-09-19T17:14:31.081" v="588" actId="1076"/>
          <ac:spMkLst>
            <pc:docMk/>
            <pc:sldMk cId="4243852931" sldId="369"/>
            <ac:spMk id="4" creationId="{E019F454-0DAE-D70C-206D-191694BAAFC2}"/>
          </ac:spMkLst>
        </pc:spChg>
        <pc:picChg chg="add mod">
          <ac:chgData name="Mark Panasiewicz" userId="e1944557ac63276d" providerId="LiveId" clId="{5133E742-47DD-4EDC-B8DC-6EB537586024}" dt="2026-09-19T17:34:23.209" v="665" actId="1076"/>
          <ac:picMkLst>
            <pc:docMk/>
            <pc:sldMk cId="4243852931" sldId="369"/>
            <ac:picMk id="5" creationId="{F140B5B4-C6BF-1EEA-DA2F-28510208AA2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CEA84E-62E9-4ACB-93F9-F7E9A116CE06}" type="datetimeFigureOut">
              <a:rPr lang="en-US" smtClean="0"/>
              <a:t>9/19/2026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BA2A5E2-E4B1-4390-B654-27B7F7725DD1}" type="slidenum">
              <a:rPr lang="en-US" smtClean="0"/>
              <a:t>‹#›</a:t>
            </a:fld>
            <a:endParaRPr lang="en-US" dirty="0"/>
          </a:p>
        </p:txBody>
      </p:sp>
    </p:spTree>
    <p:extLst>
      <p:ext uri="{BB962C8B-B14F-4D97-AF65-F5344CB8AC3E}">
        <p14:creationId xmlns:p14="http://schemas.microsoft.com/office/powerpoint/2010/main" val="120602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3357-5C65-E2E9-6E78-629261F90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022F3-53C6-1153-6A9C-28C6DE4BC7C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EB5423A-25C2-7794-DC91-DB6BE2C0405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08A99F2-1737-8FB5-7C47-7B45806FE2EA}"/>
              </a:ext>
            </a:extLst>
          </p:cNvPr>
          <p:cNvSpPr>
            <a:spLocks noGrp="1"/>
          </p:cNvSpPr>
          <p:nvPr>
            <p:ph type="sldNum" sz="quarter" idx="5"/>
          </p:nvPr>
        </p:nvSpPr>
        <p:spPr/>
      </p:sp>
    </p:spTree>
    <p:extLst>
      <p:ext uri="{BB962C8B-B14F-4D97-AF65-F5344CB8AC3E}">
        <p14:creationId xmlns:p14="http://schemas.microsoft.com/office/powerpoint/2010/main" val="4086182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3357-5C65-E2E9-6E78-629261F90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022F3-53C6-1153-6A9C-28C6DE4BC7C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EB5423A-25C2-7794-DC91-DB6BE2C0405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08A99F2-1737-8FB5-7C47-7B45806FE2EA}"/>
              </a:ext>
            </a:extLst>
          </p:cNvPr>
          <p:cNvSpPr>
            <a:spLocks noGrp="1"/>
          </p:cNvSpPr>
          <p:nvPr>
            <p:ph type="sldNum" sz="quarter" idx="5"/>
          </p:nvPr>
        </p:nvSpPr>
        <p:spPr/>
      </p:sp>
    </p:spTree>
    <p:extLst>
      <p:ext uri="{BB962C8B-B14F-4D97-AF65-F5344CB8AC3E}">
        <p14:creationId xmlns:p14="http://schemas.microsoft.com/office/powerpoint/2010/main" val="4086182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2D88F-2DC7-B047-2282-BF17B29742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E23C11-CF0E-011E-EBB4-6DC74589AD9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C13BC8B1-DB2A-1FF5-FDCB-CF440A8F939E}"/>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FC81CBFB-CACA-288D-6BA0-8504FCE0FC72}"/>
              </a:ext>
            </a:extLst>
          </p:cNvPr>
          <p:cNvSpPr>
            <a:spLocks noGrp="1"/>
          </p:cNvSpPr>
          <p:nvPr>
            <p:ph type="sldNum" sz="quarter" idx="5"/>
          </p:nvPr>
        </p:nvSpPr>
        <p:spPr/>
      </p:sp>
    </p:spTree>
    <p:extLst>
      <p:ext uri="{BB962C8B-B14F-4D97-AF65-F5344CB8AC3E}">
        <p14:creationId xmlns:p14="http://schemas.microsoft.com/office/powerpoint/2010/main" val="9615512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45E23-C9F6-2A74-4786-CA75AEAC7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E6E0CF-EA63-AF5F-E18C-1D19E087E5EE}"/>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56587F0-792A-47CB-CB7B-CF970DA36940}"/>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1A0330F0-0F9A-69A2-6D58-D358BD103909}"/>
              </a:ext>
            </a:extLst>
          </p:cNvPr>
          <p:cNvSpPr>
            <a:spLocks noGrp="1"/>
          </p:cNvSpPr>
          <p:nvPr>
            <p:ph type="sldNum" sz="quarter" idx="5"/>
          </p:nvPr>
        </p:nvSpPr>
        <p:spPr/>
      </p:sp>
    </p:spTree>
    <p:extLst>
      <p:ext uri="{BB962C8B-B14F-4D97-AF65-F5344CB8AC3E}">
        <p14:creationId xmlns:p14="http://schemas.microsoft.com/office/powerpoint/2010/main" val="480549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667F2-8EC6-55A9-C607-8D8F49D6B5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B9348E-1109-670E-A31C-E6D73E3BF2D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07407BC-B7A5-0500-7B83-816E17A4DCE0}"/>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634DD3F-5AF2-56B6-684E-2071AE610EC9}"/>
              </a:ext>
            </a:extLst>
          </p:cNvPr>
          <p:cNvSpPr>
            <a:spLocks noGrp="1"/>
          </p:cNvSpPr>
          <p:nvPr>
            <p:ph type="sldNum" sz="quarter" idx="5"/>
          </p:nvPr>
        </p:nvSpPr>
        <p:spPr/>
      </p:sp>
    </p:spTree>
    <p:extLst>
      <p:ext uri="{BB962C8B-B14F-4D97-AF65-F5344CB8AC3E}">
        <p14:creationId xmlns:p14="http://schemas.microsoft.com/office/powerpoint/2010/main" val="390610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37D3E-3EDB-8F66-2ECE-E3F207882D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BD82E4-14F2-D530-F00E-AB0D4A8FA52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C06B33E-084B-836C-ED5C-F7DA3D0302A4}"/>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03CA8A8-6E69-84B8-6A22-BCF071576F50}"/>
              </a:ext>
            </a:extLst>
          </p:cNvPr>
          <p:cNvSpPr>
            <a:spLocks noGrp="1"/>
          </p:cNvSpPr>
          <p:nvPr>
            <p:ph type="sldNum" sz="quarter" idx="5"/>
          </p:nvPr>
        </p:nvSpPr>
        <p:spPr/>
      </p:sp>
    </p:spTree>
    <p:extLst>
      <p:ext uri="{BB962C8B-B14F-4D97-AF65-F5344CB8AC3E}">
        <p14:creationId xmlns:p14="http://schemas.microsoft.com/office/powerpoint/2010/main" val="538602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205DD-53E4-B71D-7C83-D239DCADE3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ABE11E-6CAC-DCD0-6DC1-D7309375D1DF}"/>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3B18EDC1-568C-FEF4-4FB9-7C19E3C9D051}"/>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F331F43F-FAB9-4555-C74A-6C78834D977F}"/>
              </a:ext>
            </a:extLst>
          </p:cNvPr>
          <p:cNvSpPr>
            <a:spLocks noGrp="1"/>
          </p:cNvSpPr>
          <p:nvPr>
            <p:ph type="sldNum" sz="quarter" idx="5"/>
          </p:nvPr>
        </p:nvSpPr>
        <p:spPr/>
      </p:sp>
    </p:spTree>
    <p:extLst>
      <p:ext uri="{BB962C8B-B14F-4D97-AF65-F5344CB8AC3E}">
        <p14:creationId xmlns:p14="http://schemas.microsoft.com/office/powerpoint/2010/main" val="3698190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6EB28-329D-D686-D987-6C4F507889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5AADB-AF08-4860-5198-14C8BAAC841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3B16F9D-E016-9666-53E9-B036B5B27750}"/>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94356AC1-C61E-D4A6-2F97-172BBD74A928}"/>
              </a:ext>
            </a:extLst>
          </p:cNvPr>
          <p:cNvSpPr>
            <a:spLocks noGrp="1"/>
          </p:cNvSpPr>
          <p:nvPr>
            <p:ph type="sldNum" sz="quarter" idx="5"/>
          </p:nvPr>
        </p:nvSpPr>
        <p:spPr/>
      </p:sp>
    </p:spTree>
    <p:extLst>
      <p:ext uri="{BB962C8B-B14F-4D97-AF65-F5344CB8AC3E}">
        <p14:creationId xmlns:p14="http://schemas.microsoft.com/office/powerpoint/2010/main" val="876134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57A46-D3ED-F74F-C29F-3FAD8E85F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F89A5-86CC-D3F2-24E8-1D69C82E80DC}"/>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283210A-D8EE-C559-0284-FDB09FC998F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507341E5-0AD2-4DEE-81EA-0AD505B12BB6}"/>
              </a:ext>
            </a:extLst>
          </p:cNvPr>
          <p:cNvSpPr>
            <a:spLocks noGrp="1"/>
          </p:cNvSpPr>
          <p:nvPr>
            <p:ph type="sldNum" sz="quarter" idx="5"/>
          </p:nvPr>
        </p:nvSpPr>
        <p:spPr/>
      </p:sp>
    </p:spTree>
    <p:extLst>
      <p:ext uri="{BB962C8B-B14F-4D97-AF65-F5344CB8AC3E}">
        <p14:creationId xmlns:p14="http://schemas.microsoft.com/office/powerpoint/2010/main" val="15099217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3DA2A-92F9-08D7-81F6-F35B45779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006501-D2A0-EDE8-CC91-C0BB1D18E604}"/>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5E6A1AA-FDE9-3220-37FC-609CED4727A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84E12133-4A2F-1665-78C0-32971BC37452}"/>
              </a:ext>
            </a:extLst>
          </p:cNvPr>
          <p:cNvSpPr>
            <a:spLocks noGrp="1"/>
          </p:cNvSpPr>
          <p:nvPr>
            <p:ph type="sldNum" sz="quarter" idx="5"/>
          </p:nvPr>
        </p:nvSpPr>
        <p:spPr/>
      </p:sp>
    </p:spTree>
    <p:extLst>
      <p:ext uri="{BB962C8B-B14F-4D97-AF65-F5344CB8AC3E}">
        <p14:creationId xmlns:p14="http://schemas.microsoft.com/office/powerpoint/2010/main" val="31369401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F262D-1810-41EC-6133-EC0A8E3E6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C127D-AF9B-9F2A-24E1-36F3B4055DB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4162FBB-3104-523E-57ED-3C1997B46B62}"/>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835D825-6B7D-2E4B-4F38-3885A41B8B58}"/>
              </a:ext>
            </a:extLst>
          </p:cNvPr>
          <p:cNvSpPr>
            <a:spLocks noGrp="1"/>
          </p:cNvSpPr>
          <p:nvPr>
            <p:ph type="sldNum" sz="quarter" idx="5"/>
          </p:nvPr>
        </p:nvSpPr>
        <p:spPr/>
      </p:sp>
    </p:spTree>
    <p:extLst>
      <p:ext uri="{BB962C8B-B14F-4D97-AF65-F5344CB8AC3E}">
        <p14:creationId xmlns:p14="http://schemas.microsoft.com/office/powerpoint/2010/main" val="3841727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6E9F6-B11C-EDF3-898E-BEFA1803B1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7CF694-886B-1B89-1589-D7816543626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602D78C-17D1-E537-C892-59444F87F5BA}"/>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D22BE6E-E0E5-5C7E-78FC-659CB5E43081}"/>
              </a:ext>
            </a:extLst>
          </p:cNvPr>
          <p:cNvSpPr>
            <a:spLocks noGrp="1"/>
          </p:cNvSpPr>
          <p:nvPr>
            <p:ph type="sldNum" sz="quarter" idx="5"/>
          </p:nvPr>
        </p:nvSpPr>
        <p:spPr/>
      </p:sp>
    </p:spTree>
    <p:extLst>
      <p:ext uri="{BB962C8B-B14F-4D97-AF65-F5344CB8AC3E}">
        <p14:creationId xmlns:p14="http://schemas.microsoft.com/office/powerpoint/2010/main" val="2511117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8D5145-8143-F659-AE5F-A1FFC1801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BF161-A467-F785-0426-2FF50F1D2CA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158577E-B67B-EF03-BE4E-F5652CE28D49}"/>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817C3F32-6BD3-41D1-8856-7B23330C726D}"/>
              </a:ext>
            </a:extLst>
          </p:cNvPr>
          <p:cNvSpPr>
            <a:spLocks noGrp="1"/>
          </p:cNvSpPr>
          <p:nvPr>
            <p:ph type="sldNum" sz="quarter" idx="5"/>
          </p:nvPr>
        </p:nvSpPr>
        <p:spPr/>
      </p:sp>
    </p:spTree>
    <p:extLst>
      <p:ext uri="{BB962C8B-B14F-4D97-AF65-F5344CB8AC3E}">
        <p14:creationId xmlns:p14="http://schemas.microsoft.com/office/powerpoint/2010/main" val="23328098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EF5D2-40CD-5FB4-E957-79D4FEEC7B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0B1338-52C9-56AC-2CF0-E2BD3D48682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28F764C-35C9-DF9B-94B3-C6E94EFF3DA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13A9D1B9-841F-37DD-62C6-F4FFBF95F01B}"/>
              </a:ext>
            </a:extLst>
          </p:cNvPr>
          <p:cNvSpPr>
            <a:spLocks noGrp="1"/>
          </p:cNvSpPr>
          <p:nvPr>
            <p:ph type="sldNum" sz="quarter" idx="5"/>
          </p:nvPr>
        </p:nvSpPr>
        <p:spPr/>
      </p:sp>
    </p:spTree>
    <p:extLst>
      <p:ext uri="{BB962C8B-B14F-4D97-AF65-F5344CB8AC3E}">
        <p14:creationId xmlns:p14="http://schemas.microsoft.com/office/powerpoint/2010/main" val="1802142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BE64F-B486-08B7-E256-2024C70C0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1198F4-D41D-D066-CC6F-C73B2BFE17F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AE0A262-7619-23C4-8F4B-3562D5FF749F}"/>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DB185ED3-D3D3-DD35-6817-92680539274E}"/>
              </a:ext>
            </a:extLst>
          </p:cNvPr>
          <p:cNvSpPr>
            <a:spLocks noGrp="1"/>
          </p:cNvSpPr>
          <p:nvPr>
            <p:ph type="sldNum" sz="quarter" idx="5"/>
          </p:nvPr>
        </p:nvSpPr>
        <p:spPr/>
      </p:sp>
    </p:spTree>
    <p:extLst>
      <p:ext uri="{BB962C8B-B14F-4D97-AF65-F5344CB8AC3E}">
        <p14:creationId xmlns:p14="http://schemas.microsoft.com/office/powerpoint/2010/main" val="1125257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DD4B3-003C-8E88-718F-816B72BFBE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E6EB2-CC69-4B80-D470-64CBA84E4C0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DAF55E97-8950-2EDB-4EA6-2C60797057E8}"/>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DB7BCFE-DF28-2D10-F905-80E1AE7EFC81}"/>
              </a:ext>
            </a:extLst>
          </p:cNvPr>
          <p:cNvSpPr>
            <a:spLocks noGrp="1"/>
          </p:cNvSpPr>
          <p:nvPr>
            <p:ph type="sldNum" sz="quarter" idx="5"/>
          </p:nvPr>
        </p:nvSpPr>
        <p:spPr/>
      </p:sp>
    </p:spTree>
    <p:extLst>
      <p:ext uri="{BB962C8B-B14F-4D97-AF65-F5344CB8AC3E}">
        <p14:creationId xmlns:p14="http://schemas.microsoft.com/office/powerpoint/2010/main" val="889826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351A6-5259-A457-57A4-43BC612218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85ED0-9587-2FAA-0146-5CC80B6498C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0BD9A3EE-B1D3-1927-0CF8-F9284699B9E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81CFBE2A-264C-D304-C343-255C58820BCB}"/>
              </a:ext>
            </a:extLst>
          </p:cNvPr>
          <p:cNvSpPr>
            <a:spLocks noGrp="1"/>
          </p:cNvSpPr>
          <p:nvPr>
            <p:ph type="sldNum" sz="quarter" idx="5"/>
          </p:nvPr>
        </p:nvSpPr>
        <p:spPr/>
      </p:sp>
    </p:spTree>
    <p:extLst>
      <p:ext uri="{BB962C8B-B14F-4D97-AF65-F5344CB8AC3E}">
        <p14:creationId xmlns:p14="http://schemas.microsoft.com/office/powerpoint/2010/main" val="102676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90DBF-7E98-927E-A5EC-B7C46DCA45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7EAB78-8A29-3064-FD6F-D3AADD45B57D}"/>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E06C1A1-23D7-717F-C33F-6ED3F18B94DB}"/>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15BAEDB4-81D5-8886-A644-13CBDE2EE863}"/>
              </a:ext>
            </a:extLst>
          </p:cNvPr>
          <p:cNvSpPr>
            <a:spLocks noGrp="1"/>
          </p:cNvSpPr>
          <p:nvPr>
            <p:ph type="sldNum" sz="quarter" idx="5"/>
          </p:nvPr>
        </p:nvSpPr>
        <p:spPr/>
      </p:sp>
    </p:spTree>
    <p:extLst>
      <p:ext uri="{BB962C8B-B14F-4D97-AF65-F5344CB8AC3E}">
        <p14:creationId xmlns:p14="http://schemas.microsoft.com/office/powerpoint/2010/main" val="24085355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A11E68-E68B-C941-9C76-311CC004CA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DF245E-6A08-0377-F811-DAA59F7AF09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243BD1D4-A893-F794-125B-C9612F26E66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C4304D7-CDEA-417C-3C66-F5649686991C}"/>
              </a:ext>
            </a:extLst>
          </p:cNvPr>
          <p:cNvSpPr>
            <a:spLocks noGrp="1"/>
          </p:cNvSpPr>
          <p:nvPr>
            <p:ph type="sldNum" sz="quarter" idx="5"/>
          </p:nvPr>
        </p:nvSpPr>
        <p:spPr/>
      </p:sp>
    </p:spTree>
    <p:extLst>
      <p:ext uri="{BB962C8B-B14F-4D97-AF65-F5344CB8AC3E}">
        <p14:creationId xmlns:p14="http://schemas.microsoft.com/office/powerpoint/2010/main" val="16856611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88FE6E-AA3D-102B-CF11-4A25EC4A43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31F4E-9E99-6A2F-5BF7-D424C25733BB}"/>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CBDAA7C-A20B-3DBA-16BB-9BF7888D4AD7}"/>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0F92FDEB-641C-C296-1FC0-4BC60B7F0684}"/>
              </a:ext>
            </a:extLst>
          </p:cNvPr>
          <p:cNvSpPr>
            <a:spLocks noGrp="1"/>
          </p:cNvSpPr>
          <p:nvPr>
            <p:ph type="sldNum" sz="quarter" idx="5"/>
          </p:nvPr>
        </p:nvSpPr>
        <p:spPr/>
      </p:sp>
    </p:spTree>
    <p:extLst>
      <p:ext uri="{BB962C8B-B14F-4D97-AF65-F5344CB8AC3E}">
        <p14:creationId xmlns:p14="http://schemas.microsoft.com/office/powerpoint/2010/main" val="5776999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4CA5F-8042-7819-CDD4-3D730E6AB5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DE654-8DAD-7584-A4BF-E17654788F16}"/>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15BB0BF-F35F-F8DF-C6F4-8F42AF0E9663}"/>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79CF7D96-A84A-0F3E-E757-C8886ACBE56C}"/>
              </a:ext>
            </a:extLst>
          </p:cNvPr>
          <p:cNvSpPr>
            <a:spLocks noGrp="1"/>
          </p:cNvSpPr>
          <p:nvPr>
            <p:ph type="sldNum" sz="quarter" idx="5"/>
          </p:nvPr>
        </p:nvSpPr>
        <p:spPr/>
      </p:sp>
    </p:spTree>
    <p:extLst>
      <p:ext uri="{BB962C8B-B14F-4D97-AF65-F5344CB8AC3E}">
        <p14:creationId xmlns:p14="http://schemas.microsoft.com/office/powerpoint/2010/main" val="46319245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C9915-84B6-0AB4-0502-FFE14E43EF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061920-51F3-4D7C-DE58-0A4552850D11}"/>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1A679615-5496-7068-586A-759981DDDF0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3B789E9E-18EF-1976-E460-65F2856055AF}"/>
              </a:ext>
            </a:extLst>
          </p:cNvPr>
          <p:cNvSpPr>
            <a:spLocks noGrp="1"/>
          </p:cNvSpPr>
          <p:nvPr>
            <p:ph type="sldNum" sz="quarter" idx="5"/>
          </p:nvPr>
        </p:nvSpPr>
        <p:spPr/>
      </p:sp>
    </p:spTree>
    <p:extLst>
      <p:ext uri="{BB962C8B-B14F-4D97-AF65-F5344CB8AC3E}">
        <p14:creationId xmlns:p14="http://schemas.microsoft.com/office/powerpoint/2010/main" val="15934406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134E2-D5FF-C5C2-DA81-5A64D46EC6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C5A88-1FDE-37E3-BF33-4CFCDC4430E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D674541-A800-4739-920B-F40517AD95D4}"/>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3BC0D49-3617-1703-37BF-BD6E11C3B105}"/>
              </a:ext>
            </a:extLst>
          </p:cNvPr>
          <p:cNvSpPr>
            <a:spLocks noGrp="1"/>
          </p:cNvSpPr>
          <p:nvPr>
            <p:ph type="sldNum" sz="quarter" idx="5"/>
          </p:nvPr>
        </p:nvSpPr>
        <p:spPr/>
      </p:sp>
    </p:spTree>
    <p:extLst>
      <p:ext uri="{BB962C8B-B14F-4D97-AF65-F5344CB8AC3E}">
        <p14:creationId xmlns:p14="http://schemas.microsoft.com/office/powerpoint/2010/main" val="6985294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7314B-E841-01AB-9125-8A355A116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4D0D84-9F82-7022-B416-31BE18A028E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5CE28723-6681-7C78-D1EC-478787F730F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2D8783D6-DDDF-E0E4-84BA-80CF225FA494}"/>
              </a:ext>
            </a:extLst>
          </p:cNvPr>
          <p:cNvSpPr>
            <a:spLocks noGrp="1"/>
          </p:cNvSpPr>
          <p:nvPr>
            <p:ph type="sldNum" sz="quarter" idx="5"/>
          </p:nvPr>
        </p:nvSpPr>
        <p:spPr/>
      </p:sp>
    </p:spTree>
    <p:extLst>
      <p:ext uri="{BB962C8B-B14F-4D97-AF65-F5344CB8AC3E}">
        <p14:creationId xmlns:p14="http://schemas.microsoft.com/office/powerpoint/2010/main" val="38117585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8DFC05-C124-C1A7-3B65-9B23A998EC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AC8C73-E2B3-77B3-0AEA-80F7AC084518}"/>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E48CC1E9-8F44-0CB2-EFBA-62899701F746}"/>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7F0F232A-02E8-84C4-0F03-29FD5B518688}"/>
              </a:ext>
            </a:extLst>
          </p:cNvPr>
          <p:cNvSpPr>
            <a:spLocks noGrp="1"/>
          </p:cNvSpPr>
          <p:nvPr>
            <p:ph type="sldNum" sz="quarter" idx="5"/>
          </p:nvPr>
        </p:nvSpPr>
        <p:spPr/>
      </p:sp>
    </p:spTree>
    <p:extLst>
      <p:ext uri="{BB962C8B-B14F-4D97-AF65-F5344CB8AC3E}">
        <p14:creationId xmlns:p14="http://schemas.microsoft.com/office/powerpoint/2010/main" val="6284724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553C1-6330-D055-1C8A-CB131D2E32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DA3FD-E8CC-52C2-E208-A101E23BF1B7}"/>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7718CFBC-C54C-E359-5BE8-2A665AD907F5}"/>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A64ADB40-AC93-3968-796F-E3A847E09F6C}"/>
              </a:ext>
            </a:extLst>
          </p:cNvPr>
          <p:cNvSpPr>
            <a:spLocks noGrp="1"/>
          </p:cNvSpPr>
          <p:nvPr>
            <p:ph type="sldNum" sz="quarter" idx="5"/>
          </p:nvPr>
        </p:nvSpPr>
        <p:spPr/>
      </p:sp>
    </p:spTree>
    <p:extLst>
      <p:ext uri="{BB962C8B-B14F-4D97-AF65-F5344CB8AC3E}">
        <p14:creationId xmlns:p14="http://schemas.microsoft.com/office/powerpoint/2010/main" val="4545431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07544-0F0F-D0D3-5763-6F2DD88928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5F575-3B13-8143-2601-D0DAD1DE8BB3}"/>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DD3907D-F90C-1892-C012-5ECA5BE0D450}"/>
              </a:ext>
            </a:extLst>
          </p:cNvPr>
          <p:cNvSpPr>
            <a:spLocks noGrp="1"/>
          </p:cNvSpPr>
          <p:nvPr>
            <p:ph type="body" sz="quarter" idx="3"/>
          </p:nvPr>
        </p:nvSpPr>
        <p:spPr/>
        <p:txBody>
          <a:bodyPr/>
          <a:lstStyle/>
          <a:p>
            <a:endParaRPr dirty="0"/>
          </a:p>
        </p:txBody>
      </p:sp>
      <p:sp>
        <p:nvSpPr>
          <p:cNvPr id="4" name="Slide Number Placeholder 3">
            <a:extLst>
              <a:ext uri="{FF2B5EF4-FFF2-40B4-BE49-F238E27FC236}">
                <a16:creationId xmlns:a16="http://schemas.microsoft.com/office/drawing/2014/main" id="{EDD6EB8F-3E84-0058-B86C-92E15CAD1C07}"/>
              </a:ext>
            </a:extLst>
          </p:cNvPr>
          <p:cNvSpPr>
            <a:spLocks noGrp="1"/>
          </p:cNvSpPr>
          <p:nvPr>
            <p:ph type="sldNum" sz="quarter" idx="5"/>
          </p:nvPr>
        </p:nvSpPr>
        <p:spPr/>
      </p:sp>
    </p:spTree>
    <p:extLst>
      <p:ext uri="{BB962C8B-B14F-4D97-AF65-F5344CB8AC3E}">
        <p14:creationId xmlns:p14="http://schemas.microsoft.com/office/powerpoint/2010/main" val="17786652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23357-5C65-E2E9-6E78-629261F906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2022F3-53C6-1153-6A9C-28C6DE4BC7CA}"/>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6EB5423A-25C2-7794-DC91-DB6BE2C04057}"/>
              </a:ext>
            </a:extLst>
          </p:cNvPr>
          <p:cNvSpPr>
            <a:spLocks noGrp="1"/>
          </p:cNvSpPr>
          <p:nvPr>
            <p:ph type="body" sz="quarter" idx="3"/>
          </p:nvPr>
        </p:nvSpPr>
        <p:spPr/>
        <p:txBody>
          <a:bodyPr/>
          <a:lstStyle/>
          <a:p>
            <a:r>
              <a:rPr dirty="0"/>
              <a:t>Summarize the core training message.</a:t>
            </a:r>
          </a:p>
        </p:txBody>
      </p:sp>
      <p:sp>
        <p:nvSpPr>
          <p:cNvPr id="4" name="Slide Number Placeholder 3">
            <a:extLst>
              <a:ext uri="{FF2B5EF4-FFF2-40B4-BE49-F238E27FC236}">
                <a16:creationId xmlns:a16="http://schemas.microsoft.com/office/drawing/2014/main" id="{008A99F2-1737-8FB5-7C47-7B45806FE2EA}"/>
              </a:ext>
            </a:extLst>
          </p:cNvPr>
          <p:cNvSpPr>
            <a:spLocks noGrp="1"/>
          </p:cNvSpPr>
          <p:nvPr>
            <p:ph type="sldNum" sz="quarter" idx="5"/>
          </p:nvPr>
        </p:nvSpPr>
        <p:spPr/>
      </p:sp>
    </p:spTree>
    <p:extLst>
      <p:ext uri="{BB962C8B-B14F-4D97-AF65-F5344CB8AC3E}">
        <p14:creationId xmlns:p14="http://schemas.microsoft.com/office/powerpoint/2010/main" val="40861827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ACF6A5-AEF8-6C8E-18DA-DBDA6CB4FC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1A7B9F-B97A-A12A-782A-652E7E699F49}"/>
              </a:ext>
            </a:extLst>
          </p:cNvPr>
          <p:cNvSpPr>
            <a:spLocks noGrp="1" noRot="1" noChangeAspect="1"/>
          </p:cNvSpPr>
          <p:nvPr>
            <p:ph type="sldImg" idx="2"/>
          </p:nvPr>
        </p:nvSpPr>
        <p:spPr/>
      </p:sp>
      <p:sp>
        <p:nvSpPr>
          <p:cNvPr id="3" name="Notes Placeholder 2">
            <a:extLst>
              <a:ext uri="{FF2B5EF4-FFF2-40B4-BE49-F238E27FC236}">
                <a16:creationId xmlns:a16="http://schemas.microsoft.com/office/drawing/2014/main" id="{42077BBC-7466-C79A-08F5-DB82F797503D}"/>
              </a:ext>
            </a:extLst>
          </p:cNvPr>
          <p:cNvSpPr>
            <a:spLocks noGrp="1"/>
          </p:cNvSpPr>
          <p:nvPr>
            <p:ph type="body" sz="quarter" idx="3"/>
          </p:nvPr>
        </p:nvSpPr>
        <p:spPr/>
        <p:txBody>
          <a:bodyPr/>
          <a:lstStyle/>
          <a:p>
            <a:r>
              <a:rPr dirty="0"/>
              <a:t>Summarize the core training message.</a:t>
            </a:r>
          </a:p>
        </p:txBody>
      </p:sp>
      <p:sp>
        <p:nvSpPr>
          <p:cNvPr id="4" name="Slide Number Placeholder 3">
            <a:extLst>
              <a:ext uri="{FF2B5EF4-FFF2-40B4-BE49-F238E27FC236}">
                <a16:creationId xmlns:a16="http://schemas.microsoft.com/office/drawing/2014/main" id="{C7767093-33F1-F23A-A803-1709DEA2376A}"/>
              </a:ext>
            </a:extLst>
          </p:cNvPr>
          <p:cNvSpPr>
            <a:spLocks noGrp="1"/>
          </p:cNvSpPr>
          <p:nvPr>
            <p:ph type="sldNum" sz="quarter" idx="5"/>
          </p:nvPr>
        </p:nvSpPr>
        <p:spPr/>
      </p:sp>
    </p:spTree>
    <p:extLst>
      <p:ext uri="{BB962C8B-B14F-4D97-AF65-F5344CB8AC3E}">
        <p14:creationId xmlns:p14="http://schemas.microsoft.com/office/powerpoint/2010/main" val="327346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056D0-6220-5E5F-E772-66C326D343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DBC774A-7632-9222-460C-7F6D0300F0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FAC2E7-A342-B6C6-6955-CCACD5E81716}"/>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5" name="Footer Placeholder 4">
            <a:extLst>
              <a:ext uri="{FF2B5EF4-FFF2-40B4-BE49-F238E27FC236}">
                <a16:creationId xmlns:a16="http://schemas.microsoft.com/office/drawing/2014/main" id="{4A32A8BC-6EF5-1DA2-27AF-CCB8EAE2B0A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FA0E5A8-7736-3FFA-6E3A-5CF9FCA01EB2}"/>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11849808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4F912-D645-2B3A-3018-B066C16AA3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56464F-D727-2F48-16AC-33668243A0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26159-DF8C-0F43-8F18-53AD75390E6D}"/>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5" name="Footer Placeholder 4">
            <a:extLst>
              <a:ext uri="{FF2B5EF4-FFF2-40B4-BE49-F238E27FC236}">
                <a16:creationId xmlns:a16="http://schemas.microsoft.com/office/drawing/2014/main" id="{AF647EB2-313F-7234-5FDD-4C92088C1DD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938C8D-5277-3A93-695F-5DB190691B3C}"/>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2210165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4D3EC-8D6D-E39F-ED63-0859C6FB5C4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C96669-2980-E084-9F8E-9E3660FB846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830C55-FDCA-1FF3-F2EF-1B22939D7294}"/>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5" name="Footer Placeholder 4">
            <a:extLst>
              <a:ext uri="{FF2B5EF4-FFF2-40B4-BE49-F238E27FC236}">
                <a16:creationId xmlns:a16="http://schemas.microsoft.com/office/drawing/2014/main" id="{7A0B944B-9F0C-46FB-1F8C-509213EEB9E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927011D-5998-D78E-2594-D7AAC3DEA360}"/>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1730485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50DCA-CFE1-9027-6F68-039B2BB2C39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FD7689-2125-E441-8669-A4F6D75AFE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6067F3-2C50-DF3F-07F6-E8034276E1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791957-B696-E8B8-6FED-1B0E9F9A3C06}"/>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6" name="Footer Placeholder 5">
            <a:extLst>
              <a:ext uri="{FF2B5EF4-FFF2-40B4-BE49-F238E27FC236}">
                <a16:creationId xmlns:a16="http://schemas.microsoft.com/office/drawing/2014/main" id="{1DBD4A38-3751-93D9-3612-9982BB7EE67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585D62C-3211-8C1B-DD56-3B9DCAB913CF}"/>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3135057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FA3BA-196C-0D9B-8944-3D7E0E7621A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050E714-EE39-8522-EB62-77DE1ECC7EE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780F6C-6766-9F47-5BC2-BD4324AEF3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AA5DE0-97A4-5D8A-6BB2-BD312A97C6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09E6EBB-A46D-D17E-002C-8E13005BE13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EEEA441-E43A-0639-FE8B-A746CFAA029F}"/>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8" name="Footer Placeholder 7">
            <a:extLst>
              <a:ext uri="{FF2B5EF4-FFF2-40B4-BE49-F238E27FC236}">
                <a16:creationId xmlns:a16="http://schemas.microsoft.com/office/drawing/2014/main" id="{BA254766-740D-84EC-0B7F-5C7355E1D45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A3C14CCA-FE65-E766-5EAC-2CE0142F2EF5}"/>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2796481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1734-4FDC-5575-8C54-9BCB240F9E4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C3A8DA-55CB-8662-FDDD-124067332722}"/>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4" name="Footer Placeholder 3">
            <a:extLst>
              <a:ext uri="{FF2B5EF4-FFF2-40B4-BE49-F238E27FC236}">
                <a16:creationId xmlns:a16="http://schemas.microsoft.com/office/drawing/2014/main" id="{FC028AEF-78CC-BB5C-5704-C15FE9B411D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1370BCA-F30E-F8DA-59A1-76BEC78AA090}"/>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1101228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99D2923-AD99-460C-8828-D67ADA2127CA}"/>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3" name="Footer Placeholder 2">
            <a:extLst>
              <a:ext uri="{FF2B5EF4-FFF2-40B4-BE49-F238E27FC236}">
                <a16:creationId xmlns:a16="http://schemas.microsoft.com/office/drawing/2014/main" id="{23B7AABD-24C6-B1B2-E626-0758452A9315}"/>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29A98A8E-2153-4941-A339-7D5980B2B4DC}"/>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36824500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6DDC3-3BBF-1ACC-311B-6FF462476C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6E849F-74E8-73FD-9B20-C9E72376BA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523CBA-795C-0EAB-565B-95D11D8DB5E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7C936A-D46C-7ABD-F565-BFCE4C70582A}"/>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6" name="Footer Placeholder 5">
            <a:extLst>
              <a:ext uri="{FF2B5EF4-FFF2-40B4-BE49-F238E27FC236}">
                <a16:creationId xmlns:a16="http://schemas.microsoft.com/office/drawing/2014/main" id="{859F0705-3AEC-A977-F872-8E5C7016C50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9AC4066-91AF-7F34-B7F1-83975685BD4E}"/>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93752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D7442-3C2E-7311-E5ED-8199EF959D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12D2E83-4436-00BC-FF0C-5BAD1FB9BE3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56D6EBF-70BB-1FAC-AF5D-27440F2B64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2C46841-91D8-5BA2-8FFD-5F1938430893}"/>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6" name="Footer Placeholder 5">
            <a:extLst>
              <a:ext uri="{FF2B5EF4-FFF2-40B4-BE49-F238E27FC236}">
                <a16:creationId xmlns:a16="http://schemas.microsoft.com/office/drawing/2014/main" id="{43D2B46B-9FBA-60D0-12E6-69E3AA96F09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DCCCCC-4C49-30D6-A122-6E6FEC2C48DF}"/>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2845088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44F11-6FF3-BECD-6386-B89BEDAD170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DD19096-C01A-93DA-D986-5953203AA1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ABF2BC5-53E3-5EE4-7A77-1C89AEE668AB}"/>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5" name="Footer Placeholder 4">
            <a:extLst>
              <a:ext uri="{FF2B5EF4-FFF2-40B4-BE49-F238E27FC236}">
                <a16:creationId xmlns:a16="http://schemas.microsoft.com/office/drawing/2014/main" id="{3125C3F9-FC8A-7A69-2406-E4D0ADA556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937A4CBA-0C25-7F7E-A320-6C41E62CF527}"/>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3574810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885BCD-7D8A-6231-5D96-38459B35D58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C82CEA-51FF-9350-EC89-554BE2DC02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1EE961-BDE0-6411-5B8B-F23DF58B3DF3}"/>
              </a:ext>
            </a:extLst>
          </p:cNvPr>
          <p:cNvSpPr>
            <a:spLocks noGrp="1"/>
          </p:cNvSpPr>
          <p:nvPr>
            <p:ph type="dt" sz="half" idx="10"/>
          </p:nvPr>
        </p:nvSpPr>
        <p:spPr/>
        <p:txBody>
          <a:bodyPr/>
          <a:lstStyle/>
          <a:p>
            <a:fld id="{37FD62F4-845E-4435-AF81-2BBF1666A7F4}" type="datetimeFigureOut">
              <a:rPr lang="en-US" smtClean="0"/>
              <a:t>9/19/2026</a:t>
            </a:fld>
            <a:endParaRPr lang="en-US" dirty="0"/>
          </a:p>
        </p:txBody>
      </p:sp>
      <p:sp>
        <p:nvSpPr>
          <p:cNvPr id="5" name="Footer Placeholder 4">
            <a:extLst>
              <a:ext uri="{FF2B5EF4-FFF2-40B4-BE49-F238E27FC236}">
                <a16:creationId xmlns:a16="http://schemas.microsoft.com/office/drawing/2014/main" id="{8E0EB718-B060-2A41-D0A7-A7D8D09E4D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A28288B-CA8B-E5A2-7E40-180DF27E6980}"/>
              </a:ext>
            </a:extLst>
          </p:cNvPr>
          <p:cNvSpPr>
            <a:spLocks noGrp="1"/>
          </p:cNvSpPr>
          <p:nvPr>
            <p:ph type="sldNum" sz="quarter" idx="12"/>
          </p:nvPr>
        </p:nvSpPr>
        <p:spPr/>
        <p:txBody>
          <a:bodyPr/>
          <a:lstStyle/>
          <a:p>
            <a:fld id="{84B3EAC9-928F-4973-B212-C3BB88BA93D5}" type="slidenum">
              <a:rPr lang="en-US" smtClean="0"/>
              <a:t>‹#›</a:t>
            </a:fld>
            <a:endParaRPr lang="en-US" dirty="0"/>
          </a:p>
        </p:txBody>
      </p:sp>
    </p:spTree>
    <p:extLst>
      <p:ext uri="{BB962C8B-B14F-4D97-AF65-F5344CB8AC3E}">
        <p14:creationId xmlns:p14="http://schemas.microsoft.com/office/powerpoint/2010/main" val="10507462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589BBF-8701-C975-2B43-AC96438956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F79F2E-C1F5-AA01-47A9-28AA3C8858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A07548-54BF-26DC-FF2B-D8ECFAF7C7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FD62F4-845E-4435-AF81-2BBF1666A7F4}" type="datetimeFigureOut">
              <a:rPr lang="en-US" smtClean="0"/>
              <a:t>9/19/2026</a:t>
            </a:fld>
            <a:endParaRPr lang="en-US" dirty="0"/>
          </a:p>
        </p:txBody>
      </p:sp>
      <p:sp>
        <p:nvSpPr>
          <p:cNvPr id="5" name="Footer Placeholder 4">
            <a:extLst>
              <a:ext uri="{FF2B5EF4-FFF2-40B4-BE49-F238E27FC236}">
                <a16:creationId xmlns:a16="http://schemas.microsoft.com/office/drawing/2014/main" id="{78AA9AE5-940B-B7AE-0F67-44060E9FB7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E2AD6568-548B-2BA1-360B-6EFB58791E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4B3EAC9-928F-4973-B212-C3BB88BA93D5}" type="slidenum">
              <a:rPr lang="en-US" smtClean="0"/>
              <a:t>‹#›</a:t>
            </a:fld>
            <a:endParaRPr lang="en-US" dirty="0"/>
          </a:p>
        </p:txBody>
      </p:sp>
    </p:spTree>
    <p:extLst>
      <p:ext uri="{BB962C8B-B14F-4D97-AF65-F5344CB8AC3E}">
        <p14:creationId xmlns:p14="http://schemas.microsoft.com/office/powerpoint/2010/main" val="4067850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mailto:markepana@gmail.com"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CBE4A01B-6F64-4FB8-89F0-1A304263B2F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43CDABF-B4A8-AB46-0068-F772D311E078}"/>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CC74A-AA2B-0271-7DF6-48C7F7F60F71}"/>
              </a:ext>
            </a:extLst>
          </p:cNvPr>
          <p:cNvSpPr>
            <a:spLocks noGrp="1"/>
          </p:cNvSpPr>
          <p:nvPr>
            <p:ph type="title"/>
          </p:nvPr>
        </p:nvSpPr>
        <p:spPr>
          <a:xfrm>
            <a:off x="0" y="36642"/>
            <a:ext cx="12191999" cy="1380995"/>
          </a:xfrm>
        </p:spPr>
        <p:txBody>
          <a:bodyPr>
            <a:normAutofit fontScale="90000"/>
          </a:bodyPr>
          <a:lstStyle/>
          <a:p>
            <a:pPr algn="ctr"/>
            <a:r>
              <a:rPr lang="en-US" sz="6000" b="1" dirty="0">
                <a:latin typeface="Arial" panose="020B0604020202020204" pitchFamily="34" charset="0"/>
                <a:cs typeface="Arial" panose="020B0604020202020204" pitchFamily="34" charset="0"/>
              </a:rPr>
              <a:t>The Mentor Coordinator Readiness &amp; Operational Training (MCROT)</a:t>
            </a:r>
            <a:endParaRPr sz="6000" b="1"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09CD923A-05B2-3C34-64C7-41EBF16D1CD3}"/>
              </a:ext>
            </a:extLst>
          </p:cNvPr>
          <p:cNvSpPr txBox="1"/>
          <p:nvPr/>
        </p:nvSpPr>
        <p:spPr>
          <a:xfrm flipH="1">
            <a:off x="-5" y="2225576"/>
            <a:ext cx="12192002" cy="830997"/>
          </a:xfrm>
          <a:prstGeom prst="rect">
            <a:avLst/>
          </a:prstGeom>
          <a:noFill/>
        </p:spPr>
        <p:txBody>
          <a:bodyPr wrap="square" rtlCol="0">
            <a:spAutoFit/>
          </a:bodyPr>
          <a:lstStyle/>
          <a:p>
            <a:pPr algn="ctr"/>
            <a:r>
              <a:rPr lang="en-US" sz="4800" b="1" dirty="0">
                <a:latin typeface="Arial" panose="020B0604020202020204" pitchFamily="34" charset="0"/>
                <a:cs typeface="Arial" panose="020B0604020202020204" pitchFamily="34" charset="0"/>
              </a:rPr>
              <a:t>Basics and Tactics of Fundraising</a:t>
            </a:r>
          </a:p>
        </p:txBody>
      </p:sp>
      <p:sp>
        <p:nvSpPr>
          <p:cNvPr id="4" name="TextBox 3">
            <a:extLst>
              <a:ext uri="{FF2B5EF4-FFF2-40B4-BE49-F238E27FC236}">
                <a16:creationId xmlns:a16="http://schemas.microsoft.com/office/drawing/2014/main" id="{53E71179-9B2E-B15D-C3C3-B4F54B930556}"/>
              </a:ext>
            </a:extLst>
          </p:cNvPr>
          <p:cNvSpPr txBox="1"/>
          <p:nvPr/>
        </p:nvSpPr>
        <p:spPr>
          <a:xfrm>
            <a:off x="3791207" y="5686621"/>
            <a:ext cx="4609577" cy="984885"/>
          </a:xfrm>
          <a:prstGeom prst="rect">
            <a:avLst/>
          </a:prstGeom>
          <a:noFill/>
        </p:spPr>
        <p:txBody>
          <a:bodyPr wrap="square">
            <a:spAutoFit/>
          </a:bodyPr>
          <a:lstStyle/>
          <a:p>
            <a:pPr lvl="1" algn="ctr">
              <a:defRPr sz="2000"/>
            </a:pPr>
            <a:r>
              <a:rPr lang="en-US" b="1" dirty="0">
                <a:latin typeface="Arial" panose="020B0604020202020204" pitchFamily="34" charset="0"/>
                <a:cs typeface="Arial" panose="020B0604020202020204" pitchFamily="34" charset="0"/>
              </a:rPr>
              <a:t>Presenter: Mark Panasiewicz, </a:t>
            </a:r>
          </a:p>
          <a:p>
            <a:pPr lvl="1" algn="ctr">
              <a:defRPr sz="2000"/>
            </a:pPr>
            <a:r>
              <a:rPr lang="en-US" b="1" dirty="0">
                <a:latin typeface="Arial" panose="020B0604020202020204" pitchFamily="34" charset="0"/>
                <a:cs typeface="Arial" panose="020B0604020202020204" pitchFamily="34" charset="0"/>
              </a:rPr>
              <a:t>Sunchaser Solutions LLC</a:t>
            </a:r>
          </a:p>
          <a:p>
            <a:pPr algn="ctr"/>
            <a:r>
              <a:rPr lang="en-US" dirty="0"/>
              <a:t>Basics and Tactics of Fundraising</a:t>
            </a:r>
            <a:endParaRPr lang="en-US" dirty="0">
              <a:latin typeface="Arial" panose="020B0604020202020204" pitchFamily="34" charset="0"/>
              <a:cs typeface="Arial" panose="020B0604020202020204" pitchFamily="34" charset="0"/>
            </a:endParaRPr>
          </a:p>
        </p:txBody>
      </p:sp>
      <p:pic>
        <p:nvPicPr>
          <p:cNvPr id="5" name="Picture 4" descr="Flying Dollar Bill Stock Illustrations – 2,939 Flying Dollar Bill Stock Illustrations, Vectors &amp; Clipart - Dreamstime">
            <a:extLst>
              <a:ext uri="{FF2B5EF4-FFF2-40B4-BE49-F238E27FC236}">
                <a16:creationId xmlns:a16="http://schemas.microsoft.com/office/drawing/2014/main" id="{AB7AB9F7-C32A-8BC3-869E-6214B51C376F}"/>
              </a:ext>
            </a:extLst>
          </p:cNvPr>
          <p:cNvPicPr>
            <a:picLocks noChangeAspect="1"/>
          </p:cNvPicPr>
          <p:nvPr/>
        </p:nvPicPr>
        <p:blipFill>
          <a:blip r:embed="rId3"/>
          <a:stretch>
            <a:fillRect/>
          </a:stretch>
        </p:blipFill>
        <p:spPr>
          <a:xfrm>
            <a:off x="4616710" y="3056573"/>
            <a:ext cx="3125210" cy="2338377"/>
          </a:xfrm>
          <a:prstGeom prst="rect">
            <a:avLst/>
          </a:prstGeom>
        </p:spPr>
      </p:pic>
    </p:spTree>
    <p:extLst>
      <p:ext uri="{BB962C8B-B14F-4D97-AF65-F5344CB8AC3E}">
        <p14:creationId xmlns:p14="http://schemas.microsoft.com/office/powerpoint/2010/main" val="2964478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CBE4A01B-6F64-4FB8-89F0-1A304263B2F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43CDABF-B4A8-AB46-0068-F772D311E078}"/>
              </a:ext>
            </a:extLst>
          </p:cNvPr>
          <p:cNvSpPr/>
          <p:nvPr/>
        </p:nvSpPr>
        <p:spPr>
          <a:xfrm>
            <a:off x="-3" y="36643"/>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CC74A-AA2B-0271-7DF6-48C7F7F60F71}"/>
              </a:ext>
            </a:extLst>
          </p:cNvPr>
          <p:cNvSpPr>
            <a:spLocks noGrp="1"/>
          </p:cNvSpPr>
          <p:nvPr>
            <p:ph type="title"/>
          </p:nvPr>
        </p:nvSpPr>
        <p:spPr>
          <a:xfrm>
            <a:off x="2106461" y="36643"/>
            <a:ext cx="8229600" cy="1143000"/>
          </a:xfrm>
        </p:spPr>
        <p:txBody>
          <a:bodyPr>
            <a:normAutofit/>
          </a:bodyPr>
          <a:lstStyle/>
          <a:p>
            <a:pPr algn="ctr"/>
            <a:r>
              <a:rPr lang="en-US" sz="6000" b="1" dirty="0">
                <a:latin typeface="Arial" panose="020B0604020202020204" pitchFamily="34" charset="0"/>
                <a:cs typeface="Arial" panose="020B0604020202020204" pitchFamily="34" charset="0"/>
              </a:rPr>
              <a:t>Training Objectives</a:t>
            </a:r>
            <a:endParaRPr sz="60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EC8A833-C135-87E8-4B40-236845C25AAB}"/>
              </a:ext>
            </a:extLst>
          </p:cNvPr>
          <p:cNvSpPr txBox="1"/>
          <p:nvPr/>
        </p:nvSpPr>
        <p:spPr>
          <a:xfrm>
            <a:off x="0" y="1541333"/>
            <a:ext cx="12191997" cy="2554545"/>
          </a:xfrm>
          <a:prstGeom prst="rect">
            <a:avLst/>
          </a:prstGeom>
          <a:noFill/>
        </p:spPr>
        <p:txBody>
          <a:bodyPr wrap="square" rtlCol="0">
            <a:spAutoFit/>
          </a:bodyPr>
          <a:lstStyle/>
          <a:p>
            <a:pPr marL="457200" lvl="0" indent="-457200">
              <a:buFont typeface="Arial" panose="020B0604020202020204" pitchFamily="34" charset="0"/>
              <a:buChar char="•"/>
            </a:pPr>
            <a:r>
              <a:rPr lang="en-US" sz="3200" b="1" dirty="0"/>
              <a:t>Purpose of Training</a:t>
            </a:r>
            <a:r>
              <a:rPr lang="en-US" sz="3200" dirty="0"/>
              <a:t> — Fundraising as relationship-building, not begging. </a:t>
            </a:r>
          </a:p>
          <a:p>
            <a:pPr marL="457200" lvl="0" indent="-457200">
              <a:buFont typeface="Arial" panose="020B0604020202020204" pitchFamily="34" charset="0"/>
              <a:buChar char="•"/>
            </a:pPr>
            <a:endParaRPr lang="en-US" sz="3200" dirty="0"/>
          </a:p>
          <a:p>
            <a:pPr marL="457200" lvl="0" indent="-457200">
              <a:buFont typeface="Arial" panose="020B0604020202020204" pitchFamily="34" charset="0"/>
              <a:buChar char="•"/>
            </a:pPr>
            <a:r>
              <a:rPr lang="en-US" sz="3200" b="1" dirty="0"/>
              <a:t>Training Objectives</a:t>
            </a:r>
            <a:r>
              <a:rPr lang="en-US" sz="3200" dirty="0"/>
              <a:t> — Understand donor types, fundraising methods, messaging, follow-up, and ethics.</a:t>
            </a:r>
          </a:p>
        </p:txBody>
      </p:sp>
    </p:spTree>
    <p:extLst>
      <p:ext uri="{BB962C8B-B14F-4D97-AF65-F5344CB8AC3E}">
        <p14:creationId xmlns:p14="http://schemas.microsoft.com/office/powerpoint/2010/main" val="223705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5EFD0B33-AE2C-BB35-569D-A674A0298E3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A72EB9A-5944-251E-404C-3354BE3A310C}"/>
              </a:ext>
            </a:extLst>
          </p:cNvPr>
          <p:cNvSpPr/>
          <p:nvPr/>
        </p:nvSpPr>
        <p:spPr>
          <a:xfrm>
            <a:off x="0" y="-12573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F74D674-0368-392F-7146-24A289E3E003}"/>
              </a:ext>
            </a:extLst>
          </p:cNvPr>
          <p:cNvSpPr>
            <a:spLocks noGrp="1"/>
          </p:cNvSpPr>
          <p:nvPr>
            <p:ph type="title"/>
          </p:nvPr>
        </p:nvSpPr>
        <p:spPr>
          <a:xfrm>
            <a:off x="0" y="36643"/>
            <a:ext cx="12191999" cy="1143000"/>
          </a:xfrm>
        </p:spPr>
        <p:txBody>
          <a:bodyPr>
            <a:normAutofit/>
          </a:bodyPr>
          <a:lstStyle/>
          <a:p>
            <a:pPr algn="ctr"/>
            <a:r>
              <a:rPr lang="en-US" sz="6000" b="1" dirty="0">
                <a:latin typeface="Arial" panose="020B0604020202020204" pitchFamily="34" charset="0"/>
                <a:cs typeface="Arial" panose="020B0604020202020204" pitchFamily="34" charset="0"/>
              </a:rPr>
              <a:t>Why This Matters</a:t>
            </a:r>
            <a:endParaRPr sz="60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4453026D-D5DD-2DD3-7859-2E82052C4878}"/>
              </a:ext>
            </a:extLst>
          </p:cNvPr>
          <p:cNvPicPr>
            <a:picLocks noChangeAspect="1"/>
          </p:cNvPicPr>
          <p:nvPr/>
        </p:nvPicPr>
        <p:blipFill>
          <a:blip r:embed="rId3"/>
          <a:stretch>
            <a:fillRect/>
          </a:stretch>
        </p:blipFill>
        <p:spPr>
          <a:xfrm>
            <a:off x="385187" y="1673121"/>
            <a:ext cx="1410074" cy="2276681"/>
          </a:xfrm>
          <a:prstGeom prst="rect">
            <a:avLst/>
          </a:prstGeom>
        </p:spPr>
      </p:pic>
      <p:sp>
        <p:nvSpPr>
          <p:cNvPr id="7" name="TextBox 6">
            <a:extLst>
              <a:ext uri="{FF2B5EF4-FFF2-40B4-BE49-F238E27FC236}">
                <a16:creationId xmlns:a16="http://schemas.microsoft.com/office/drawing/2014/main" id="{59EC4F0A-2188-4F99-51DE-3C4C6F1B716F}"/>
              </a:ext>
            </a:extLst>
          </p:cNvPr>
          <p:cNvSpPr txBox="1"/>
          <p:nvPr/>
        </p:nvSpPr>
        <p:spPr>
          <a:xfrm>
            <a:off x="1877058" y="1764561"/>
            <a:ext cx="9146541" cy="1200329"/>
          </a:xfrm>
          <a:prstGeom prst="rect">
            <a:avLst/>
          </a:prstGeom>
          <a:noFill/>
        </p:spPr>
        <p:txBody>
          <a:bodyPr wrap="square">
            <a:spAutoFit/>
          </a:bodyPr>
          <a:lstStyle/>
          <a:p>
            <a:pPr algn="ctr"/>
            <a:r>
              <a:rPr lang="en-US" sz="3600" dirty="0">
                <a:latin typeface="Arial" panose="020B0604020202020204" pitchFamily="34" charset="0"/>
                <a:cs typeface="Arial" panose="020B0604020202020204" pitchFamily="34" charset="0"/>
              </a:rPr>
              <a:t>Fundraising helps turn a court program into a community-supported recovery network.</a:t>
            </a:r>
          </a:p>
        </p:txBody>
      </p:sp>
      <p:pic>
        <p:nvPicPr>
          <p:cNvPr id="11" name="Picture 10">
            <a:extLst>
              <a:ext uri="{FF2B5EF4-FFF2-40B4-BE49-F238E27FC236}">
                <a16:creationId xmlns:a16="http://schemas.microsoft.com/office/drawing/2014/main" id="{0F609B50-F4A5-F87A-6432-3B2EE374E968}"/>
              </a:ext>
            </a:extLst>
          </p:cNvPr>
          <p:cNvPicPr>
            <a:picLocks noChangeAspect="1"/>
          </p:cNvPicPr>
          <p:nvPr/>
        </p:nvPicPr>
        <p:blipFill>
          <a:blip r:embed="rId4"/>
          <a:stretch>
            <a:fillRect/>
          </a:stretch>
        </p:blipFill>
        <p:spPr>
          <a:xfrm>
            <a:off x="7274560" y="3068321"/>
            <a:ext cx="3505199" cy="3505199"/>
          </a:xfrm>
          <a:prstGeom prst="rect">
            <a:avLst/>
          </a:prstGeom>
        </p:spPr>
      </p:pic>
    </p:spTree>
    <p:extLst>
      <p:ext uri="{BB962C8B-B14F-4D97-AF65-F5344CB8AC3E}">
        <p14:creationId xmlns:p14="http://schemas.microsoft.com/office/powerpoint/2010/main" val="27444715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66BDB7DA-978D-BD8E-E174-1EBE32602AB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43032D3-0188-7FEF-8FF0-53FD7984DE9E}"/>
              </a:ext>
            </a:extLst>
          </p:cNvPr>
          <p:cNvSpPr/>
          <p:nvPr/>
        </p:nvSpPr>
        <p:spPr>
          <a:xfrm>
            <a:off x="0" y="-12573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BED7469-6654-8978-1F43-62693AACB47D}"/>
              </a:ext>
            </a:extLst>
          </p:cNvPr>
          <p:cNvSpPr>
            <a:spLocks noGrp="1"/>
          </p:cNvSpPr>
          <p:nvPr>
            <p:ph type="title"/>
          </p:nvPr>
        </p:nvSpPr>
        <p:spPr>
          <a:xfrm>
            <a:off x="0" y="36643"/>
            <a:ext cx="12191999" cy="1143000"/>
          </a:xfrm>
        </p:spPr>
        <p:txBody>
          <a:bodyPr>
            <a:normAutofit/>
          </a:bodyPr>
          <a:lstStyle/>
          <a:p>
            <a:pPr algn="ctr"/>
            <a:r>
              <a:rPr lang="en-US" sz="6000" b="1" dirty="0">
                <a:latin typeface="Arial" panose="020B0604020202020204" pitchFamily="34" charset="0"/>
                <a:cs typeface="Arial" panose="020B0604020202020204" pitchFamily="34" charset="0"/>
              </a:rPr>
              <a:t>Why This Matters</a:t>
            </a:r>
            <a:endParaRPr sz="6000" b="1"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DAD350F2-C620-F2C7-E15E-5B89E67E9A8D}"/>
              </a:ext>
            </a:extLst>
          </p:cNvPr>
          <p:cNvPicPr>
            <a:picLocks noChangeAspect="1"/>
          </p:cNvPicPr>
          <p:nvPr/>
        </p:nvPicPr>
        <p:blipFill>
          <a:blip r:embed="rId3"/>
          <a:stretch>
            <a:fillRect/>
          </a:stretch>
        </p:blipFill>
        <p:spPr>
          <a:xfrm>
            <a:off x="385187" y="1673121"/>
            <a:ext cx="1410074" cy="2276681"/>
          </a:xfrm>
          <a:prstGeom prst="rect">
            <a:avLst/>
          </a:prstGeom>
        </p:spPr>
      </p:pic>
      <p:sp>
        <p:nvSpPr>
          <p:cNvPr id="7" name="TextBox 6">
            <a:extLst>
              <a:ext uri="{FF2B5EF4-FFF2-40B4-BE49-F238E27FC236}">
                <a16:creationId xmlns:a16="http://schemas.microsoft.com/office/drawing/2014/main" id="{72D9BB88-ADFB-629C-9B9B-6AC1E4D3B118}"/>
              </a:ext>
            </a:extLst>
          </p:cNvPr>
          <p:cNvSpPr txBox="1"/>
          <p:nvPr/>
        </p:nvSpPr>
        <p:spPr>
          <a:xfrm>
            <a:off x="3253740" y="1673121"/>
            <a:ext cx="6101080" cy="1384995"/>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Fundraising helps turn a court program into a community-supported recovery network.</a:t>
            </a:r>
          </a:p>
        </p:txBody>
      </p:sp>
      <p:sp>
        <p:nvSpPr>
          <p:cNvPr id="9" name="TextBox 8">
            <a:extLst>
              <a:ext uri="{FF2B5EF4-FFF2-40B4-BE49-F238E27FC236}">
                <a16:creationId xmlns:a16="http://schemas.microsoft.com/office/drawing/2014/main" id="{15A92A64-3196-12AA-4180-3CE6F09E165B}"/>
              </a:ext>
            </a:extLst>
          </p:cNvPr>
          <p:cNvSpPr txBox="1"/>
          <p:nvPr/>
        </p:nvSpPr>
        <p:spPr>
          <a:xfrm>
            <a:off x="-1" y="3949802"/>
            <a:ext cx="12191999" cy="2677656"/>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Fundraising can help pay for things such as mentor training, background checks, transportation assistance, meals at mentor events, recovery-support activities, emergency needs, recognition events, printed materials, outreach, and community-building activities. It can also help programs respond quickly when a veteran has a practical barrier that could interfere with treatment or court participation.</a:t>
            </a:r>
          </a:p>
        </p:txBody>
      </p:sp>
    </p:spTree>
    <p:extLst>
      <p:ext uri="{BB962C8B-B14F-4D97-AF65-F5344CB8AC3E}">
        <p14:creationId xmlns:p14="http://schemas.microsoft.com/office/powerpoint/2010/main" val="3084115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35441C4A-DDFC-6A37-A564-D1A844879CC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D9CD46F-55C3-5EB6-EC97-E3ED2A3916E6}"/>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483BAF-6406-EF60-05EE-654B7BB2B524}"/>
              </a:ext>
            </a:extLst>
          </p:cNvPr>
          <p:cNvSpPr>
            <a:spLocks noGrp="1"/>
          </p:cNvSpPr>
          <p:nvPr>
            <p:ph type="title"/>
          </p:nvPr>
        </p:nvSpPr>
        <p:spPr>
          <a:xfrm>
            <a:off x="0" y="36643"/>
            <a:ext cx="12191999" cy="1143000"/>
          </a:xfrm>
        </p:spPr>
        <p:txBody>
          <a:bodyPr>
            <a:normAutofit/>
          </a:bodyPr>
          <a:lstStyle/>
          <a:p>
            <a:pPr algn="ctr"/>
            <a:r>
              <a:rPr lang="en-US" sz="6000" b="1" dirty="0">
                <a:latin typeface="Arial" panose="020B0604020202020204" pitchFamily="34" charset="0"/>
                <a:cs typeface="Arial" panose="020B0604020202020204" pitchFamily="34" charset="0"/>
              </a:rPr>
              <a:t>The Fundraising Mindset</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AE3F3207-C993-777F-9FBE-44268EC54A6C}"/>
              </a:ext>
            </a:extLst>
          </p:cNvPr>
          <p:cNvSpPr txBox="1"/>
          <p:nvPr/>
        </p:nvSpPr>
        <p:spPr>
          <a:xfrm>
            <a:off x="0" y="5616694"/>
            <a:ext cx="12070080" cy="1323439"/>
          </a:xfrm>
          <a:prstGeom prst="rect">
            <a:avLst/>
          </a:prstGeom>
          <a:noFill/>
        </p:spPr>
        <p:txBody>
          <a:bodyPr wrap="square">
            <a:spAutoFit/>
          </a:bodyPr>
          <a:lstStyle/>
          <a:p>
            <a:pPr algn="ctr"/>
            <a:r>
              <a:rPr lang="en-US" sz="4000" dirty="0">
                <a:latin typeface="Arial" panose="020B0604020202020204" pitchFamily="34" charset="0"/>
                <a:cs typeface="Arial" panose="020B0604020202020204" pitchFamily="34" charset="0"/>
              </a:rPr>
              <a:t>People give to impact, trust, relationships, and clear need.</a:t>
            </a:r>
          </a:p>
        </p:txBody>
      </p:sp>
      <p:pic>
        <p:nvPicPr>
          <p:cNvPr id="10" name="Picture 9">
            <a:extLst>
              <a:ext uri="{FF2B5EF4-FFF2-40B4-BE49-F238E27FC236}">
                <a16:creationId xmlns:a16="http://schemas.microsoft.com/office/drawing/2014/main" id="{BCE70168-C3EB-A384-45C5-89932C07A57C}"/>
              </a:ext>
            </a:extLst>
          </p:cNvPr>
          <p:cNvPicPr>
            <a:picLocks noChangeAspect="1"/>
          </p:cNvPicPr>
          <p:nvPr/>
        </p:nvPicPr>
        <p:blipFill>
          <a:blip r:embed="rId3"/>
          <a:stretch>
            <a:fillRect/>
          </a:stretch>
        </p:blipFill>
        <p:spPr>
          <a:xfrm>
            <a:off x="2773679" y="1263134"/>
            <a:ext cx="6644640" cy="4399280"/>
          </a:xfrm>
          <a:prstGeom prst="rect">
            <a:avLst/>
          </a:prstGeom>
        </p:spPr>
      </p:pic>
    </p:spTree>
    <p:extLst>
      <p:ext uri="{BB962C8B-B14F-4D97-AF65-F5344CB8AC3E}">
        <p14:creationId xmlns:p14="http://schemas.microsoft.com/office/powerpoint/2010/main" val="3009393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63AEF810-AF57-8683-A6A9-E7E801E8BC6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CA350B2-198A-4F97-6AAE-4DC8C0843E8A}"/>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F5B5A38-E80E-5645-3B1C-1C07BB327A50}"/>
              </a:ext>
            </a:extLst>
          </p:cNvPr>
          <p:cNvSpPr>
            <a:spLocks noGrp="1"/>
          </p:cNvSpPr>
          <p:nvPr>
            <p:ph type="title"/>
          </p:nvPr>
        </p:nvSpPr>
        <p:spPr>
          <a:xfrm>
            <a:off x="0" y="36643"/>
            <a:ext cx="12192000" cy="1143000"/>
          </a:xfrm>
        </p:spPr>
        <p:txBody>
          <a:bodyPr>
            <a:normAutofit/>
          </a:bodyPr>
          <a:lstStyle/>
          <a:p>
            <a:pPr algn="ctr"/>
            <a:r>
              <a:rPr lang="en-US" sz="4800" b="1" dirty="0">
                <a:latin typeface="Arial" panose="020B0604020202020204" pitchFamily="34" charset="0"/>
                <a:cs typeface="Arial" panose="020B0604020202020204" pitchFamily="34" charset="0"/>
              </a:rPr>
              <a:t>Know Your Mission</a:t>
            </a:r>
            <a:endParaRPr sz="48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673FDA3-1AB3-DE1B-C894-2CDE9B63852F}"/>
              </a:ext>
            </a:extLst>
          </p:cNvPr>
          <p:cNvSpPr txBox="1"/>
          <p:nvPr/>
        </p:nvSpPr>
        <p:spPr>
          <a:xfrm>
            <a:off x="152400" y="1713915"/>
            <a:ext cx="12192000" cy="523220"/>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Fundraising starts with explaining who you serve and why it matters.</a:t>
            </a:r>
          </a:p>
        </p:txBody>
      </p:sp>
      <p:sp>
        <p:nvSpPr>
          <p:cNvPr id="9" name="TextBox 8">
            <a:extLst>
              <a:ext uri="{FF2B5EF4-FFF2-40B4-BE49-F238E27FC236}">
                <a16:creationId xmlns:a16="http://schemas.microsoft.com/office/drawing/2014/main" id="{69F51C00-5F8F-A8C1-67D0-262F55BCDC2C}"/>
              </a:ext>
            </a:extLst>
          </p:cNvPr>
          <p:cNvSpPr txBox="1"/>
          <p:nvPr/>
        </p:nvSpPr>
        <p:spPr>
          <a:xfrm>
            <a:off x="0" y="3429000"/>
            <a:ext cx="11948160" cy="3046988"/>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SAMPLE: Veterans Mentor Treatment Court gives justice-involved veterans a real chance to rebuild their lives through accountability, treatment, and support from fellow veterans who understand military culture. Your contribution helps provide trained mentors, transportation, recovery support, emergency assistance, and activities that strengthen connection and reduce isolation. Every dollar invested supports veterans as they work toward sobriety, stability, employment, healthier relationships, and successful completion of the court program. By supporting this program, you help veterans move from crisis to purpose—and remind them they don't have to face that journey alone.</a:t>
            </a:r>
          </a:p>
        </p:txBody>
      </p:sp>
    </p:spTree>
    <p:extLst>
      <p:ext uri="{BB962C8B-B14F-4D97-AF65-F5344CB8AC3E}">
        <p14:creationId xmlns:p14="http://schemas.microsoft.com/office/powerpoint/2010/main" val="2355701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1EAC4BA6-E712-ACF2-1CE4-70D8AAC1C02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309E9FB-2DFB-36A0-3EE7-EBB9E06939AA}"/>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97A736F-8515-3A44-0806-0974555700C5}"/>
              </a:ext>
            </a:extLst>
          </p:cNvPr>
          <p:cNvSpPr>
            <a:spLocks noGrp="1"/>
          </p:cNvSpPr>
          <p:nvPr>
            <p:ph type="title"/>
          </p:nvPr>
        </p:nvSpPr>
        <p:spPr>
          <a:xfrm>
            <a:off x="0" y="36643"/>
            <a:ext cx="12192000" cy="1143000"/>
          </a:xfrm>
        </p:spPr>
        <p:txBody>
          <a:bodyPr>
            <a:normAutofit/>
          </a:bodyPr>
          <a:lstStyle/>
          <a:p>
            <a:pPr algn="ctr"/>
            <a:r>
              <a:rPr lang="en-US" sz="4800" b="1" dirty="0">
                <a:latin typeface="Arial" panose="020B0604020202020204" pitchFamily="34" charset="0"/>
                <a:cs typeface="Arial" panose="020B0604020202020204" pitchFamily="34" charset="0"/>
              </a:rPr>
              <a:t>Know Your Mission</a:t>
            </a:r>
            <a:endParaRPr sz="48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0982B65-676A-900C-56CD-F35B7E1855F4}"/>
              </a:ext>
            </a:extLst>
          </p:cNvPr>
          <p:cNvSpPr txBox="1"/>
          <p:nvPr/>
        </p:nvSpPr>
        <p:spPr>
          <a:xfrm>
            <a:off x="274320" y="1734235"/>
            <a:ext cx="11795760" cy="954107"/>
          </a:xfrm>
          <a:prstGeom prst="rect">
            <a:avLst/>
          </a:prstGeom>
          <a:noFill/>
        </p:spPr>
        <p:txBody>
          <a:bodyPr wrap="square">
            <a:spAutoFit/>
          </a:bodyPr>
          <a:lstStyle/>
          <a:p>
            <a:pPr algn="ctr"/>
            <a:r>
              <a:rPr lang="en-US" sz="2800" b="1" dirty="0"/>
              <a:t>The Case for Support</a:t>
            </a:r>
            <a:r>
              <a:rPr lang="en-US" sz="2800" dirty="0"/>
              <a:t> — Problem, solution, impact, and what donations make possible.</a:t>
            </a:r>
            <a:endParaRPr lang="en-US" sz="28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1C61B810-30D7-E983-5CE7-C4B7C7F022C9}"/>
              </a:ext>
            </a:extLst>
          </p:cNvPr>
          <p:cNvSpPr txBox="1"/>
          <p:nvPr/>
        </p:nvSpPr>
        <p:spPr>
          <a:xfrm>
            <a:off x="0" y="3429000"/>
            <a:ext cx="11948160" cy="3046988"/>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SAMPLE: Veterans Mentor Treatment Court gives justice-involved veterans a real chance to rebuild their lives through accountability, treatment, and support from fellow veterans who understand military culture. Your contribution helps provide trained mentors, transportation, recovery support, emergency assistance, and activities that strengthen connection and reduce isolation. Every dollar invested supports veterans as they work toward sobriety, stability, employment, healthier relationships, and successful completion of the court program. By supporting this program, you help veterans move from crisis to purpose—and remind them they don't have to face that journey alone.</a:t>
            </a:r>
          </a:p>
        </p:txBody>
      </p:sp>
    </p:spTree>
    <p:extLst>
      <p:ext uri="{BB962C8B-B14F-4D97-AF65-F5344CB8AC3E}">
        <p14:creationId xmlns:p14="http://schemas.microsoft.com/office/powerpoint/2010/main" val="1176770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30C8DD3B-B045-BB69-74FB-DA490E3007AD}"/>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8FA5CA8-F4D8-28C5-C953-49BB535F5191}"/>
              </a:ext>
            </a:extLst>
          </p:cNvPr>
          <p:cNvSpPr/>
          <p:nvPr/>
        </p:nvSpPr>
        <p:spPr>
          <a:xfrm>
            <a:off x="0" y="36365"/>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4D0038-E209-922A-A34D-3BC232E447E9}"/>
              </a:ext>
            </a:extLst>
          </p:cNvPr>
          <p:cNvSpPr>
            <a:spLocks noGrp="1"/>
          </p:cNvSpPr>
          <p:nvPr>
            <p:ph type="title"/>
          </p:nvPr>
        </p:nvSpPr>
        <p:spPr>
          <a:xfrm>
            <a:off x="0" y="215092"/>
            <a:ext cx="12192000" cy="1143000"/>
          </a:xfrm>
        </p:spPr>
        <p:txBody>
          <a:bodyPr>
            <a:noAutofit/>
          </a:bodyPr>
          <a:lstStyle/>
          <a:p>
            <a:pPr algn="ctr"/>
            <a:r>
              <a:rPr lang="en-US" sz="4800" b="1" dirty="0">
                <a:latin typeface="Arial" panose="020B0604020202020204" pitchFamily="34" charset="0"/>
                <a:cs typeface="Arial" panose="020B0604020202020204" pitchFamily="34" charset="0"/>
              </a:rPr>
              <a:t>Model: United Way Workplace Campaigns</a:t>
            </a:r>
            <a:endParaRPr sz="4800" b="1"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D0A668E6-9961-03F5-1DC3-68F9EE96816A}"/>
              </a:ext>
            </a:extLst>
          </p:cNvPr>
          <p:cNvSpPr>
            <a:spLocks noChangeArrowheads="1"/>
          </p:cNvSpPr>
          <p:nvPr/>
        </p:nvSpPr>
        <p:spPr bwMode="auto">
          <a:xfrm>
            <a:off x="2702303" y="1632730"/>
            <a:ext cx="705199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sz="3200" dirty="0"/>
              <a:t>Use employer/community networks and team-based giving.</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BB4C6345-AAEC-96E5-6CE1-04AA87FFA2EA}"/>
              </a:ext>
            </a:extLst>
          </p:cNvPr>
          <p:cNvSpPr txBox="1"/>
          <p:nvPr/>
        </p:nvSpPr>
        <p:spPr>
          <a:xfrm>
            <a:off x="243840" y="2709948"/>
            <a:ext cx="12192000" cy="1384995"/>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A business agrees to run a short internal campaign—often for a week or a month—where employees learn about the cause and are invited to give individually, participate in team challenges, or volunteer. </a:t>
            </a:r>
          </a:p>
        </p:txBody>
      </p:sp>
      <p:sp>
        <p:nvSpPr>
          <p:cNvPr id="8" name="TextBox 7">
            <a:extLst>
              <a:ext uri="{FF2B5EF4-FFF2-40B4-BE49-F238E27FC236}">
                <a16:creationId xmlns:a16="http://schemas.microsoft.com/office/drawing/2014/main" id="{687351B0-98CA-8650-DC0B-95340ED176EC}"/>
              </a:ext>
            </a:extLst>
          </p:cNvPr>
          <p:cNvSpPr txBox="1"/>
          <p:nvPr/>
        </p:nvSpPr>
        <p:spPr>
          <a:xfrm>
            <a:off x="0" y="4348107"/>
            <a:ext cx="12192000" cy="1815882"/>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The company may also match employee donations, sponsor a specific need, or create friendly competition between departments. This works well because it uses an existing network of employees, payroll systems, internal email, staff meetings, and company culture to reach many donors at once.</a:t>
            </a:r>
          </a:p>
        </p:txBody>
      </p:sp>
    </p:spTree>
    <p:extLst>
      <p:ext uri="{BB962C8B-B14F-4D97-AF65-F5344CB8AC3E}">
        <p14:creationId xmlns:p14="http://schemas.microsoft.com/office/powerpoint/2010/main" val="1437010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6FE7998F-CD30-3F71-91B5-97E4B1067A3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C70B289-DAC4-F97E-4B8D-B79EBDB7E836}"/>
              </a:ext>
            </a:extLst>
          </p:cNvPr>
          <p:cNvSpPr/>
          <p:nvPr/>
        </p:nvSpPr>
        <p:spPr>
          <a:xfrm>
            <a:off x="0" y="36365"/>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F577B7-28E3-AFCC-DBBB-2A951BF0233A}"/>
              </a:ext>
            </a:extLst>
          </p:cNvPr>
          <p:cNvSpPr>
            <a:spLocks noGrp="1"/>
          </p:cNvSpPr>
          <p:nvPr>
            <p:ph type="title"/>
          </p:nvPr>
        </p:nvSpPr>
        <p:spPr>
          <a:xfrm>
            <a:off x="0" y="215092"/>
            <a:ext cx="12192000" cy="1143000"/>
          </a:xfrm>
        </p:spPr>
        <p:txBody>
          <a:bodyPr>
            <a:noAutofit/>
          </a:bodyPr>
          <a:lstStyle/>
          <a:p>
            <a:pPr algn="ctr"/>
            <a:r>
              <a:rPr lang="en-US" sz="4800" b="1" dirty="0">
                <a:latin typeface="Arial" panose="020B0604020202020204" pitchFamily="34" charset="0"/>
                <a:cs typeface="Arial" panose="020B0604020202020204" pitchFamily="34" charset="0"/>
              </a:rPr>
              <a:t>Model: United Way Workplace Campaigns</a:t>
            </a:r>
            <a:endParaRPr sz="48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E009E477-5DD7-F621-6D16-58606D131CD3}"/>
              </a:ext>
            </a:extLst>
          </p:cNvPr>
          <p:cNvSpPr txBox="1"/>
          <p:nvPr/>
        </p:nvSpPr>
        <p:spPr>
          <a:xfrm>
            <a:off x="101600" y="1454003"/>
            <a:ext cx="12090400" cy="4832092"/>
          </a:xfrm>
          <a:prstGeom prst="rect">
            <a:avLst/>
          </a:prstGeom>
          <a:noFill/>
        </p:spPr>
        <p:txBody>
          <a:bodyPr wrap="square">
            <a:spAutoFit/>
          </a:bodyPr>
          <a:lstStyle/>
          <a:p>
            <a:pPr marL="457200" lvl="0" indent="-457200">
              <a:buFont typeface="Arial" panose="020B0604020202020204" pitchFamily="34" charset="0"/>
              <a:buChar char="•"/>
            </a:pPr>
            <a:r>
              <a:rPr lang="en-US" sz="2800" dirty="0"/>
              <a:t>A local employer names one week </a:t>
            </a:r>
            <a:r>
              <a:rPr lang="en-US" sz="2800" b="1" dirty="0"/>
              <a:t>“Support a Veteran Week.”</a:t>
            </a:r>
            <a:r>
              <a:rPr lang="en-US" sz="2800" dirty="0"/>
              <a:t> </a:t>
            </a:r>
          </a:p>
          <a:p>
            <a:pPr marL="457200" lvl="0" indent="-457200">
              <a:buFont typeface="Arial" panose="020B0604020202020204" pitchFamily="34" charset="0"/>
              <a:buChar char="•"/>
            </a:pPr>
            <a:r>
              <a:rPr lang="en-US" sz="2800" dirty="0"/>
              <a:t>Employees hear a 5-minute presentation or watch a short video about the mentor court. </a:t>
            </a:r>
          </a:p>
          <a:p>
            <a:pPr marL="457200" lvl="0" indent="-457200">
              <a:buFont typeface="Arial" panose="020B0604020202020204" pitchFamily="34" charset="0"/>
              <a:buChar char="•"/>
            </a:pPr>
            <a:r>
              <a:rPr lang="en-US" sz="2800" dirty="0"/>
              <a:t>Staff can donate $5, $10, or more, or sign up for recurring giving. </a:t>
            </a:r>
          </a:p>
          <a:p>
            <a:pPr marL="457200" lvl="0" indent="-457200">
              <a:buFont typeface="Arial" panose="020B0604020202020204" pitchFamily="34" charset="0"/>
              <a:buChar char="•"/>
            </a:pPr>
            <a:r>
              <a:rPr lang="en-US" sz="2800" dirty="0"/>
              <a:t>Departments compete to raise the most money. </a:t>
            </a:r>
          </a:p>
          <a:p>
            <a:pPr marL="457200" lvl="0" indent="-457200">
              <a:buFont typeface="Arial" panose="020B0604020202020204" pitchFamily="34" charset="0"/>
              <a:buChar char="•"/>
            </a:pPr>
            <a:r>
              <a:rPr lang="en-US" sz="2800" dirty="0"/>
              <a:t>The employer matches donations up to a set amount. </a:t>
            </a:r>
          </a:p>
          <a:p>
            <a:pPr marL="457200" lvl="0" indent="-457200">
              <a:buFont typeface="Arial" panose="020B0604020202020204" pitchFamily="34" charset="0"/>
              <a:buChar char="•"/>
            </a:pPr>
            <a:r>
              <a:rPr lang="en-US" sz="2800" dirty="0"/>
              <a:t>The campaign can include activities such as a jeans day, pancake breakfast, fishing-event sponsorship, raffle, or “sponsor a mentor” challenge. </a:t>
            </a:r>
          </a:p>
          <a:p>
            <a:pPr marL="457200" lvl="0" indent="-457200">
              <a:buFont typeface="Arial" panose="020B0604020202020204" pitchFamily="34" charset="0"/>
              <a:buChar char="•"/>
            </a:pPr>
            <a:r>
              <a:rPr lang="en-US" sz="2800" dirty="0"/>
              <a:t>At the end, the company publicly recognizes employees and announces the total raised.</a:t>
            </a:r>
          </a:p>
        </p:txBody>
      </p:sp>
    </p:spTree>
    <p:extLst>
      <p:ext uri="{BB962C8B-B14F-4D97-AF65-F5344CB8AC3E}">
        <p14:creationId xmlns:p14="http://schemas.microsoft.com/office/powerpoint/2010/main" val="486527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7BBB7F1A-C9BC-A341-A707-5A66DA9D3E9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4E8F656-0F0B-8FA9-B0A1-CF4C76B29D61}"/>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E7F56FB-E3A3-3E79-8D60-1265E5E2B3D2}"/>
              </a:ext>
            </a:extLst>
          </p:cNvPr>
          <p:cNvSpPr>
            <a:spLocks noGrp="1"/>
          </p:cNvSpPr>
          <p:nvPr>
            <p:ph type="title"/>
          </p:nvPr>
        </p:nvSpPr>
        <p:spPr>
          <a:xfrm>
            <a:off x="0" y="36643"/>
            <a:ext cx="12192000" cy="1143000"/>
          </a:xfrm>
        </p:spPr>
        <p:txBody>
          <a:bodyPr>
            <a:normAutofit/>
          </a:bodyPr>
          <a:lstStyle/>
          <a:p>
            <a:pPr algn="ctr"/>
            <a:r>
              <a:rPr lang="en-US" sz="4800" b="1" dirty="0"/>
              <a:t>Model: Red Cross Peer-to-Peer Fundraising</a:t>
            </a:r>
            <a:endParaRPr sz="4800" b="1"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02ECAEBA-DCD2-68E1-7055-2E8AE699EC6E}"/>
              </a:ext>
            </a:extLst>
          </p:cNvPr>
          <p:cNvSpPr>
            <a:spLocks noChangeArrowheads="1"/>
          </p:cNvSpPr>
          <p:nvPr/>
        </p:nvSpPr>
        <p:spPr bwMode="auto">
          <a:xfrm>
            <a:off x="3635481" y="1693193"/>
            <a:ext cx="5754158"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sz="3200" dirty="0"/>
              <a:t>Let supporters create their own fundraisers. </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BC4A294E-50B2-831D-C6A1-33EA3B03D537}"/>
              </a:ext>
            </a:extLst>
          </p:cNvPr>
          <p:cNvSpPr txBox="1"/>
          <p:nvPr/>
        </p:nvSpPr>
        <p:spPr>
          <a:xfrm>
            <a:off x="0" y="3045966"/>
            <a:ext cx="12192000" cy="2246769"/>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The </a:t>
            </a:r>
            <a:r>
              <a:rPr lang="en-US" sz="2800" b="1" dirty="0">
                <a:latin typeface="Arial" panose="020B0604020202020204" pitchFamily="34" charset="0"/>
                <a:cs typeface="Arial" panose="020B0604020202020204" pitchFamily="34" charset="0"/>
              </a:rPr>
              <a:t>Red Cross Peer-to-Peer Fundraising model</a:t>
            </a:r>
            <a:r>
              <a:rPr lang="en-US" sz="2800" dirty="0">
                <a:latin typeface="Arial" panose="020B0604020202020204" pitchFamily="34" charset="0"/>
                <a:cs typeface="Arial" panose="020B0604020202020204" pitchFamily="34" charset="0"/>
              </a:rPr>
              <a:t> shifts part of the fundraising work from the organization to its supporters. Instead of the Veterans Mentor Treatment Court having to personally ask every donor, supporters create their </a:t>
            </a:r>
            <a:r>
              <a:rPr lang="en-US" sz="2800" b="1" dirty="0">
                <a:latin typeface="Arial" panose="020B0604020202020204" pitchFamily="34" charset="0"/>
                <a:cs typeface="Arial" panose="020B0604020202020204" pitchFamily="34" charset="0"/>
              </a:rPr>
              <a:t>own mini-fundraisers</a:t>
            </a:r>
            <a:r>
              <a:rPr lang="en-US" sz="2800" dirty="0">
                <a:latin typeface="Arial" panose="020B0604020202020204" pitchFamily="34" charset="0"/>
                <a:cs typeface="Arial" panose="020B0604020202020204" pitchFamily="34" charset="0"/>
              </a:rPr>
              <a:t> and ask their friends, family, coworkers, social media contacts, or community groups to contribute</a:t>
            </a:r>
          </a:p>
        </p:txBody>
      </p:sp>
    </p:spTree>
    <p:extLst>
      <p:ext uri="{BB962C8B-B14F-4D97-AF65-F5344CB8AC3E}">
        <p14:creationId xmlns:p14="http://schemas.microsoft.com/office/powerpoint/2010/main" val="3413594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E1C987D1-DDF1-86FD-2AC2-F8B8A3D91A15}"/>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3C1AE45-E7EC-23AF-3251-D6ACB16C5A05}"/>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D7A1946-74EC-3E06-A547-D5223991958D}"/>
              </a:ext>
            </a:extLst>
          </p:cNvPr>
          <p:cNvSpPr>
            <a:spLocks noGrp="1"/>
          </p:cNvSpPr>
          <p:nvPr>
            <p:ph type="title"/>
          </p:nvPr>
        </p:nvSpPr>
        <p:spPr>
          <a:xfrm>
            <a:off x="0" y="36643"/>
            <a:ext cx="12192000" cy="1143000"/>
          </a:xfrm>
        </p:spPr>
        <p:txBody>
          <a:bodyPr>
            <a:normAutofit/>
          </a:bodyPr>
          <a:lstStyle/>
          <a:p>
            <a:pPr algn="ctr"/>
            <a:r>
              <a:rPr lang="en-US" sz="4800" b="1" dirty="0"/>
              <a:t>Model: Red Cross Peer-to-Peer Fundraising</a:t>
            </a:r>
            <a:endParaRPr sz="4800" b="1"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47C872E2-D99D-36F1-50CC-D77CEECA27DA}"/>
              </a:ext>
            </a:extLst>
          </p:cNvPr>
          <p:cNvSpPr txBox="1"/>
          <p:nvPr/>
        </p:nvSpPr>
        <p:spPr>
          <a:xfrm>
            <a:off x="0" y="1552446"/>
            <a:ext cx="12192000" cy="4893647"/>
          </a:xfrm>
          <a:prstGeom prst="rect">
            <a:avLst/>
          </a:prstGeom>
          <a:noFill/>
        </p:spPr>
        <p:txBody>
          <a:bodyPr wrap="square">
            <a:spAutoFit/>
          </a:bodyPr>
          <a:lstStyle/>
          <a:p>
            <a:pPr marL="342900" lvl="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A mentor, graduate, veteran, family member, court supporter, or local business creates a personal fundraising page or campaign. </a:t>
            </a:r>
          </a:p>
          <a:p>
            <a:pPr marL="342900" lvl="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They choose a goal, such as </a:t>
            </a:r>
            <a:r>
              <a:rPr lang="en-US" sz="2400" b="1" dirty="0">
                <a:latin typeface="Arial" panose="020B0604020202020204" pitchFamily="34" charset="0"/>
                <a:cs typeface="Arial" panose="020B0604020202020204" pitchFamily="34" charset="0"/>
              </a:rPr>
              <a:t>“Help me raise $500 to support veteran mentors.”</a:t>
            </a:r>
            <a:r>
              <a:rPr lang="en-US" sz="2400" dirty="0">
                <a:latin typeface="Arial" panose="020B0604020202020204" pitchFamily="34" charset="0"/>
                <a:cs typeface="Arial" panose="020B0604020202020204" pitchFamily="34" charset="0"/>
              </a:rPr>
              <a:t> </a:t>
            </a:r>
          </a:p>
          <a:p>
            <a:pPr marL="342900" lvl="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They explain why the program matters to them and share the fundraiser through Facebook, email, text, workplace groups, veteran organizations, churches, or civic clubs. </a:t>
            </a:r>
          </a:p>
          <a:p>
            <a:pPr marL="342900" lvl="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Supporters can create birthday fundraisers, memorial fundraisers, fitness challenges, fishing-event fundraisers, motorcycle rides, walkathons, or “$22 for Veterans” campaigns. </a:t>
            </a:r>
          </a:p>
          <a:p>
            <a:pPr marL="342900" lvl="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The program provides ready-made graphics, sample messages, donation links, and talking points so supporters do not have to create everything themselves. </a:t>
            </a:r>
          </a:p>
          <a:p>
            <a:pPr marL="342900" lvl="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Friendly competition can be added, such as recognizing the mentor, team, business, or community group that raises the most.</a:t>
            </a:r>
          </a:p>
        </p:txBody>
      </p:sp>
    </p:spTree>
    <p:extLst>
      <p:ext uri="{BB962C8B-B14F-4D97-AF65-F5344CB8AC3E}">
        <p14:creationId xmlns:p14="http://schemas.microsoft.com/office/powerpoint/2010/main" val="1083318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E92CF1A3-9A15-FB4C-FA72-681159B73DA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D2DA181-136D-1A30-D597-83ED28467C04}"/>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40F5FFE-7B11-054F-02C8-D212EC78D466}"/>
              </a:ext>
            </a:extLst>
          </p:cNvPr>
          <p:cNvSpPr>
            <a:spLocks noGrp="1"/>
          </p:cNvSpPr>
          <p:nvPr>
            <p:ph type="title"/>
          </p:nvPr>
        </p:nvSpPr>
        <p:spPr>
          <a:xfrm>
            <a:off x="50800" y="36643"/>
            <a:ext cx="12090399" cy="1143000"/>
          </a:xfrm>
        </p:spPr>
        <p:txBody>
          <a:bodyPr>
            <a:normAutofit fontScale="90000"/>
          </a:bodyPr>
          <a:lstStyle/>
          <a:p>
            <a:pPr algn="ctr"/>
            <a:r>
              <a:rPr lang="en-US" sz="4900" b="1" dirty="0">
                <a:latin typeface="Arial" panose="020B0604020202020204" pitchFamily="34" charset="0"/>
                <a:cs typeface="Arial" panose="020B0604020202020204" pitchFamily="34" charset="0"/>
              </a:rPr>
              <a:t>Model: World Central Kitchen “Fundraise Your Way</a:t>
            </a:r>
            <a:r>
              <a:rPr lang="en-US" sz="6000" b="1" dirty="0"/>
              <a:t>”</a:t>
            </a:r>
            <a:endParaRPr sz="6000" b="1"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AAAD2127-1D58-A933-5420-34B21705A7F8}"/>
              </a:ext>
            </a:extLst>
          </p:cNvPr>
          <p:cNvSpPr>
            <a:spLocks noChangeArrowheads="1"/>
          </p:cNvSpPr>
          <p:nvPr/>
        </p:nvSpPr>
        <p:spPr bwMode="auto">
          <a:xfrm>
            <a:off x="50799" y="1454281"/>
            <a:ext cx="12090399" cy="1077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US" sz="3200" dirty="0"/>
              <a:t>Fitness challenges, birthdays, clubs, hobbies, and special occasions.</a:t>
            </a:r>
            <a:endParaRPr kumimoji="0" lang="en-US" altLang="en-US" sz="3200" b="0" i="0" u="none" strike="noStrike" cap="none" normalizeH="0" baseline="0" dirty="0">
              <a:ln>
                <a:noFill/>
              </a:ln>
              <a:solidFill>
                <a:schemeClr val="tx1"/>
              </a:solidFill>
              <a:effectLst/>
              <a:latin typeface="Arial" panose="020B0604020202020204" pitchFamily="34" charset="0"/>
            </a:endParaRPr>
          </a:p>
        </p:txBody>
      </p:sp>
      <p:sp>
        <p:nvSpPr>
          <p:cNvPr id="5" name="TextBox 4">
            <a:extLst>
              <a:ext uri="{FF2B5EF4-FFF2-40B4-BE49-F238E27FC236}">
                <a16:creationId xmlns:a16="http://schemas.microsoft.com/office/drawing/2014/main" id="{DEC050E9-CA4E-3638-D6BD-9510BCE27371}"/>
              </a:ext>
            </a:extLst>
          </p:cNvPr>
          <p:cNvSpPr txBox="1"/>
          <p:nvPr/>
        </p:nvSpPr>
        <p:spPr>
          <a:xfrm>
            <a:off x="406400" y="3782536"/>
            <a:ext cx="12141198" cy="2246769"/>
          </a:xfrm>
          <a:prstGeom prst="rect">
            <a:avLst/>
          </a:prstGeom>
          <a:noFill/>
        </p:spPr>
        <p:txBody>
          <a:bodyPr wrap="square">
            <a:spAutoFit/>
          </a:bodyPr>
          <a:lstStyle/>
          <a:p>
            <a:r>
              <a:rPr lang="en-US" sz="2800" dirty="0">
                <a:latin typeface="Arial" panose="020B0604020202020204" pitchFamily="34" charset="0"/>
                <a:cs typeface="Arial" panose="020B0604020202020204" pitchFamily="34" charset="0"/>
              </a:rPr>
              <a:t>The model is built around making fundraising fit into activities people already enjoy. Instead of asking supporters to participate in one official event, the organization encourages them to create a fundraiser around a birthday, hobby, fitness goal, club activity, community event, or personal milestone.</a:t>
            </a:r>
          </a:p>
        </p:txBody>
      </p:sp>
    </p:spTree>
    <p:extLst>
      <p:ext uri="{BB962C8B-B14F-4D97-AF65-F5344CB8AC3E}">
        <p14:creationId xmlns:p14="http://schemas.microsoft.com/office/powerpoint/2010/main" val="2553987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B370F0A3-6A31-2991-4A39-864CDC3CD462}"/>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DD85BFB-9FB9-4030-5F4B-11F957E26803}"/>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05848B1-B910-A328-A5F5-11D529FD9477}"/>
              </a:ext>
            </a:extLst>
          </p:cNvPr>
          <p:cNvSpPr>
            <a:spLocks noGrp="1"/>
          </p:cNvSpPr>
          <p:nvPr>
            <p:ph type="title"/>
          </p:nvPr>
        </p:nvSpPr>
        <p:spPr>
          <a:xfrm>
            <a:off x="50800" y="36643"/>
            <a:ext cx="12090399" cy="1143000"/>
          </a:xfrm>
        </p:spPr>
        <p:txBody>
          <a:bodyPr>
            <a:normAutofit fontScale="90000"/>
          </a:bodyPr>
          <a:lstStyle/>
          <a:p>
            <a:pPr algn="ctr"/>
            <a:r>
              <a:rPr lang="en-US" sz="4900" b="1" dirty="0">
                <a:latin typeface="Arial" panose="020B0604020202020204" pitchFamily="34" charset="0"/>
                <a:cs typeface="Arial" panose="020B0604020202020204" pitchFamily="34" charset="0"/>
              </a:rPr>
              <a:t>Model: World Central Kitchen “Fundraise Your Way</a:t>
            </a:r>
            <a:r>
              <a:rPr lang="en-US" sz="6000" b="1" dirty="0"/>
              <a:t>”</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779971DE-73FA-C7FE-65BB-CEB5BE5D1AAB}"/>
              </a:ext>
            </a:extLst>
          </p:cNvPr>
          <p:cNvSpPr txBox="1"/>
          <p:nvPr/>
        </p:nvSpPr>
        <p:spPr>
          <a:xfrm>
            <a:off x="50800" y="1388559"/>
            <a:ext cx="12141198" cy="4462760"/>
          </a:xfrm>
          <a:prstGeom prst="rect">
            <a:avLst/>
          </a:prstGeom>
          <a:noFill/>
        </p:spPr>
        <p:txBody>
          <a:bodyPr wrap="square">
            <a:spAutoFit/>
          </a:bodyPr>
          <a:lstStyle/>
          <a:p>
            <a:pPr lvl="0"/>
            <a:r>
              <a:rPr lang="en-US" sz="2400" dirty="0">
                <a:latin typeface="Arial" panose="020B0604020202020204" pitchFamily="34" charset="0"/>
                <a:cs typeface="Arial" panose="020B0604020202020204" pitchFamily="34" charset="0"/>
              </a:rPr>
              <a:t>A supporter turns a birthday into a fundraiser and asks for donations instead of gifts. </a:t>
            </a:r>
          </a:p>
          <a:p>
            <a:pPr lvl="0"/>
            <a:r>
              <a:rPr lang="en-US" sz="2400" dirty="0">
                <a:latin typeface="Arial" panose="020B0604020202020204" pitchFamily="34" charset="0"/>
                <a:cs typeface="Arial" panose="020B0604020202020204" pitchFamily="34" charset="0"/>
              </a:rPr>
              <a:t>A veteran organizes a fishing tournament, golf outing, motorcycle ride, or hunting-related event. </a:t>
            </a:r>
          </a:p>
          <a:p>
            <a:pPr lvl="0"/>
            <a:r>
              <a:rPr lang="en-US" sz="2400" dirty="0">
                <a:latin typeface="Arial" panose="020B0604020202020204" pitchFamily="34" charset="0"/>
                <a:cs typeface="Arial" panose="020B0604020202020204" pitchFamily="34" charset="0"/>
              </a:rPr>
              <a:t>A gym creates a push-up, ruck march, or mileage challenge where participants collect pledges. </a:t>
            </a:r>
          </a:p>
          <a:p>
            <a:pPr lvl="0"/>
            <a:r>
              <a:rPr lang="en-US" sz="2400" dirty="0">
                <a:latin typeface="Arial" panose="020B0604020202020204" pitchFamily="34" charset="0"/>
                <a:cs typeface="Arial" panose="020B0604020202020204" pitchFamily="34" charset="0"/>
              </a:rPr>
              <a:t>A bowling league, softball team, motorcycle club, church group, or veterans organization chooses the program as its charity for an event. </a:t>
            </a:r>
          </a:p>
          <a:p>
            <a:pPr lvl="0"/>
            <a:r>
              <a:rPr lang="en-US" sz="2400" dirty="0">
                <a:latin typeface="Arial" panose="020B0604020202020204" pitchFamily="34" charset="0"/>
                <a:cs typeface="Arial" panose="020B0604020202020204" pitchFamily="34" charset="0"/>
              </a:rPr>
              <a:t>A restaurant hosts a percentage-of-sales night. </a:t>
            </a:r>
          </a:p>
          <a:p>
            <a:pPr lvl="0"/>
            <a:r>
              <a:rPr lang="en-US" sz="2400" dirty="0">
                <a:latin typeface="Arial" panose="020B0604020202020204" pitchFamily="34" charset="0"/>
                <a:cs typeface="Arial" panose="020B0604020202020204" pitchFamily="34" charset="0"/>
              </a:rPr>
              <a:t>Someone dedicates a marathon, hike, bike ride, or weight-loss challenge to supporting veterans. </a:t>
            </a:r>
          </a:p>
          <a:p>
            <a:pPr lvl="0"/>
            <a:r>
              <a:rPr lang="en-US" sz="2400" dirty="0">
                <a:latin typeface="Arial" panose="020B0604020202020204" pitchFamily="34" charset="0"/>
                <a:cs typeface="Arial" panose="020B0604020202020204" pitchFamily="34" charset="0"/>
              </a:rPr>
              <a:t>Families can create memorial or anniversary fundraisers in honor of a veteran. </a:t>
            </a:r>
          </a:p>
          <a:p>
            <a:pPr lvl="0"/>
            <a:endParaRPr lang="en-US" sz="2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6E189B71-EA37-DEC2-4CD2-9E236064B591}"/>
              </a:ext>
            </a:extLst>
          </p:cNvPr>
          <p:cNvSpPr txBox="1"/>
          <p:nvPr/>
        </p:nvSpPr>
        <p:spPr>
          <a:xfrm>
            <a:off x="50799" y="5805694"/>
            <a:ext cx="12090400" cy="1015663"/>
          </a:xfrm>
          <a:prstGeom prst="rect">
            <a:avLst/>
          </a:prstGeom>
          <a:noFill/>
        </p:spPr>
        <p:txBody>
          <a:bodyPr wrap="square">
            <a:spAutoFit/>
          </a:bodyPr>
          <a:lstStyle/>
          <a:p>
            <a:pPr lvl="0"/>
            <a:r>
              <a:rPr lang="en-US" sz="2000" dirty="0">
                <a:latin typeface="Arial" panose="020B0604020202020204" pitchFamily="34" charset="0"/>
                <a:cs typeface="Arial" panose="020B0604020202020204" pitchFamily="34" charset="0"/>
              </a:rPr>
              <a:t>The program supplies logos, graphics, talking points, donation links, and simple fundraising instructions. </a:t>
            </a:r>
          </a:p>
          <a:p>
            <a:r>
              <a:rPr lang="en-US" sz="2000" dirty="0">
                <a:latin typeface="Arial" panose="020B0604020202020204" pitchFamily="34" charset="0"/>
                <a:cs typeface="Arial" panose="020B0604020202020204" pitchFamily="34" charset="0"/>
              </a:rPr>
              <a:t>The strength of this model is </a:t>
            </a:r>
            <a:r>
              <a:rPr lang="en-US" sz="2000" b="1" dirty="0">
                <a:latin typeface="Arial" panose="020B0604020202020204" pitchFamily="34" charset="0"/>
                <a:cs typeface="Arial" panose="020B0604020202020204" pitchFamily="34" charset="0"/>
              </a:rPr>
              <a:t>flexibility</a:t>
            </a:r>
            <a:r>
              <a:rPr lang="en-US" sz="2000" dirty="0">
                <a:latin typeface="Arial" panose="020B0604020202020204" pitchFamily="34" charset="0"/>
                <a:cs typeface="Arial" panose="020B0604020202020204" pitchFamily="34" charset="0"/>
              </a:rPr>
              <a:t>. People are more likely to fundraise when they can connect the cause to something they already care about instead of being asked to participate in an unfamiliar event.</a:t>
            </a:r>
          </a:p>
        </p:txBody>
      </p:sp>
    </p:spTree>
    <p:extLst>
      <p:ext uri="{BB962C8B-B14F-4D97-AF65-F5344CB8AC3E}">
        <p14:creationId xmlns:p14="http://schemas.microsoft.com/office/powerpoint/2010/main" val="1686922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1E4ECAB8-40CC-0621-C040-AB33D054D2D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F1A269A-0C45-30B5-D610-800A4393CC66}"/>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6FFCD3-D682-A33B-DF59-ACC3911AD371}"/>
              </a:ext>
            </a:extLst>
          </p:cNvPr>
          <p:cNvSpPr>
            <a:spLocks noGrp="1"/>
          </p:cNvSpPr>
          <p:nvPr>
            <p:ph type="title"/>
          </p:nvPr>
        </p:nvSpPr>
        <p:spPr>
          <a:xfrm>
            <a:off x="0" y="36643"/>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Body Language Matters</a:t>
            </a:r>
            <a:endParaRPr sz="6000" b="1"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E77F9DAE-C74F-FBEC-C450-6D5DEFF56084}"/>
              </a:ext>
            </a:extLst>
          </p:cNvPr>
          <p:cNvSpPr>
            <a:spLocks noChangeArrowheads="1"/>
          </p:cNvSpPr>
          <p:nvPr/>
        </p:nvSpPr>
        <p:spPr bwMode="auto">
          <a:xfrm>
            <a:off x="4515315" y="1864289"/>
            <a:ext cx="3657135"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chemeClr val="tx1"/>
                </a:solidFill>
                <a:effectLst/>
                <a:latin typeface="Arial" panose="020B0604020202020204" pitchFamily="34" charset="0"/>
              </a:rPr>
              <a:t>Open posture</a:t>
            </a:r>
          </a:p>
          <a:p>
            <a:pPr marL="0" marR="0" lvl="0" indent="0" algn="ctr" defTabSz="914400" rtl="0" eaLnBrk="0" fontAlgn="base" latinLnBrk="0" hangingPunct="0">
              <a:lnSpc>
                <a:spcPct val="100000"/>
              </a:lnSpc>
              <a:spcBef>
                <a:spcPct val="0"/>
              </a:spcBef>
              <a:spcAft>
                <a:spcPct val="0"/>
              </a:spcAft>
              <a:buClrTx/>
              <a:buSzTx/>
              <a:buFontTx/>
              <a:buChar char="•"/>
              <a:tabLst/>
            </a:pPr>
            <a:endParaRPr kumimoji="0" lang="en-US" altLang="en-US" sz="32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chemeClr val="tx1"/>
                </a:solidFill>
                <a:effectLst/>
                <a:latin typeface="Arial" panose="020B0604020202020204" pitchFamily="34" charset="0"/>
              </a:rPr>
              <a:t>Calm facial expression</a:t>
            </a:r>
          </a:p>
          <a:p>
            <a:pPr marL="0" marR="0" lvl="0" indent="0" algn="ctr" defTabSz="914400" rtl="0" eaLnBrk="0" fontAlgn="base" latinLnBrk="0" hangingPunct="0">
              <a:lnSpc>
                <a:spcPct val="100000"/>
              </a:lnSpc>
              <a:spcBef>
                <a:spcPct val="0"/>
              </a:spcBef>
              <a:spcAft>
                <a:spcPct val="0"/>
              </a:spcAft>
              <a:buClrTx/>
              <a:buSzTx/>
              <a:buFontTx/>
              <a:buChar char="•"/>
              <a:tabLst/>
            </a:pPr>
            <a:endParaRPr kumimoji="0" lang="en-US" altLang="en-US" sz="3200" b="0" i="0" u="none" strike="noStrike" cap="none" normalizeH="0" baseline="0" dirty="0">
              <a:ln>
                <a:noFill/>
              </a:ln>
              <a:solidFill>
                <a:schemeClr val="tx1"/>
              </a:solidFill>
              <a:effectLst/>
              <a:latin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Char char="•"/>
              <a:tabLst/>
            </a:pPr>
            <a:r>
              <a:rPr kumimoji="0" lang="en-US" altLang="en-US" sz="3200" b="0" i="0" u="none" strike="noStrike" cap="none" normalizeH="0" baseline="0" dirty="0">
                <a:ln>
                  <a:noFill/>
                </a:ln>
                <a:solidFill>
                  <a:schemeClr val="tx1"/>
                </a:solidFill>
                <a:effectLst/>
                <a:latin typeface="Arial" panose="020B0604020202020204" pitchFamily="34" charset="0"/>
              </a:rPr>
              <a:t>Non-threatening stance </a:t>
            </a:r>
          </a:p>
        </p:txBody>
      </p:sp>
      <p:pic>
        <p:nvPicPr>
          <p:cNvPr id="8195" name="Picture 3" descr="Posture and Body Language | College of ...">
            <a:extLst>
              <a:ext uri="{FF2B5EF4-FFF2-40B4-BE49-F238E27FC236}">
                <a16:creationId xmlns:a16="http://schemas.microsoft.com/office/drawing/2014/main" id="{70577C0F-E182-E27F-C04F-BFD7D599D8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02" y="1718902"/>
            <a:ext cx="4166370" cy="3100155"/>
          </a:xfrm>
          <a:prstGeom prst="rect">
            <a:avLst/>
          </a:prstGeom>
          <a:noFill/>
          <a:extLst>
            <a:ext uri="{909E8E84-426E-40DD-AFC4-6F175D3DCCD1}">
              <a14:hiddenFill xmlns:a14="http://schemas.microsoft.com/office/drawing/2010/main">
                <a:solidFill>
                  <a:srgbClr val="FFFFFF"/>
                </a:solidFill>
              </a14:hiddenFill>
            </a:ext>
          </a:extLst>
        </p:spPr>
      </p:pic>
      <p:pic>
        <p:nvPicPr>
          <p:cNvPr id="8199" name="Picture 7" descr="Closed Posture Stock Photo - Download Image Now - Adult, Adults Only, Black  Color - iStock">
            <a:extLst>
              <a:ext uri="{FF2B5EF4-FFF2-40B4-BE49-F238E27FC236}">
                <a16:creationId xmlns:a16="http://schemas.microsoft.com/office/drawing/2014/main" id="{EB358197-A0D0-809C-9B4A-7B6CBE49B9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95360" y="2190893"/>
            <a:ext cx="3528903" cy="26395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54907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20AD7639-2AE9-B0CC-6AFD-AC13BCB0136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4EE1114-6C1A-D5BB-FB3D-4BB915D1AD12}"/>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6977E3-1BBF-A8A8-A3E2-CC0F98A95223}"/>
              </a:ext>
            </a:extLst>
          </p:cNvPr>
          <p:cNvSpPr>
            <a:spLocks noGrp="1"/>
          </p:cNvSpPr>
          <p:nvPr>
            <p:ph type="title"/>
          </p:nvPr>
        </p:nvSpPr>
        <p:spPr>
          <a:xfrm>
            <a:off x="0" y="36643"/>
            <a:ext cx="12192000" cy="1143000"/>
          </a:xfrm>
        </p:spPr>
        <p:txBody>
          <a:bodyPr>
            <a:normAutofit/>
          </a:bodyPr>
          <a:lstStyle/>
          <a:p>
            <a:pPr algn="ctr"/>
            <a:r>
              <a:rPr lang="en-US" sz="4800" b="1" dirty="0">
                <a:latin typeface="Arial" panose="020B0604020202020204" pitchFamily="34" charset="0"/>
                <a:cs typeface="Arial" panose="020B0604020202020204" pitchFamily="34" charset="0"/>
              </a:rPr>
              <a:t>There are TONS OF WAYS to Fundraiser</a:t>
            </a:r>
            <a:endParaRPr sz="4800" b="1"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DA51FE40-0545-71AD-F915-7F1F2414AE71}"/>
              </a:ext>
            </a:extLst>
          </p:cNvPr>
          <p:cNvSpPr>
            <a:spLocks noChangeArrowheads="1"/>
          </p:cNvSpPr>
          <p:nvPr/>
        </p:nvSpPr>
        <p:spPr bwMode="auto">
          <a:xfrm>
            <a:off x="203201" y="1454281"/>
            <a:ext cx="12191999" cy="5262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r>
              <a:rPr lang="en-US" sz="1600" b="1" dirty="0"/>
              <a:t>Model: PTA Community Fundraising</a:t>
            </a:r>
            <a:r>
              <a:rPr lang="en-US" sz="1600" dirty="0"/>
              <a:t> — Use committees, board approval, and fundraisers tied to a budget need. </a:t>
            </a:r>
          </a:p>
          <a:p>
            <a:pPr lvl="0"/>
            <a:r>
              <a:rPr lang="en-US" sz="1600" b="1" dirty="0"/>
              <a:t>Model: Recurring Giving Programs</a:t>
            </a:r>
            <a:r>
              <a:rPr lang="en-US" sz="1600" dirty="0"/>
              <a:t> — Build monthly donors for predictable support. </a:t>
            </a:r>
          </a:p>
          <a:p>
            <a:pPr lvl="0"/>
            <a:r>
              <a:rPr lang="en-US" sz="1600" b="1" dirty="0"/>
              <a:t>Diversify Funding Sources</a:t>
            </a:r>
            <a:r>
              <a:rPr lang="en-US" sz="1600" dirty="0"/>
              <a:t> — Individual donors, grants, sponsors, events, businesses, faith/community groups. </a:t>
            </a:r>
          </a:p>
          <a:p>
            <a:pPr lvl="0"/>
            <a:r>
              <a:rPr lang="en-US" sz="1600" b="1" dirty="0"/>
              <a:t>The Donor Pyramid</a:t>
            </a:r>
            <a:r>
              <a:rPr lang="en-US" sz="1600" dirty="0"/>
              <a:t> — Small gifts, repeat donors, major donors, legacy donors. </a:t>
            </a:r>
          </a:p>
          <a:p>
            <a:pPr lvl="0"/>
            <a:r>
              <a:rPr lang="en-US" sz="1600" b="1" dirty="0"/>
              <a:t>The Fundraising Cycle</a:t>
            </a:r>
            <a:r>
              <a:rPr lang="en-US" sz="1600" dirty="0"/>
              <a:t> — Identify, cultivate, ask, thank, report, renew. </a:t>
            </a:r>
          </a:p>
          <a:p>
            <a:pPr lvl="0"/>
            <a:r>
              <a:rPr lang="en-US" sz="1600" b="1" dirty="0"/>
              <a:t>Identify Donor Prospects</a:t>
            </a:r>
            <a:r>
              <a:rPr lang="en-US" sz="1600" dirty="0"/>
              <a:t> — Who already cares about your mission? </a:t>
            </a:r>
          </a:p>
          <a:p>
            <a:pPr lvl="0"/>
            <a:r>
              <a:rPr lang="en-US" sz="1600" b="1" dirty="0"/>
              <a:t>Warm vs. Cold Donors</a:t>
            </a:r>
            <a:r>
              <a:rPr lang="en-US" sz="1600" dirty="0"/>
              <a:t> — Start with relationships before strangers. </a:t>
            </a:r>
          </a:p>
          <a:p>
            <a:pPr lvl="0"/>
            <a:r>
              <a:rPr lang="en-US" sz="1600" b="1" dirty="0"/>
              <a:t>The Power of Storytelling</a:t>
            </a:r>
            <a:r>
              <a:rPr lang="en-US" sz="1600" dirty="0"/>
              <a:t> — Use real impact stories ethically and respectfully. </a:t>
            </a:r>
          </a:p>
          <a:p>
            <a:pPr lvl="0"/>
            <a:r>
              <a:rPr lang="en-US" sz="1600" b="1" dirty="0"/>
              <a:t>Creating the Ask</a:t>
            </a:r>
            <a:r>
              <a:rPr lang="en-US" sz="1600" dirty="0"/>
              <a:t> — Specific amount, specific purpose, specific impact. </a:t>
            </a:r>
          </a:p>
          <a:p>
            <a:pPr lvl="0"/>
            <a:r>
              <a:rPr lang="en-US" sz="1600" b="1" dirty="0"/>
              <a:t>Individual Giving Tactics</a:t>
            </a:r>
            <a:r>
              <a:rPr lang="en-US" sz="1600" dirty="0"/>
              <a:t> — Letters, calls, personal meetings, online giving, monthly giving. </a:t>
            </a:r>
          </a:p>
          <a:p>
            <a:pPr lvl="0"/>
            <a:r>
              <a:rPr lang="en-US" sz="1600" b="1" dirty="0"/>
              <a:t>Events</a:t>
            </a:r>
            <a:r>
              <a:rPr lang="en-US" sz="1600" dirty="0"/>
              <a:t> — Breakfasts, dinners, walks, auctions, golf outings, veteran/community events. </a:t>
            </a:r>
          </a:p>
          <a:p>
            <a:pPr lvl="0"/>
            <a:r>
              <a:rPr lang="en-US" sz="1600" b="1" dirty="0"/>
              <a:t>Corporate Sponsorships</a:t>
            </a:r>
            <a:r>
              <a:rPr lang="en-US" sz="1600" dirty="0"/>
              <a:t> — Offer visibility, community goodwill, mission connection, and recognition. </a:t>
            </a:r>
          </a:p>
          <a:p>
            <a:pPr lvl="0"/>
            <a:r>
              <a:rPr lang="en-US" sz="1600" b="1" dirty="0"/>
              <a:t>Grants</a:t>
            </a:r>
            <a:r>
              <a:rPr lang="en-US" sz="1600" dirty="0"/>
              <a:t> — Match funder priorities to your mission; do not chase money that pulls you off mission. Grants.gov lists federal funding opportunities for eligible organizations. </a:t>
            </a:r>
          </a:p>
          <a:p>
            <a:pPr lvl="0"/>
            <a:r>
              <a:rPr lang="en-US" sz="1600" b="1" dirty="0"/>
              <a:t>In-Kind Donations</a:t>
            </a:r>
            <a:r>
              <a:rPr lang="en-US" sz="1600" dirty="0"/>
              <a:t> — Food, space, printing, supplies, professional services. </a:t>
            </a:r>
          </a:p>
          <a:p>
            <a:pPr lvl="0"/>
            <a:r>
              <a:rPr lang="en-US" sz="1600" b="1" dirty="0"/>
              <a:t>Online Fundraising</a:t>
            </a:r>
            <a:r>
              <a:rPr lang="en-US" sz="1600" dirty="0"/>
              <a:t> — Donation pages, QR codes, social media, email campaigns. </a:t>
            </a:r>
          </a:p>
          <a:p>
            <a:pPr lvl="0"/>
            <a:r>
              <a:rPr lang="en-US" sz="1600" b="1" dirty="0"/>
              <a:t>Peer-to-Peer Fundraising</a:t>
            </a:r>
            <a:r>
              <a:rPr lang="en-US" sz="1600" dirty="0"/>
              <a:t> — Supporters ask their own networks. </a:t>
            </a:r>
          </a:p>
          <a:p>
            <a:pPr lvl="0"/>
            <a:r>
              <a:rPr lang="en-US" sz="1600" b="1" dirty="0"/>
              <a:t>Stewardship: Thank, Report, Repeat</a:t>
            </a:r>
            <a:r>
              <a:rPr lang="en-US" sz="1600" dirty="0"/>
              <a:t> — Donor retention depends on appreciation and showing impact; tracking giving growth and retention is a major focus of the Fundraising Effectiveness Project. </a:t>
            </a:r>
          </a:p>
          <a:p>
            <a:pPr lvl="0"/>
            <a:r>
              <a:rPr lang="en-US" sz="1600" b="1" dirty="0"/>
              <a:t>Ethics and Transparency</a:t>
            </a:r>
            <a:r>
              <a:rPr lang="en-US" sz="1600" dirty="0"/>
              <a:t> — Be honest about need, use funds as promised, protect donor trust. </a:t>
            </a:r>
          </a:p>
          <a:p>
            <a:pPr lvl="0"/>
            <a:r>
              <a:rPr lang="en-US" sz="1600" b="1" dirty="0"/>
              <a:t>Exercise: Build a Mini Fundraising Plan</a:t>
            </a:r>
            <a:r>
              <a:rPr lang="en-US" sz="1600" dirty="0"/>
              <a:t> — Goal, audience, message, method, timeline, follow-up.</a:t>
            </a:r>
          </a:p>
        </p:txBody>
      </p:sp>
    </p:spTree>
    <p:extLst>
      <p:ext uri="{BB962C8B-B14F-4D97-AF65-F5344CB8AC3E}">
        <p14:creationId xmlns:p14="http://schemas.microsoft.com/office/powerpoint/2010/main" val="36611809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C699D716-7CFE-427C-1F40-BBFAC4E85150}"/>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49F8776E-E4B3-F98B-0593-64188CF29061}"/>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A15AA81-C7C4-ED7A-2FA2-B870009E7411}"/>
              </a:ext>
            </a:extLst>
          </p:cNvPr>
          <p:cNvSpPr>
            <a:spLocks noGrp="1"/>
          </p:cNvSpPr>
          <p:nvPr>
            <p:ph type="title"/>
          </p:nvPr>
        </p:nvSpPr>
        <p:spPr>
          <a:xfrm>
            <a:off x="0" y="36643"/>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What Is a 501(c)(3)?</a:t>
            </a:r>
            <a:endParaRPr sz="6000" b="1" dirty="0">
              <a:latin typeface="Arial" panose="020B0604020202020204" pitchFamily="34" charset="0"/>
              <a:cs typeface="Arial" panose="020B0604020202020204" pitchFamily="34" charset="0"/>
            </a:endParaRPr>
          </a:p>
        </p:txBody>
      </p:sp>
      <p:sp>
        <p:nvSpPr>
          <p:cNvPr id="3" name="Rectangle 1">
            <a:extLst>
              <a:ext uri="{FF2B5EF4-FFF2-40B4-BE49-F238E27FC236}">
                <a16:creationId xmlns:a16="http://schemas.microsoft.com/office/drawing/2014/main" id="{B66E8B20-5AF1-7106-C856-A37FDC14BE84}"/>
              </a:ext>
            </a:extLst>
          </p:cNvPr>
          <p:cNvSpPr>
            <a:spLocks noChangeArrowheads="1"/>
          </p:cNvSpPr>
          <p:nvPr/>
        </p:nvSpPr>
        <p:spPr bwMode="auto">
          <a:xfrm>
            <a:off x="310054" y="1417638"/>
            <a:ext cx="12097407"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buFontTx/>
              <a:buChar char="•"/>
            </a:pPr>
            <a:r>
              <a:rPr lang="en-US" sz="3600" dirty="0"/>
              <a:t>A nonprofit recognized by the IRS for charitable, religious, educational, scientific, literary, public-safety, amateur sports, or cruelty-prevention purposes</a:t>
            </a:r>
            <a:endParaRPr kumimoji="0" lang="en-US" altLang="en-US" sz="36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465ECD13-747F-E066-BC9A-7127D4DA25C8}"/>
              </a:ext>
            </a:extLst>
          </p:cNvPr>
          <p:cNvPicPr>
            <a:picLocks noChangeAspect="1"/>
          </p:cNvPicPr>
          <p:nvPr/>
        </p:nvPicPr>
        <p:blipFill>
          <a:blip r:embed="rId3"/>
          <a:stretch>
            <a:fillRect/>
          </a:stretch>
        </p:blipFill>
        <p:spPr>
          <a:xfrm>
            <a:off x="3513082" y="3171964"/>
            <a:ext cx="5691350" cy="3478315"/>
          </a:xfrm>
          <a:prstGeom prst="rect">
            <a:avLst/>
          </a:prstGeom>
        </p:spPr>
      </p:pic>
    </p:spTree>
    <p:extLst>
      <p:ext uri="{BB962C8B-B14F-4D97-AF65-F5344CB8AC3E}">
        <p14:creationId xmlns:p14="http://schemas.microsoft.com/office/powerpoint/2010/main" val="15079720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ABAE1020-7566-DAD0-EDBA-CD0542F529F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DADF269-EB5F-B0A9-BFB0-EEF43566027C}"/>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3CBF3D5-0632-5E23-A984-3C2A018644F6}"/>
              </a:ext>
            </a:extLst>
          </p:cNvPr>
          <p:cNvSpPr>
            <a:spLocks noGrp="1"/>
          </p:cNvSpPr>
          <p:nvPr>
            <p:ph type="title"/>
          </p:nvPr>
        </p:nvSpPr>
        <p:spPr>
          <a:xfrm>
            <a:off x="0" y="36643"/>
            <a:ext cx="12191999" cy="1143000"/>
          </a:xfrm>
        </p:spPr>
        <p:txBody>
          <a:bodyPr>
            <a:normAutofit/>
          </a:bodyPr>
          <a:lstStyle/>
          <a:p>
            <a:pPr algn="ctr"/>
            <a:r>
              <a:rPr lang="en-US" sz="6000" b="1" dirty="0">
                <a:latin typeface="Arial" panose="020B0604020202020204" pitchFamily="34" charset="0"/>
                <a:cs typeface="Arial" panose="020B0604020202020204" pitchFamily="34" charset="0"/>
              </a:rPr>
              <a:t>Why It Matters</a:t>
            </a:r>
            <a:endParaRPr sz="6000" b="1"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F6FB7BAF-7357-B9B8-B096-E0DF362A926D}"/>
              </a:ext>
            </a:extLst>
          </p:cNvPr>
          <p:cNvSpPr txBox="1"/>
          <p:nvPr/>
        </p:nvSpPr>
        <p:spPr>
          <a:xfrm>
            <a:off x="121920" y="1417638"/>
            <a:ext cx="12192000" cy="1938992"/>
          </a:xfrm>
          <a:prstGeom prst="rect">
            <a:avLst/>
          </a:prstGeom>
          <a:noFill/>
        </p:spPr>
        <p:txBody>
          <a:bodyPr wrap="square">
            <a:spAutoFit/>
          </a:bodyPr>
          <a:lstStyle/>
          <a:p>
            <a:pPr algn="ctr">
              <a:buNone/>
            </a:pPr>
            <a:r>
              <a:rPr lang="en-US" sz="2400" dirty="0">
                <a:latin typeface="Arial" panose="020B0604020202020204" pitchFamily="34" charset="0"/>
                <a:cs typeface="Arial" panose="020B0604020202020204" pitchFamily="34" charset="0"/>
              </a:rPr>
              <a:t>501(c)(3) status can allow:</a:t>
            </a:r>
          </a:p>
          <a:p>
            <a:pPr marL="342900" lvl="0" indent="-342900" algn="ctr">
              <a:buFont typeface="Arial" panose="020B0604020202020204" pitchFamily="34" charset="0"/>
              <a:buChar char="•"/>
            </a:pPr>
            <a:r>
              <a:rPr lang="en-US" sz="2400" dirty="0">
                <a:latin typeface="Arial" panose="020B0604020202020204" pitchFamily="34" charset="0"/>
                <a:cs typeface="Arial" panose="020B0604020202020204" pitchFamily="34" charset="0"/>
              </a:rPr>
              <a:t>Tax-exempt recognition </a:t>
            </a:r>
          </a:p>
          <a:p>
            <a:pPr marL="342900" lvl="0" indent="-342900" algn="ctr">
              <a:buFont typeface="Arial" panose="020B0604020202020204" pitchFamily="34" charset="0"/>
              <a:buChar char="•"/>
            </a:pPr>
            <a:r>
              <a:rPr lang="en-US" sz="2400" dirty="0">
                <a:latin typeface="Arial" panose="020B0604020202020204" pitchFamily="34" charset="0"/>
                <a:cs typeface="Arial" panose="020B0604020202020204" pitchFamily="34" charset="0"/>
              </a:rPr>
              <a:t>Donor confidence </a:t>
            </a:r>
          </a:p>
          <a:p>
            <a:pPr marL="342900" lvl="0" indent="-342900" algn="ctr">
              <a:buFont typeface="Arial" panose="020B0604020202020204" pitchFamily="34" charset="0"/>
              <a:buChar char="•"/>
            </a:pPr>
            <a:r>
              <a:rPr lang="en-US" sz="2400" dirty="0">
                <a:latin typeface="Arial" panose="020B0604020202020204" pitchFamily="34" charset="0"/>
                <a:cs typeface="Arial" panose="020B0604020202020204" pitchFamily="34" charset="0"/>
              </a:rPr>
              <a:t>Eligibility for grants </a:t>
            </a:r>
          </a:p>
          <a:p>
            <a:pPr marL="342900" lvl="0" indent="-342900" algn="ctr">
              <a:buFont typeface="Arial" panose="020B0604020202020204" pitchFamily="34" charset="0"/>
              <a:buChar char="•"/>
            </a:pPr>
            <a:r>
              <a:rPr lang="en-US" sz="2400" dirty="0">
                <a:latin typeface="Arial" panose="020B0604020202020204" pitchFamily="34" charset="0"/>
                <a:cs typeface="Arial" panose="020B0604020202020204" pitchFamily="34" charset="0"/>
              </a:rPr>
              <a:t>Tax-deductible charitable contributions</a:t>
            </a:r>
          </a:p>
        </p:txBody>
      </p:sp>
      <p:pic>
        <p:nvPicPr>
          <p:cNvPr id="7" name="Picture 6">
            <a:extLst>
              <a:ext uri="{FF2B5EF4-FFF2-40B4-BE49-F238E27FC236}">
                <a16:creationId xmlns:a16="http://schemas.microsoft.com/office/drawing/2014/main" id="{EE7835F9-2BDE-9321-EA44-2BD3DD7A3C46}"/>
              </a:ext>
            </a:extLst>
          </p:cNvPr>
          <p:cNvPicPr>
            <a:picLocks noChangeAspect="1"/>
          </p:cNvPicPr>
          <p:nvPr/>
        </p:nvPicPr>
        <p:blipFill>
          <a:blip r:embed="rId3"/>
          <a:stretch>
            <a:fillRect/>
          </a:stretch>
        </p:blipFill>
        <p:spPr>
          <a:xfrm>
            <a:off x="4058920" y="3356630"/>
            <a:ext cx="4318000" cy="3503395"/>
          </a:xfrm>
          <a:prstGeom prst="rect">
            <a:avLst/>
          </a:prstGeom>
        </p:spPr>
      </p:pic>
    </p:spTree>
    <p:extLst>
      <p:ext uri="{BB962C8B-B14F-4D97-AF65-F5344CB8AC3E}">
        <p14:creationId xmlns:p14="http://schemas.microsoft.com/office/powerpoint/2010/main" val="3873277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14AF0CC2-39D7-F2CA-7C09-57C71E0A37B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0D49B866-32A7-D70D-ADB4-018C2D48F0F6}"/>
              </a:ext>
            </a:extLst>
          </p:cNvPr>
          <p:cNvSpPr/>
          <p:nvPr/>
        </p:nvSpPr>
        <p:spPr>
          <a:xfrm>
            <a:off x="0" y="-186271"/>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85C1BCC-A98D-CCD5-739C-ADE20EEE7AFE}"/>
              </a:ext>
            </a:extLst>
          </p:cNvPr>
          <p:cNvSpPr>
            <a:spLocks noGrp="1"/>
          </p:cNvSpPr>
          <p:nvPr>
            <p:ph type="title"/>
          </p:nvPr>
        </p:nvSpPr>
        <p:spPr>
          <a:xfrm>
            <a:off x="0" y="36643"/>
            <a:ext cx="12192000" cy="1143000"/>
          </a:xfrm>
        </p:spPr>
        <p:txBody>
          <a:bodyPr>
            <a:normAutofit/>
          </a:bodyPr>
          <a:lstStyle/>
          <a:p>
            <a:pPr algn="ctr"/>
            <a:r>
              <a:rPr lang="en-US" sz="6000" b="1" dirty="0"/>
              <a:t> Step 1: Define the Mission</a:t>
            </a:r>
          </a:p>
        </p:txBody>
      </p:sp>
      <p:sp>
        <p:nvSpPr>
          <p:cNvPr id="9" name="TextBox 8">
            <a:extLst>
              <a:ext uri="{FF2B5EF4-FFF2-40B4-BE49-F238E27FC236}">
                <a16:creationId xmlns:a16="http://schemas.microsoft.com/office/drawing/2014/main" id="{5198CF8F-4EFA-59BC-074F-9A531760154F}"/>
              </a:ext>
            </a:extLst>
          </p:cNvPr>
          <p:cNvSpPr txBox="1"/>
          <p:nvPr/>
        </p:nvSpPr>
        <p:spPr>
          <a:xfrm>
            <a:off x="358140" y="1366897"/>
            <a:ext cx="6101080" cy="2062103"/>
          </a:xfrm>
          <a:prstGeom prst="rect">
            <a:avLst/>
          </a:prstGeom>
          <a:noFill/>
        </p:spPr>
        <p:txBody>
          <a:bodyPr wrap="square">
            <a:spAutoFit/>
          </a:bodyPr>
          <a:lstStyle/>
          <a:p>
            <a:pPr lvl="0" algn="ctr"/>
            <a:r>
              <a:rPr lang="en-US" sz="3200" dirty="0">
                <a:latin typeface="Arial" panose="020B0604020202020204" pitchFamily="34" charset="0"/>
                <a:cs typeface="Arial" panose="020B0604020202020204" pitchFamily="34" charset="0"/>
              </a:rPr>
              <a:t>Who you serve </a:t>
            </a:r>
          </a:p>
          <a:p>
            <a:pPr lvl="0" algn="ctr"/>
            <a:r>
              <a:rPr lang="en-US" sz="3200" dirty="0">
                <a:latin typeface="Arial" panose="020B0604020202020204" pitchFamily="34" charset="0"/>
                <a:cs typeface="Arial" panose="020B0604020202020204" pitchFamily="34" charset="0"/>
              </a:rPr>
              <a:t>What problem you address </a:t>
            </a:r>
          </a:p>
          <a:p>
            <a:pPr lvl="0" algn="ctr"/>
            <a:r>
              <a:rPr lang="en-US" sz="3200" dirty="0">
                <a:latin typeface="Arial" panose="020B0604020202020204" pitchFamily="34" charset="0"/>
                <a:cs typeface="Arial" panose="020B0604020202020204" pitchFamily="34" charset="0"/>
              </a:rPr>
              <a:t>What services you provide </a:t>
            </a:r>
          </a:p>
          <a:p>
            <a:pPr lvl="0" algn="ctr"/>
            <a:r>
              <a:rPr lang="en-US" sz="3200" dirty="0">
                <a:latin typeface="Arial" panose="020B0604020202020204" pitchFamily="34" charset="0"/>
                <a:cs typeface="Arial" panose="020B0604020202020204" pitchFamily="34" charset="0"/>
              </a:rPr>
              <a:t>How the public benefits</a:t>
            </a:r>
          </a:p>
        </p:txBody>
      </p:sp>
      <p:pic>
        <p:nvPicPr>
          <p:cNvPr id="11" name="Picture 10">
            <a:extLst>
              <a:ext uri="{FF2B5EF4-FFF2-40B4-BE49-F238E27FC236}">
                <a16:creationId xmlns:a16="http://schemas.microsoft.com/office/drawing/2014/main" id="{D4E15B7D-877C-07C7-558E-BB596844057E}"/>
              </a:ext>
            </a:extLst>
          </p:cNvPr>
          <p:cNvPicPr>
            <a:picLocks noChangeAspect="1"/>
          </p:cNvPicPr>
          <p:nvPr/>
        </p:nvPicPr>
        <p:blipFill>
          <a:blip r:embed="rId3"/>
          <a:stretch>
            <a:fillRect/>
          </a:stretch>
        </p:blipFill>
        <p:spPr>
          <a:xfrm>
            <a:off x="6096000" y="1231367"/>
            <a:ext cx="5968929" cy="5810438"/>
          </a:xfrm>
          <a:prstGeom prst="rect">
            <a:avLst/>
          </a:prstGeom>
        </p:spPr>
      </p:pic>
    </p:spTree>
    <p:extLst>
      <p:ext uri="{BB962C8B-B14F-4D97-AF65-F5344CB8AC3E}">
        <p14:creationId xmlns:p14="http://schemas.microsoft.com/office/powerpoint/2010/main" val="14518084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50E48411-B708-623C-2DF2-D6B8DF9263F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57B3ACD-BA15-0A72-3DC2-B373E1AEE8DD}"/>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943268-3142-5A01-636D-BF122364450F}"/>
              </a:ext>
            </a:extLst>
          </p:cNvPr>
          <p:cNvSpPr>
            <a:spLocks noGrp="1"/>
          </p:cNvSpPr>
          <p:nvPr>
            <p:ph type="title"/>
          </p:nvPr>
        </p:nvSpPr>
        <p:spPr>
          <a:xfrm>
            <a:off x="0" y="36643"/>
            <a:ext cx="12192000" cy="1143000"/>
          </a:xfrm>
        </p:spPr>
        <p:txBody>
          <a:bodyPr>
            <a:normAutofit/>
          </a:bodyPr>
          <a:lstStyle/>
          <a:p>
            <a:pPr algn="ctr"/>
            <a:r>
              <a:rPr lang="en-US" sz="6000" b="1" dirty="0">
                <a:latin typeface="Arial" panose="020B0604020202020204" pitchFamily="34" charset="0"/>
                <a:cs typeface="Arial" panose="020B0604020202020204" pitchFamily="34" charset="0"/>
              </a:rPr>
              <a:t>Form the Nonprofit Corporation</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5609E168-E492-0592-DBAA-C0584F252473}"/>
              </a:ext>
            </a:extLst>
          </p:cNvPr>
          <p:cNvSpPr txBox="1"/>
          <p:nvPr/>
        </p:nvSpPr>
        <p:spPr>
          <a:xfrm>
            <a:off x="193040" y="1454281"/>
            <a:ext cx="4683760" cy="5016758"/>
          </a:xfrm>
          <a:prstGeom prst="rect">
            <a:avLst/>
          </a:prstGeom>
          <a:noFill/>
        </p:spPr>
        <p:txBody>
          <a:bodyPr wrap="square">
            <a:spAutoFit/>
          </a:bodyPr>
          <a:lstStyle/>
          <a:p>
            <a:pPr>
              <a:buNone/>
            </a:pPr>
            <a:r>
              <a:rPr lang="en-US" sz="3200" dirty="0">
                <a:latin typeface="Arial" panose="020B0604020202020204" pitchFamily="34" charset="0"/>
                <a:cs typeface="Arial" panose="020B0604020202020204" pitchFamily="34" charset="0"/>
              </a:rPr>
              <a:t>At the state level:</a:t>
            </a:r>
          </a:p>
          <a:p>
            <a:pPr marL="342900" lvl="0" indent="-342900">
              <a:buFont typeface="Arial" panose="020B0604020202020204" pitchFamily="34" charset="0"/>
              <a:buChar char="•"/>
            </a:pPr>
            <a:r>
              <a:rPr lang="en-US" sz="3200" dirty="0">
                <a:latin typeface="Arial" panose="020B0604020202020204" pitchFamily="34" charset="0"/>
                <a:cs typeface="Arial" panose="020B0604020202020204" pitchFamily="34" charset="0"/>
              </a:rPr>
              <a:t>Choose a name </a:t>
            </a:r>
          </a:p>
          <a:p>
            <a:pPr marL="342900" lvl="0" indent="-342900">
              <a:buFont typeface="Arial" panose="020B0604020202020204" pitchFamily="34" charset="0"/>
              <a:buChar char="•"/>
            </a:pPr>
            <a:r>
              <a:rPr lang="en-US" sz="3200" dirty="0">
                <a:latin typeface="Arial" panose="020B0604020202020204" pitchFamily="34" charset="0"/>
                <a:cs typeface="Arial" panose="020B0604020202020204" pitchFamily="34" charset="0"/>
              </a:rPr>
              <a:t>File nonprofit Articles of Incorporation </a:t>
            </a:r>
          </a:p>
          <a:p>
            <a:pPr marL="342900" lvl="0" indent="-342900">
              <a:buFont typeface="Arial" panose="020B0604020202020204" pitchFamily="34" charset="0"/>
              <a:buChar char="•"/>
            </a:pPr>
            <a:r>
              <a:rPr lang="en-US" sz="3200" dirty="0">
                <a:latin typeface="Arial" panose="020B0604020202020204" pitchFamily="34" charset="0"/>
                <a:cs typeface="Arial" panose="020B0604020202020204" pitchFamily="34" charset="0"/>
              </a:rPr>
              <a:t>Include proper charitable purpose language </a:t>
            </a:r>
          </a:p>
          <a:p>
            <a:pPr marL="342900" lvl="0" indent="-342900">
              <a:buFont typeface="Arial" panose="020B0604020202020204" pitchFamily="34" charset="0"/>
              <a:buChar char="•"/>
            </a:pPr>
            <a:r>
              <a:rPr lang="en-US" sz="3200" dirty="0">
                <a:latin typeface="Arial" panose="020B0604020202020204" pitchFamily="34" charset="0"/>
                <a:cs typeface="Arial" panose="020B0604020202020204" pitchFamily="34" charset="0"/>
              </a:rPr>
              <a:t>Include dissolution language required for 501(c)(3)</a:t>
            </a:r>
          </a:p>
        </p:txBody>
      </p:sp>
      <p:pic>
        <p:nvPicPr>
          <p:cNvPr id="8" name="Picture 7">
            <a:extLst>
              <a:ext uri="{FF2B5EF4-FFF2-40B4-BE49-F238E27FC236}">
                <a16:creationId xmlns:a16="http://schemas.microsoft.com/office/drawing/2014/main" id="{EC9ED3F4-9B69-32EA-A8D4-0D102DDD8D66}"/>
              </a:ext>
            </a:extLst>
          </p:cNvPr>
          <p:cNvPicPr>
            <a:picLocks noChangeAspect="1"/>
          </p:cNvPicPr>
          <p:nvPr/>
        </p:nvPicPr>
        <p:blipFill>
          <a:blip r:embed="rId3"/>
          <a:stretch>
            <a:fillRect/>
          </a:stretch>
        </p:blipFill>
        <p:spPr>
          <a:xfrm>
            <a:off x="5699760" y="1571788"/>
            <a:ext cx="5232400" cy="4781743"/>
          </a:xfrm>
          <a:prstGeom prst="rect">
            <a:avLst/>
          </a:prstGeom>
        </p:spPr>
      </p:pic>
    </p:spTree>
    <p:extLst>
      <p:ext uri="{BB962C8B-B14F-4D97-AF65-F5344CB8AC3E}">
        <p14:creationId xmlns:p14="http://schemas.microsoft.com/office/powerpoint/2010/main" val="2304856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EE50BEBD-FE84-C88F-FD7D-4600334250D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B5B633AC-CFCF-3307-54B6-A34018CFE9E0}"/>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869C8E6-F710-8707-2F38-EA688B0FA517}"/>
              </a:ext>
            </a:extLst>
          </p:cNvPr>
          <p:cNvSpPr>
            <a:spLocks noGrp="1"/>
          </p:cNvSpPr>
          <p:nvPr>
            <p:ph type="title"/>
          </p:nvPr>
        </p:nvSpPr>
        <p:spPr>
          <a:xfrm>
            <a:off x="0" y="36643"/>
            <a:ext cx="12192000" cy="1143000"/>
          </a:xfrm>
        </p:spPr>
        <p:txBody>
          <a:bodyPr>
            <a:noAutofit/>
          </a:bodyPr>
          <a:lstStyle/>
          <a:p>
            <a:pPr algn="ctr"/>
            <a:r>
              <a:rPr lang="en-US" sz="6000" b="1" dirty="0"/>
              <a:t>Step 3: Build the Board</a:t>
            </a:r>
          </a:p>
        </p:txBody>
      </p:sp>
      <p:sp>
        <p:nvSpPr>
          <p:cNvPr id="7" name="Rectangle 2">
            <a:extLst>
              <a:ext uri="{FF2B5EF4-FFF2-40B4-BE49-F238E27FC236}">
                <a16:creationId xmlns:a16="http://schemas.microsoft.com/office/drawing/2014/main" id="{7F52974C-8C01-5534-2F30-62350636EAC7}"/>
              </a:ext>
            </a:extLst>
          </p:cNvPr>
          <p:cNvSpPr>
            <a:spLocks noChangeArrowheads="1"/>
          </p:cNvSpPr>
          <p:nvPr/>
        </p:nvSpPr>
        <p:spPr bwMode="auto">
          <a:xfrm>
            <a:off x="0" y="1551691"/>
            <a:ext cx="121920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800" dirty="0"/>
              <a:t>Recruit board members who can provide:</a:t>
            </a:r>
          </a:p>
          <a:p>
            <a:pPr lvl="0"/>
            <a:r>
              <a:rPr lang="en-US" sz="2800" dirty="0"/>
              <a:t>Oversight </a:t>
            </a:r>
          </a:p>
          <a:p>
            <a:pPr lvl="0"/>
            <a:r>
              <a:rPr lang="en-US" sz="2800" dirty="0"/>
              <a:t>Financial accountability </a:t>
            </a:r>
          </a:p>
          <a:p>
            <a:pPr lvl="0"/>
            <a:r>
              <a:rPr lang="en-US" sz="2800" dirty="0"/>
              <a:t>Community credibility </a:t>
            </a:r>
          </a:p>
          <a:p>
            <a:pPr lvl="0"/>
            <a:r>
              <a:rPr lang="en-US" sz="2800" dirty="0"/>
              <a:t>Fundraising support </a:t>
            </a:r>
          </a:p>
          <a:p>
            <a:pPr lvl="0"/>
            <a:r>
              <a:rPr lang="en-US" sz="2800" dirty="0"/>
              <a:t>Ethical decision-making</a:t>
            </a:r>
          </a:p>
        </p:txBody>
      </p:sp>
      <p:pic>
        <p:nvPicPr>
          <p:cNvPr id="4" name="Picture 3">
            <a:extLst>
              <a:ext uri="{FF2B5EF4-FFF2-40B4-BE49-F238E27FC236}">
                <a16:creationId xmlns:a16="http://schemas.microsoft.com/office/drawing/2014/main" id="{A6DC29A2-CAB6-FB75-B597-994B5CFBA3FD}"/>
              </a:ext>
            </a:extLst>
          </p:cNvPr>
          <p:cNvPicPr>
            <a:picLocks noChangeAspect="1"/>
          </p:cNvPicPr>
          <p:nvPr/>
        </p:nvPicPr>
        <p:blipFill>
          <a:blip r:embed="rId3"/>
          <a:stretch>
            <a:fillRect/>
          </a:stretch>
        </p:blipFill>
        <p:spPr>
          <a:xfrm>
            <a:off x="4340860" y="2033971"/>
            <a:ext cx="7099300" cy="4658857"/>
          </a:xfrm>
          <a:prstGeom prst="rect">
            <a:avLst/>
          </a:prstGeom>
        </p:spPr>
      </p:pic>
    </p:spTree>
    <p:extLst>
      <p:ext uri="{BB962C8B-B14F-4D97-AF65-F5344CB8AC3E}">
        <p14:creationId xmlns:p14="http://schemas.microsoft.com/office/powerpoint/2010/main" val="404178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A5F6BF04-5CDE-ECC1-E46F-7F012BE31B3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42431E7-A18E-8C0D-B26A-A000F1BA16F7}"/>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C33EA23-B221-2C1C-761A-631D3DD7545C}"/>
              </a:ext>
            </a:extLst>
          </p:cNvPr>
          <p:cNvSpPr>
            <a:spLocks noGrp="1"/>
          </p:cNvSpPr>
          <p:nvPr>
            <p:ph type="title"/>
          </p:nvPr>
        </p:nvSpPr>
        <p:spPr>
          <a:xfrm>
            <a:off x="0" y="36643"/>
            <a:ext cx="12192000" cy="1143000"/>
          </a:xfrm>
        </p:spPr>
        <p:txBody>
          <a:bodyPr>
            <a:normAutofit/>
          </a:bodyPr>
          <a:lstStyle/>
          <a:p>
            <a:r>
              <a:rPr lang="en-US" sz="6000" b="1" dirty="0"/>
              <a:t>Step 4: Create Bylaws</a:t>
            </a:r>
          </a:p>
        </p:txBody>
      </p:sp>
      <p:sp>
        <p:nvSpPr>
          <p:cNvPr id="3" name="Rectangle 1">
            <a:extLst>
              <a:ext uri="{FF2B5EF4-FFF2-40B4-BE49-F238E27FC236}">
                <a16:creationId xmlns:a16="http://schemas.microsoft.com/office/drawing/2014/main" id="{5AC0B5AD-B882-3F81-4BDA-F2E411BCC49E}"/>
              </a:ext>
            </a:extLst>
          </p:cNvPr>
          <p:cNvSpPr>
            <a:spLocks noChangeArrowheads="1"/>
          </p:cNvSpPr>
          <p:nvPr/>
        </p:nvSpPr>
        <p:spPr bwMode="auto">
          <a:xfrm>
            <a:off x="120370" y="1454281"/>
            <a:ext cx="4217308" cy="3539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r>
              <a:rPr lang="en-US" sz="2800" b="1" dirty="0"/>
              <a:t>Bylaws should explain:</a:t>
            </a:r>
          </a:p>
          <a:p>
            <a:endParaRPr lang="en-US" sz="2800" b="1" dirty="0"/>
          </a:p>
          <a:p>
            <a:pPr lvl="0"/>
            <a:r>
              <a:rPr lang="en-US" sz="2800" dirty="0"/>
              <a:t>Board roles </a:t>
            </a:r>
          </a:p>
          <a:p>
            <a:pPr lvl="0"/>
            <a:r>
              <a:rPr lang="en-US" sz="2800" dirty="0"/>
              <a:t>Officer duties </a:t>
            </a:r>
          </a:p>
          <a:p>
            <a:pPr lvl="0"/>
            <a:r>
              <a:rPr lang="en-US" sz="2800" dirty="0"/>
              <a:t>Meeting rules </a:t>
            </a:r>
          </a:p>
          <a:p>
            <a:pPr lvl="0"/>
            <a:r>
              <a:rPr lang="en-US" sz="2800" dirty="0"/>
              <a:t>Voting procedures </a:t>
            </a:r>
          </a:p>
          <a:p>
            <a:pPr lvl="0"/>
            <a:r>
              <a:rPr lang="en-US" sz="2800" dirty="0"/>
              <a:t>Conflict-of-interest policy </a:t>
            </a:r>
          </a:p>
          <a:p>
            <a:pPr lvl="0"/>
            <a:r>
              <a:rPr lang="en-US" sz="2800" dirty="0"/>
              <a:t>Financial controls</a:t>
            </a:r>
          </a:p>
        </p:txBody>
      </p:sp>
      <p:pic>
        <p:nvPicPr>
          <p:cNvPr id="5" name="Picture 4">
            <a:extLst>
              <a:ext uri="{FF2B5EF4-FFF2-40B4-BE49-F238E27FC236}">
                <a16:creationId xmlns:a16="http://schemas.microsoft.com/office/drawing/2014/main" id="{1F68AC8A-57A7-EA0B-6A84-2FCC183A7082}"/>
              </a:ext>
            </a:extLst>
          </p:cNvPr>
          <p:cNvPicPr>
            <a:picLocks noChangeAspect="1"/>
          </p:cNvPicPr>
          <p:nvPr/>
        </p:nvPicPr>
        <p:blipFill>
          <a:blip r:embed="rId3"/>
          <a:stretch>
            <a:fillRect/>
          </a:stretch>
        </p:blipFill>
        <p:spPr>
          <a:xfrm>
            <a:off x="5156200" y="1454281"/>
            <a:ext cx="5796280" cy="5176520"/>
          </a:xfrm>
          <a:prstGeom prst="rect">
            <a:avLst/>
          </a:prstGeom>
        </p:spPr>
      </p:pic>
    </p:spTree>
    <p:extLst>
      <p:ext uri="{BB962C8B-B14F-4D97-AF65-F5344CB8AC3E}">
        <p14:creationId xmlns:p14="http://schemas.microsoft.com/office/powerpoint/2010/main" val="3926394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BDAAD6ED-D01F-E390-DA54-C1AAC479763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80B1313-605B-66E8-9376-649D0E9CCB16}"/>
              </a:ext>
            </a:extLst>
          </p:cNvPr>
          <p:cNvSpPr/>
          <p:nvPr/>
        </p:nvSpPr>
        <p:spPr>
          <a:xfrm>
            <a:off x="0" y="48073"/>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C13060-CF69-3907-2530-3C6FA190D5C8}"/>
              </a:ext>
            </a:extLst>
          </p:cNvPr>
          <p:cNvSpPr>
            <a:spLocks noGrp="1"/>
          </p:cNvSpPr>
          <p:nvPr>
            <p:ph type="title"/>
          </p:nvPr>
        </p:nvSpPr>
        <p:spPr>
          <a:xfrm>
            <a:off x="0" y="36643"/>
            <a:ext cx="12192000" cy="1143000"/>
          </a:xfrm>
        </p:spPr>
        <p:txBody>
          <a:bodyPr>
            <a:normAutofit/>
          </a:bodyPr>
          <a:lstStyle/>
          <a:p>
            <a:pPr algn="ctr"/>
            <a:r>
              <a:rPr lang="en-US" sz="6000" b="1" dirty="0"/>
              <a:t>Step 5: Get an EIN</a:t>
            </a:r>
          </a:p>
        </p:txBody>
      </p:sp>
      <p:sp>
        <p:nvSpPr>
          <p:cNvPr id="3" name="Rectangle 1">
            <a:extLst>
              <a:ext uri="{FF2B5EF4-FFF2-40B4-BE49-F238E27FC236}">
                <a16:creationId xmlns:a16="http://schemas.microsoft.com/office/drawing/2014/main" id="{FF395307-ED25-360A-39E4-3981B5C51766}"/>
              </a:ext>
            </a:extLst>
          </p:cNvPr>
          <p:cNvSpPr>
            <a:spLocks noChangeArrowheads="1"/>
          </p:cNvSpPr>
          <p:nvPr/>
        </p:nvSpPr>
        <p:spPr bwMode="auto">
          <a:xfrm>
            <a:off x="0" y="1652380"/>
            <a:ext cx="12192000"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3200" dirty="0"/>
              <a:t>Apply for an Employer Identification Number from the IRS.</a:t>
            </a:r>
          </a:p>
          <a:p>
            <a:r>
              <a:rPr lang="en-US" sz="3200" dirty="0"/>
              <a:t> </a:t>
            </a:r>
          </a:p>
          <a:p>
            <a:r>
              <a:rPr lang="en-US" sz="3200" dirty="0"/>
              <a:t>This is needed for banking, tax filings, and the IRS exemption application.</a:t>
            </a:r>
          </a:p>
        </p:txBody>
      </p:sp>
      <p:pic>
        <p:nvPicPr>
          <p:cNvPr id="5" name="Picture 4">
            <a:extLst>
              <a:ext uri="{FF2B5EF4-FFF2-40B4-BE49-F238E27FC236}">
                <a16:creationId xmlns:a16="http://schemas.microsoft.com/office/drawing/2014/main" id="{2378614B-9073-49E4-6D0C-AB6A28ED9CBD}"/>
              </a:ext>
            </a:extLst>
          </p:cNvPr>
          <p:cNvPicPr>
            <a:picLocks noChangeAspect="1"/>
          </p:cNvPicPr>
          <p:nvPr/>
        </p:nvPicPr>
        <p:blipFill>
          <a:blip r:embed="rId3"/>
          <a:stretch>
            <a:fillRect/>
          </a:stretch>
        </p:blipFill>
        <p:spPr>
          <a:xfrm>
            <a:off x="2621280" y="3171612"/>
            <a:ext cx="7640320" cy="3879428"/>
          </a:xfrm>
          <a:prstGeom prst="rect">
            <a:avLst/>
          </a:prstGeom>
        </p:spPr>
      </p:pic>
    </p:spTree>
    <p:extLst>
      <p:ext uri="{BB962C8B-B14F-4D97-AF65-F5344CB8AC3E}">
        <p14:creationId xmlns:p14="http://schemas.microsoft.com/office/powerpoint/2010/main" val="17934082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4B6DD25B-8165-282A-CEF3-D4E36BE66C96}"/>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755FBAD-A3AE-B938-9C6C-88B8B10212FB}"/>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8FA1CB-54FA-C99C-FCF6-07D9ADF9F229}"/>
              </a:ext>
            </a:extLst>
          </p:cNvPr>
          <p:cNvSpPr>
            <a:spLocks noGrp="1"/>
          </p:cNvSpPr>
          <p:nvPr>
            <p:ph type="title"/>
          </p:nvPr>
        </p:nvSpPr>
        <p:spPr>
          <a:xfrm>
            <a:off x="0" y="137319"/>
            <a:ext cx="12192000" cy="1143000"/>
          </a:xfrm>
        </p:spPr>
        <p:txBody>
          <a:bodyPr>
            <a:normAutofit fontScale="90000"/>
          </a:bodyPr>
          <a:lstStyle/>
          <a:p>
            <a:r>
              <a:rPr lang="en-US" sz="6000" b="1" dirty="0"/>
              <a:t>Step 6: Choose the Right IRS Application</a:t>
            </a:r>
          </a:p>
        </p:txBody>
      </p:sp>
      <p:sp>
        <p:nvSpPr>
          <p:cNvPr id="7" name="Rectangle 3">
            <a:extLst>
              <a:ext uri="{FF2B5EF4-FFF2-40B4-BE49-F238E27FC236}">
                <a16:creationId xmlns:a16="http://schemas.microsoft.com/office/drawing/2014/main" id="{38E13EEB-C039-D0F1-1B61-B723F700BBFC}"/>
              </a:ext>
            </a:extLst>
          </p:cNvPr>
          <p:cNvSpPr>
            <a:spLocks noChangeArrowheads="1"/>
          </p:cNvSpPr>
          <p:nvPr/>
        </p:nvSpPr>
        <p:spPr bwMode="auto">
          <a:xfrm>
            <a:off x="97536" y="1417638"/>
            <a:ext cx="11996928" cy="3816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sz="2800" dirty="0"/>
              <a:t>Most organizations apply with either:</a:t>
            </a:r>
          </a:p>
          <a:p>
            <a:endParaRPr lang="en-US" sz="2800" dirty="0"/>
          </a:p>
          <a:p>
            <a:pPr lvl="0"/>
            <a:r>
              <a:rPr lang="en-US" sz="2800" b="1" dirty="0"/>
              <a:t>Form 1023</a:t>
            </a:r>
            <a:r>
              <a:rPr lang="en-US" sz="2800" dirty="0"/>
              <a:t> — full application </a:t>
            </a:r>
          </a:p>
          <a:p>
            <a:pPr lvl="0"/>
            <a:endParaRPr lang="en-US" sz="2800" dirty="0"/>
          </a:p>
          <a:p>
            <a:pPr lvl="0"/>
            <a:r>
              <a:rPr lang="en-US" sz="2800" b="1" dirty="0"/>
              <a:t>Form 1023-EZ</a:t>
            </a:r>
            <a:r>
              <a:rPr lang="en-US" sz="2800" dirty="0"/>
              <a:t> — streamlined application for eligible smaller organizations </a:t>
            </a:r>
          </a:p>
          <a:p>
            <a:r>
              <a:rPr lang="en-US" sz="2800" dirty="0"/>
              <a:t>The IRS says organizations must complete the 1023-EZ eligibility worksheet first; if not eligible, they can still file Form 1023.</a:t>
            </a:r>
          </a:p>
          <a:p>
            <a:pPr marL="0" marR="0" lvl="0" indent="0" algn="l" defTabSz="914400" rtl="0" eaLnBrk="0" fontAlgn="base" latinLnBrk="0" hangingPunct="0">
              <a:lnSpc>
                <a:spcPct val="100000"/>
              </a:lnSpc>
              <a:spcBef>
                <a:spcPct val="0"/>
              </a:spcBef>
              <a:spcAft>
                <a:spcPct val="0"/>
              </a:spcAft>
              <a:buClrTx/>
              <a:buSzTx/>
              <a:tabLst/>
            </a:pPr>
            <a:br>
              <a:rPr kumimoji="0" lang="en-US" altLang="en-US" sz="2800" b="0" i="0" u="none" strike="noStrike" cap="none" normalizeH="0" baseline="0" dirty="0">
                <a:ln>
                  <a:noFill/>
                </a:ln>
                <a:solidFill>
                  <a:schemeClr val="tx1"/>
                </a:solidFill>
                <a:effectLst/>
                <a:latin typeface="Arial" panose="020B0604020202020204" pitchFamily="34" charset="0"/>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90C9354E-97D9-5F57-3504-F97BE41B18C0}"/>
              </a:ext>
            </a:extLst>
          </p:cNvPr>
          <p:cNvPicPr>
            <a:picLocks noChangeAspect="1"/>
          </p:cNvPicPr>
          <p:nvPr/>
        </p:nvPicPr>
        <p:blipFill>
          <a:blip r:embed="rId3"/>
          <a:stretch>
            <a:fillRect/>
          </a:stretch>
        </p:blipFill>
        <p:spPr>
          <a:xfrm>
            <a:off x="7599680" y="4067238"/>
            <a:ext cx="2288540" cy="2746248"/>
          </a:xfrm>
          <a:prstGeom prst="rect">
            <a:avLst/>
          </a:prstGeom>
        </p:spPr>
      </p:pic>
    </p:spTree>
    <p:extLst>
      <p:ext uri="{BB962C8B-B14F-4D97-AF65-F5344CB8AC3E}">
        <p14:creationId xmlns:p14="http://schemas.microsoft.com/office/powerpoint/2010/main" val="4234329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1B68FAE9-38BC-3B60-9CBF-5C9015962499}"/>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9DB6EB6-E830-1DE3-B52D-90A16B0795F5}"/>
              </a:ext>
            </a:extLst>
          </p:cNvPr>
          <p:cNvSpPr/>
          <p:nvPr/>
        </p:nvSpPr>
        <p:spPr>
          <a:xfrm>
            <a:off x="0" y="-51747"/>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1D6B55A-CF22-0226-2147-9D554E4444FA}"/>
              </a:ext>
            </a:extLst>
          </p:cNvPr>
          <p:cNvSpPr>
            <a:spLocks noGrp="1"/>
          </p:cNvSpPr>
          <p:nvPr>
            <p:ph type="title"/>
          </p:nvPr>
        </p:nvSpPr>
        <p:spPr>
          <a:xfrm>
            <a:off x="0" y="36643"/>
            <a:ext cx="12192000" cy="1143000"/>
          </a:xfrm>
        </p:spPr>
        <p:txBody>
          <a:bodyPr>
            <a:normAutofit/>
          </a:bodyPr>
          <a:lstStyle/>
          <a:p>
            <a:pPr algn="ctr"/>
            <a:r>
              <a:rPr lang="en-US" sz="6000" b="1" dirty="0"/>
              <a:t>Step 7: Submit Through Pay.gov</a:t>
            </a:r>
            <a:endParaRPr sz="6000" b="1"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3D03EED1-7103-78E9-0EF5-25A86DBC559A}"/>
              </a:ext>
            </a:extLst>
          </p:cNvPr>
          <p:cNvSpPr txBox="1"/>
          <p:nvPr/>
        </p:nvSpPr>
        <p:spPr>
          <a:xfrm>
            <a:off x="0" y="1753215"/>
            <a:ext cx="12192000" cy="1077218"/>
          </a:xfrm>
          <a:prstGeom prst="rect">
            <a:avLst/>
          </a:prstGeom>
          <a:noFill/>
        </p:spPr>
        <p:txBody>
          <a:bodyPr wrap="square">
            <a:spAutoFit/>
          </a:bodyPr>
          <a:lstStyle/>
          <a:p>
            <a:pPr>
              <a:buNone/>
            </a:pPr>
            <a:r>
              <a:rPr lang="en-US" sz="3200" b="1"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Form 1023-EZ is submitted through Pay.gov after the organization confirms eligibility.</a:t>
            </a:r>
          </a:p>
        </p:txBody>
      </p:sp>
      <p:pic>
        <p:nvPicPr>
          <p:cNvPr id="9" name="Picture 8">
            <a:extLst>
              <a:ext uri="{FF2B5EF4-FFF2-40B4-BE49-F238E27FC236}">
                <a16:creationId xmlns:a16="http://schemas.microsoft.com/office/drawing/2014/main" id="{472E4BFF-BCF8-42E8-C240-3275F7E26925}"/>
              </a:ext>
            </a:extLst>
          </p:cNvPr>
          <p:cNvPicPr>
            <a:picLocks noChangeAspect="1"/>
          </p:cNvPicPr>
          <p:nvPr/>
        </p:nvPicPr>
        <p:blipFill>
          <a:blip r:embed="rId3"/>
          <a:stretch>
            <a:fillRect/>
          </a:stretch>
        </p:blipFill>
        <p:spPr>
          <a:xfrm>
            <a:off x="3677920" y="2423160"/>
            <a:ext cx="6362700" cy="4241800"/>
          </a:xfrm>
          <a:prstGeom prst="rect">
            <a:avLst/>
          </a:prstGeom>
        </p:spPr>
      </p:pic>
    </p:spTree>
    <p:extLst>
      <p:ext uri="{BB962C8B-B14F-4D97-AF65-F5344CB8AC3E}">
        <p14:creationId xmlns:p14="http://schemas.microsoft.com/office/powerpoint/2010/main" val="3455331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65F3DB64-4D4D-7451-99A2-1793D4B4A2EB}"/>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98C45633-764C-777D-85B0-96A936DD6CD9}"/>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0092FB6-9D74-1D9A-99AA-AB03C92FEF13}"/>
              </a:ext>
            </a:extLst>
          </p:cNvPr>
          <p:cNvSpPr>
            <a:spLocks noGrp="1"/>
          </p:cNvSpPr>
          <p:nvPr>
            <p:ph type="title"/>
          </p:nvPr>
        </p:nvSpPr>
        <p:spPr>
          <a:xfrm>
            <a:off x="-80010" y="36643"/>
            <a:ext cx="12272010" cy="1143000"/>
          </a:xfrm>
        </p:spPr>
        <p:txBody>
          <a:bodyPr>
            <a:normAutofit/>
          </a:bodyPr>
          <a:lstStyle/>
          <a:p>
            <a:pPr algn="ctr"/>
            <a:r>
              <a:rPr lang="en-US" sz="6000" b="1" dirty="0"/>
              <a:t>Step 8: State Requirements</a:t>
            </a:r>
          </a:p>
        </p:txBody>
      </p:sp>
      <p:sp>
        <p:nvSpPr>
          <p:cNvPr id="4" name="TextBox 3">
            <a:extLst>
              <a:ext uri="{FF2B5EF4-FFF2-40B4-BE49-F238E27FC236}">
                <a16:creationId xmlns:a16="http://schemas.microsoft.com/office/drawing/2014/main" id="{5F2FF6B3-29C2-8C63-38F4-26FDB7A8352F}"/>
              </a:ext>
            </a:extLst>
          </p:cNvPr>
          <p:cNvSpPr txBox="1"/>
          <p:nvPr/>
        </p:nvSpPr>
        <p:spPr>
          <a:xfrm>
            <a:off x="50800" y="1564978"/>
            <a:ext cx="12090400" cy="2677656"/>
          </a:xfrm>
          <a:prstGeom prst="rect">
            <a:avLst/>
          </a:prstGeom>
          <a:noFill/>
        </p:spPr>
        <p:txBody>
          <a:bodyPr wrap="square">
            <a:spAutoFit/>
          </a:bodyPr>
          <a:lstStyle/>
          <a:p>
            <a:pPr>
              <a:buNone/>
            </a:pPr>
            <a:r>
              <a:rPr lang="en-US" sz="2800" dirty="0">
                <a:latin typeface="Arial" panose="020B0604020202020204" pitchFamily="34" charset="0"/>
                <a:cs typeface="Arial" panose="020B0604020202020204" pitchFamily="34" charset="0"/>
              </a:rPr>
              <a:t>After federal filing, check state requirements for:</a:t>
            </a:r>
          </a:p>
          <a:p>
            <a:pPr marL="342900" lvl="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Charitable solicitation registration </a:t>
            </a:r>
          </a:p>
          <a:p>
            <a:pPr marL="342900" lvl="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State tax exemption </a:t>
            </a:r>
          </a:p>
          <a:p>
            <a:pPr marL="342900" lvl="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Annual corporate reports </a:t>
            </a:r>
          </a:p>
          <a:p>
            <a:pPr marL="342900" lvl="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Fundraising rules </a:t>
            </a:r>
          </a:p>
          <a:p>
            <a:pPr marL="342900" lvl="0" indent="-342900">
              <a:buFont typeface="Arial" panose="020B0604020202020204" pitchFamily="34" charset="0"/>
              <a:buChar char="•"/>
            </a:pPr>
            <a:r>
              <a:rPr lang="en-US" sz="2800" dirty="0">
                <a:latin typeface="Arial" panose="020B0604020202020204" pitchFamily="34" charset="0"/>
                <a:cs typeface="Arial" panose="020B0604020202020204" pitchFamily="34" charset="0"/>
              </a:rPr>
              <a:t>Local permits</a:t>
            </a:r>
          </a:p>
        </p:txBody>
      </p:sp>
      <p:pic>
        <p:nvPicPr>
          <p:cNvPr id="7" name="Picture 6">
            <a:extLst>
              <a:ext uri="{FF2B5EF4-FFF2-40B4-BE49-F238E27FC236}">
                <a16:creationId xmlns:a16="http://schemas.microsoft.com/office/drawing/2014/main" id="{E492FAAE-89B0-CE73-3C8B-48A81FD63E02}"/>
              </a:ext>
            </a:extLst>
          </p:cNvPr>
          <p:cNvPicPr>
            <a:picLocks noChangeAspect="1"/>
          </p:cNvPicPr>
          <p:nvPr/>
        </p:nvPicPr>
        <p:blipFill>
          <a:blip r:embed="rId3"/>
          <a:stretch>
            <a:fillRect/>
          </a:stretch>
        </p:blipFill>
        <p:spPr>
          <a:xfrm>
            <a:off x="5908040" y="2164914"/>
            <a:ext cx="6233160" cy="4155440"/>
          </a:xfrm>
          <a:prstGeom prst="rect">
            <a:avLst/>
          </a:prstGeom>
        </p:spPr>
      </p:pic>
    </p:spTree>
    <p:extLst>
      <p:ext uri="{BB962C8B-B14F-4D97-AF65-F5344CB8AC3E}">
        <p14:creationId xmlns:p14="http://schemas.microsoft.com/office/powerpoint/2010/main" val="470878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2E78CE84-5F74-2536-87F9-3E3BC513A3C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BB937B5-2867-083C-18B6-AF3CBCD0BFB6}"/>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2513487-18CF-0217-DAA4-BDF1E3B3F112}"/>
              </a:ext>
            </a:extLst>
          </p:cNvPr>
          <p:cNvSpPr>
            <a:spLocks noGrp="1"/>
          </p:cNvSpPr>
          <p:nvPr>
            <p:ph type="title"/>
          </p:nvPr>
        </p:nvSpPr>
        <p:spPr>
          <a:xfrm>
            <a:off x="-80010" y="36643"/>
            <a:ext cx="12272010" cy="1143000"/>
          </a:xfrm>
        </p:spPr>
        <p:txBody>
          <a:bodyPr>
            <a:normAutofit/>
          </a:bodyPr>
          <a:lstStyle/>
          <a:p>
            <a:pPr algn="ctr"/>
            <a:r>
              <a:rPr lang="en-US" sz="6000" b="1" dirty="0"/>
              <a:t>Step 9: Stay Compliant</a:t>
            </a:r>
          </a:p>
        </p:txBody>
      </p:sp>
      <p:sp>
        <p:nvSpPr>
          <p:cNvPr id="4" name="TextBox 3">
            <a:extLst>
              <a:ext uri="{FF2B5EF4-FFF2-40B4-BE49-F238E27FC236}">
                <a16:creationId xmlns:a16="http://schemas.microsoft.com/office/drawing/2014/main" id="{8614BB05-A815-BDDC-DC03-6E1CF84D4CB5}"/>
              </a:ext>
            </a:extLst>
          </p:cNvPr>
          <p:cNvSpPr txBox="1"/>
          <p:nvPr/>
        </p:nvSpPr>
        <p:spPr>
          <a:xfrm>
            <a:off x="375920" y="1656418"/>
            <a:ext cx="12090400" cy="1384995"/>
          </a:xfrm>
          <a:prstGeom prst="rect">
            <a:avLst/>
          </a:prstGeom>
          <a:noFill/>
        </p:spPr>
        <p:txBody>
          <a:bodyPr wrap="square">
            <a:spAutoFit/>
          </a:bodyPr>
          <a:lstStyle/>
          <a:p>
            <a:r>
              <a:rPr lang="en-US" sz="2800" b="1" dirty="0"/>
              <a:t>Slide 11 —</a:t>
            </a:r>
            <a:r>
              <a:rPr lang="en-US" sz="2800" dirty="0"/>
              <a:t>501(c)(3) organizations usually must file annual federal returns, such as Form 990, 990-EZ, or 990-N. The IRS lists required filings as part of tax-exempt organization responsibilities. </a:t>
            </a:r>
          </a:p>
        </p:txBody>
      </p:sp>
      <p:pic>
        <p:nvPicPr>
          <p:cNvPr id="5" name="Picture 4">
            <a:extLst>
              <a:ext uri="{FF2B5EF4-FFF2-40B4-BE49-F238E27FC236}">
                <a16:creationId xmlns:a16="http://schemas.microsoft.com/office/drawing/2014/main" id="{B0565A5C-91C4-52CF-B552-832F40236359}"/>
              </a:ext>
            </a:extLst>
          </p:cNvPr>
          <p:cNvPicPr>
            <a:picLocks noChangeAspect="1"/>
          </p:cNvPicPr>
          <p:nvPr/>
        </p:nvPicPr>
        <p:blipFill>
          <a:blip r:embed="rId3"/>
          <a:stretch>
            <a:fillRect/>
          </a:stretch>
        </p:blipFill>
        <p:spPr>
          <a:xfrm>
            <a:off x="3437890" y="3041413"/>
            <a:ext cx="6102350" cy="3694667"/>
          </a:xfrm>
          <a:prstGeom prst="rect">
            <a:avLst/>
          </a:prstGeom>
        </p:spPr>
      </p:pic>
    </p:spTree>
    <p:extLst>
      <p:ext uri="{BB962C8B-B14F-4D97-AF65-F5344CB8AC3E}">
        <p14:creationId xmlns:p14="http://schemas.microsoft.com/office/powerpoint/2010/main" val="42447282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lumMod val="75000"/>
          </a:schemeClr>
        </a:solidFill>
        <a:effectLst/>
      </p:bgPr>
    </p:bg>
    <p:spTree>
      <p:nvGrpSpPr>
        <p:cNvPr id="1" name="">
          <a:extLst>
            <a:ext uri="{FF2B5EF4-FFF2-40B4-BE49-F238E27FC236}">
              <a16:creationId xmlns:a16="http://schemas.microsoft.com/office/drawing/2014/main" id="{BBFEC753-D597-0A93-3BF9-BF265E0B4FAF}"/>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16E8EDC9-A8C0-3DC5-9FCB-392B507988AD}"/>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FF869BD-3BBE-53E0-CAFE-92E4099BB65F}"/>
              </a:ext>
            </a:extLst>
          </p:cNvPr>
          <p:cNvSpPr>
            <a:spLocks noGrp="1"/>
          </p:cNvSpPr>
          <p:nvPr>
            <p:ph type="title"/>
          </p:nvPr>
        </p:nvSpPr>
        <p:spPr>
          <a:xfrm>
            <a:off x="-80010" y="36643"/>
            <a:ext cx="12272010" cy="1143000"/>
          </a:xfrm>
        </p:spPr>
        <p:txBody>
          <a:bodyPr>
            <a:normAutofit/>
          </a:bodyPr>
          <a:lstStyle/>
          <a:p>
            <a:pPr algn="ctr"/>
            <a:r>
              <a:rPr lang="en-US" sz="6000" b="1" dirty="0"/>
              <a:t>Key Warning</a:t>
            </a:r>
          </a:p>
        </p:txBody>
      </p:sp>
      <p:sp>
        <p:nvSpPr>
          <p:cNvPr id="4" name="TextBox 3">
            <a:extLst>
              <a:ext uri="{FF2B5EF4-FFF2-40B4-BE49-F238E27FC236}">
                <a16:creationId xmlns:a16="http://schemas.microsoft.com/office/drawing/2014/main" id="{E019F454-0DAE-D70C-206D-191694BAAFC2}"/>
              </a:ext>
            </a:extLst>
          </p:cNvPr>
          <p:cNvSpPr txBox="1"/>
          <p:nvPr/>
        </p:nvSpPr>
        <p:spPr>
          <a:xfrm>
            <a:off x="345440" y="1575138"/>
            <a:ext cx="12090400" cy="1384995"/>
          </a:xfrm>
          <a:prstGeom prst="rect">
            <a:avLst/>
          </a:prstGeom>
          <a:noFill/>
        </p:spPr>
        <p:txBody>
          <a:bodyPr wrap="square">
            <a:spAutoFit/>
          </a:bodyPr>
          <a:lstStyle/>
          <a:p>
            <a:r>
              <a:rPr lang="en-US" sz="2800" dirty="0"/>
              <a:t>501(c)(3) organizations must follow rules on private benefit, lobbying limits, political campaign activity, annual filings, and proper use of funds. The IRS provides training for leaders and volunteers on maintaining exempt status</a:t>
            </a:r>
          </a:p>
        </p:txBody>
      </p:sp>
      <p:pic>
        <p:nvPicPr>
          <p:cNvPr id="5" name="Picture 4">
            <a:extLst>
              <a:ext uri="{FF2B5EF4-FFF2-40B4-BE49-F238E27FC236}">
                <a16:creationId xmlns:a16="http://schemas.microsoft.com/office/drawing/2014/main" id="{F140B5B4-C6BF-1EEA-DA2F-28510208AA29}"/>
              </a:ext>
            </a:extLst>
          </p:cNvPr>
          <p:cNvPicPr>
            <a:picLocks noChangeAspect="1"/>
          </p:cNvPicPr>
          <p:nvPr/>
        </p:nvPicPr>
        <p:blipFill>
          <a:blip r:embed="rId3"/>
          <a:stretch>
            <a:fillRect/>
          </a:stretch>
        </p:blipFill>
        <p:spPr>
          <a:xfrm>
            <a:off x="3108960" y="2960133"/>
            <a:ext cx="6238240" cy="3740367"/>
          </a:xfrm>
          <a:prstGeom prst="rect">
            <a:avLst/>
          </a:prstGeom>
        </p:spPr>
      </p:pic>
    </p:spTree>
    <p:extLst>
      <p:ext uri="{BB962C8B-B14F-4D97-AF65-F5344CB8AC3E}">
        <p14:creationId xmlns:p14="http://schemas.microsoft.com/office/powerpoint/2010/main" val="42438529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4A01B-6F64-4FB8-89F0-1A304263B2F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343CDABF-B4A8-AB46-0068-F772D311E078}"/>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17CC74A-AA2B-0271-7DF6-48C7F7F60F71}"/>
              </a:ext>
            </a:extLst>
          </p:cNvPr>
          <p:cNvSpPr>
            <a:spLocks noGrp="1"/>
          </p:cNvSpPr>
          <p:nvPr>
            <p:ph type="title"/>
          </p:nvPr>
        </p:nvSpPr>
        <p:spPr>
          <a:xfrm>
            <a:off x="0" y="36643"/>
            <a:ext cx="12192000" cy="1143000"/>
          </a:xfrm>
        </p:spPr>
        <p:txBody>
          <a:bodyPr>
            <a:normAutofit/>
          </a:bodyPr>
          <a:lstStyle/>
          <a:p>
            <a:pPr algn="ctr"/>
            <a:r>
              <a:rPr lang="en-US" sz="4800" b="1" dirty="0">
                <a:latin typeface="Arial" panose="020B0604020202020204" pitchFamily="34" charset="0"/>
                <a:cs typeface="Arial" panose="020B0604020202020204" pitchFamily="34" charset="0"/>
              </a:rPr>
              <a:t>Sunchaser Solutions</a:t>
            </a:r>
            <a:endParaRPr sz="4800"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DEC8A833-C135-87E8-4B40-236845C25AAB}"/>
              </a:ext>
            </a:extLst>
          </p:cNvPr>
          <p:cNvSpPr txBox="1"/>
          <p:nvPr/>
        </p:nvSpPr>
        <p:spPr>
          <a:xfrm>
            <a:off x="2776604" y="2018625"/>
            <a:ext cx="7089731" cy="1107996"/>
          </a:xfrm>
          <a:prstGeom prst="rect">
            <a:avLst/>
          </a:prstGeom>
          <a:noFill/>
        </p:spPr>
        <p:txBody>
          <a:bodyPr wrap="square" rtlCol="0">
            <a:spAutoFit/>
          </a:bodyPr>
          <a:lstStyle/>
          <a:p>
            <a:pPr algn="ctr"/>
            <a:r>
              <a:rPr lang="en-US" sz="6600" b="1" dirty="0">
                <a:latin typeface="Arial" panose="020B0604020202020204" pitchFamily="34" charset="0"/>
                <a:cs typeface="Arial" panose="020B0604020202020204" pitchFamily="34" charset="0"/>
              </a:rPr>
              <a:t>Questions ???</a:t>
            </a:r>
          </a:p>
        </p:txBody>
      </p:sp>
    </p:spTree>
    <p:extLst>
      <p:ext uri="{BB962C8B-B14F-4D97-AF65-F5344CB8AC3E}">
        <p14:creationId xmlns:p14="http://schemas.microsoft.com/office/powerpoint/2010/main" val="11343572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AFDDE-4521-FB15-916B-588C87514D23}"/>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BFD5AC4-B24F-5881-2EF6-0D4FE5E43985}"/>
              </a:ext>
            </a:extLst>
          </p:cNvPr>
          <p:cNvSpPr/>
          <p:nvPr/>
        </p:nvSpPr>
        <p:spPr>
          <a:xfrm>
            <a:off x="0" y="0"/>
            <a:ext cx="12192000" cy="1417638"/>
          </a:xfrm>
          <a:prstGeom prst="rect">
            <a:avLst/>
          </a:prstGeom>
          <a:gradFill>
            <a:gsLst>
              <a:gs pos="96000">
                <a:srgbClr val="AE6180"/>
              </a:gs>
              <a:gs pos="3000">
                <a:srgbClr val="C00000"/>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EE22AB2-E342-0ED2-ABA3-A67D031DABE0}"/>
              </a:ext>
            </a:extLst>
          </p:cNvPr>
          <p:cNvSpPr>
            <a:spLocks noGrp="1"/>
          </p:cNvSpPr>
          <p:nvPr>
            <p:ph type="title"/>
          </p:nvPr>
        </p:nvSpPr>
        <p:spPr>
          <a:xfrm>
            <a:off x="0" y="36643"/>
            <a:ext cx="12191999" cy="1143000"/>
          </a:xfrm>
        </p:spPr>
        <p:txBody>
          <a:bodyPr/>
          <a:lstStyle/>
          <a:p>
            <a:pPr algn="ctr"/>
            <a:r>
              <a:rPr lang="en-US" b="1" dirty="0">
                <a:latin typeface="Arial" panose="020B0604020202020204" pitchFamily="34" charset="0"/>
                <a:cs typeface="Arial" panose="020B0604020202020204" pitchFamily="34" charset="0"/>
              </a:rPr>
              <a:t>Sunchaser Solutions</a:t>
            </a:r>
            <a:endParaRPr b="1"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1CBF7CF-EBB7-E44E-BA50-9DD36C17050F}"/>
              </a:ext>
            </a:extLst>
          </p:cNvPr>
          <p:cNvSpPr txBox="1"/>
          <p:nvPr/>
        </p:nvSpPr>
        <p:spPr>
          <a:xfrm>
            <a:off x="1524000" y="2173477"/>
            <a:ext cx="9144000" cy="3046988"/>
          </a:xfrm>
          <a:prstGeom prst="rect">
            <a:avLst/>
          </a:prstGeom>
          <a:noFill/>
        </p:spPr>
        <p:txBody>
          <a:bodyPr wrap="square" rtlCol="0">
            <a:spAutoFit/>
          </a:bodyPr>
          <a:lstStyle/>
          <a:p>
            <a:pPr algn="ctr"/>
            <a:r>
              <a:rPr lang="en-US" sz="4000" b="1" dirty="0">
                <a:latin typeface="Arial" panose="020B0604020202020204" pitchFamily="34" charset="0"/>
                <a:cs typeface="Arial" panose="020B0604020202020204" pitchFamily="34" charset="0"/>
              </a:rPr>
              <a:t>Sunchaser Solutions 906-281-7554</a:t>
            </a:r>
          </a:p>
          <a:p>
            <a:pPr algn="ctr"/>
            <a:r>
              <a:rPr lang="en-US" sz="4000" b="1" dirty="0">
                <a:latin typeface="Arial" panose="020B0604020202020204" pitchFamily="34" charset="0"/>
                <a:cs typeface="Arial" panose="020B0604020202020204" pitchFamily="34" charset="0"/>
                <a:hlinkClick r:id="rId3"/>
              </a:rPr>
              <a:t>markepana@gmail.com</a:t>
            </a:r>
            <a:r>
              <a:rPr lang="en-US" sz="4000" b="1" dirty="0">
                <a:latin typeface="Arial" panose="020B0604020202020204" pitchFamily="34" charset="0"/>
                <a:cs typeface="Arial" panose="020B0604020202020204" pitchFamily="34" charset="0"/>
              </a:rPr>
              <a:t> </a:t>
            </a:r>
          </a:p>
          <a:p>
            <a:pPr algn="ctr"/>
            <a:endParaRPr lang="en-US" sz="40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endParaRPr lang="en-US" sz="2400" b="1" dirty="0">
              <a:latin typeface="Arial" panose="020B0604020202020204" pitchFamily="34" charset="0"/>
              <a:cs typeface="Arial" panose="020B0604020202020204" pitchFamily="34" charset="0"/>
            </a:endParaRPr>
          </a:p>
          <a:p>
            <a:pPr algn="ctr"/>
            <a:r>
              <a:rPr lang="en-US" sz="2400" b="1" dirty="0">
                <a:latin typeface="Arial" panose="020B0604020202020204" pitchFamily="34" charset="0"/>
                <a:cs typeface="Arial" panose="020B0604020202020204" pitchFamily="34" charset="0"/>
              </a:rPr>
              <a:t>We can handle all your training needs.</a:t>
            </a:r>
            <a:endParaRPr lang="en-US" sz="4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905040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584</TotalTime>
  <Words>1861</Words>
  <Application>Microsoft Office PowerPoint</Application>
  <PresentationFormat>Widescreen</PresentationFormat>
  <Paragraphs>154</Paragraphs>
  <Slides>29</Slides>
  <Notes>29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29</vt:i4>
      </vt:variant>
    </vt:vector>
  </HeadingPairs>
  <TitlesOfParts>
    <vt:vector size="33" baseType="lpstr">
      <vt:lpstr>Aptos</vt:lpstr>
      <vt:lpstr>Aptos Display</vt:lpstr>
      <vt:lpstr>Arial</vt:lpstr>
      <vt:lpstr>Office Theme</vt:lpstr>
      <vt:lpstr>The Mentor Coordinator Readiness &amp; Operational Training (MCROT)</vt:lpstr>
      <vt:lpstr>Training Objectives</vt:lpstr>
      <vt:lpstr>Why This Matters</vt:lpstr>
      <vt:lpstr>Why This Matters</vt:lpstr>
      <vt:lpstr>The Fundraising Mindset</vt:lpstr>
      <vt:lpstr>Know Your Mission</vt:lpstr>
      <vt:lpstr>Know Your Mission</vt:lpstr>
      <vt:lpstr>Model: United Way Workplace Campaigns</vt:lpstr>
      <vt:lpstr>Model: United Way Workplace Campaigns</vt:lpstr>
      <vt:lpstr>Model: Red Cross Peer-to-Peer Fundraising</vt:lpstr>
      <vt:lpstr>Model: Red Cross Peer-to-Peer Fundraising</vt:lpstr>
      <vt:lpstr>Model: World Central Kitchen “Fundraise Your Way”</vt:lpstr>
      <vt:lpstr>Model: World Central Kitchen “Fundraise Your Way”</vt:lpstr>
      <vt:lpstr>Body Language Matters</vt:lpstr>
      <vt:lpstr>There are TONS OF WAYS to Fundraiser</vt:lpstr>
      <vt:lpstr>What Is a 501(c)(3)?</vt:lpstr>
      <vt:lpstr>Why It Matters</vt:lpstr>
      <vt:lpstr> Step 1: Define the Mission</vt:lpstr>
      <vt:lpstr>Form the Nonprofit Corporation</vt:lpstr>
      <vt:lpstr>Step 3: Build the Board</vt:lpstr>
      <vt:lpstr>Step 4: Create Bylaws</vt:lpstr>
      <vt:lpstr>Step 5: Get an EIN</vt:lpstr>
      <vt:lpstr>Step 6: Choose the Right IRS Application</vt:lpstr>
      <vt:lpstr>Step 7: Submit Through Pay.gov</vt:lpstr>
      <vt:lpstr>Step 8: State Requirements</vt:lpstr>
      <vt:lpstr>Step 9: Stay Compliant</vt:lpstr>
      <vt:lpstr>Key Warning</vt:lpstr>
      <vt:lpstr>Sunchaser Solutions</vt:lpstr>
      <vt:lpstr>Sunchaser Solutions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Mark Panasiewicz</dc:creator>
  <cp:lastModifiedBy>Mark Panasiewicz</cp:lastModifiedBy>
  <cp:revision>4</cp:revision>
  <dcterms:created xsi:type="dcterms:W3CDTF">2026-03-15T13:11:54Z</dcterms:created>
  <dcterms:modified xsi:type="dcterms:W3CDTF">2026-09-19T17:34:24Z</dcterms:modified>
</cp:coreProperties>
</file>