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 id="2147483681" r:id="rId3"/>
    <p:sldMasterId id="2147483696" r:id="rId4"/>
    <p:sldMasterId id="2147483711" r:id="rId5"/>
  </p:sldMasterIdLst>
  <p:notesMasterIdLst>
    <p:notesMasterId r:id="rId3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6" r:id="rId21"/>
    <p:sldId id="277" r:id="rId22"/>
    <p:sldId id="278" r:id="rId23"/>
    <p:sldId id="279" r:id="rId24"/>
    <p:sldId id="281" r:id="rId25"/>
    <p:sldId id="280" r:id="rId26"/>
    <p:sldId id="284" r:id="rId27"/>
    <p:sldId id="286" r:id="rId28"/>
    <p:sldId id="272" r:id="rId29"/>
    <p:sldId id="273" r:id="rId30"/>
    <p:sldId id="283" r:id="rId31"/>
    <p:sldId id="274" r:id="rId32"/>
    <p:sldId id="271" r:id="rId33"/>
    <p:sldId id="285" r:id="rId34"/>
    <p:sldId id="275" r:id="rId35"/>
  </p:sldIdLst>
  <p:sldSz cx="12192000" cy="6858000"/>
  <p:notesSz cx="6858000" cy="9144000"/>
  <p:embeddedFontLst>
    <p:embeddedFont>
      <p:font typeface="Libre Franklin" pitchFamily="2" charset="77"/>
      <p:regular r:id="rId37"/>
      <p:bold r:id="rId38"/>
      <p:italic r:id="rId39"/>
      <p:boldItalic r:id="rId40"/>
    </p:embeddedFont>
    <p:embeddedFont>
      <p:font typeface="Nunito" pitchFamily="2" charset="77"/>
      <p:regular r:id="rId41"/>
      <p:bold r:id="rId42"/>
      <p:italic r:id="rId43"/>
      <p:boldItalic r:id="rId44"/>
    </p:embeddedFont>
    <p:embeddedFont>
      <p:font typeface="Nunito SemiBold" pitchFamily="2" charset="77"/>
      <p:regular r:id="rId45"/>
      <p:bold r:id="rId46"/>
      <p:italic r:id="rId47"/>
      <p:boldItalic r:id="rId48"/>
    </p:embeddedFont>
    <p:embeddedFont>
      <p:font typeface="Poppins" pitchFamily="2" charset="77"/>
      <p:regular r:id="rId49"/>
      <p:bold r:id="rId50"/>
      <p:italic r:id="rId51"/>
      <p:boldItalic r:id="rId52"/>
    </p:embeddedFont>
    <p:embeddedFont>
      <p:font typeface="Proxima Nova" panose="02000506030000020004" pitchFamily="2"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iCTJUVaqJxPdBAfMsVFN7r18SP4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439E"/>
    <a:srgbClr val="19A63D"/>
    <a:srgbClr val="DD6058"/>
    <a:srgbClr val="EDEE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3"/>
  </p:normalViewPr>
  <p:slideViewPr>
    <p:cSldViewPr snapToGrid="0">
      <p:cViewPr>
        <p:scale>
          <a:sx n="105" d="100"/>
          <a:sy n="105" d="100"/>
        </p:scale>
        <p:origin x="17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8" Type="http://schemas.openxmlformats.org/officeDocument/2006/relationships/slide" Target="slides/slide3.xml"/><Relationship Id="rId51" Type="http://schemas.openxmlformats.org/officeDocument/2006/relationships/font" Target="fonts/font15.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5.fntdata"/><Relationship Id="rId54"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49" Type="http://schemas.openxmlformats.org/officeDocument/2006/relationships/font" Target="fonts/font13.fntdata"/><Relationship Id="rId57" Type="http://customschemas.google.com/relationships/presentationmetadata" Target="meta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epr.net/report/the-price-we-pay-economic-costs-of-barriers-to-employment-for-former-prisoners-and-people-convicted-of-felonies/"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www.communityalternatives.org/wp-content/uploads/2020/02/use-of-criminal-history-records-reconsidered.pdf" TargetMode="External"/><Relationship Id="rId5" Type="http://schemas.openxmlformats.org/officeDocument/2006/relationships/hyperlink" Target="http://onlinelibrary.wiley.com/doi/10.1111/j.1747-4469.2008.00092.x/abstract" TargetMode="External"/><Relationship Id="rId4" Type="http://schemas.openxmlformats.org/officeDocument/2006/relationships/hyperlink" Target="https://www.shrm.org/hr-today/trends-and-forecasting/research-and-surveys/pages/criminalbackgroundcheck.aspx"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sppi.berkeley.edu/~ruckerj/RJ_Incarceration_Child_RSFBookChpt.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ellabakercenter.org/sites/default/files/downloads/who-pays.pdf"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tuneup.theoryandprinciple.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3578a82d68e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3578a82d68e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000" b="1">
              <a:solidFill>
                <a:srgbClr val="222222"/>
              </a:solidFill>
            </a:endParaRPr>
          </a:p>
        </p:txBody>
      </p:sp>
      <p:sp>
        <p:nvSpPr>
          <p:cNvPr id="568" name="Google Shape;568;g3578a82d68e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f5838f6ce8_0_2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400"/>
              <a:buNone/>
            </a:pPr>
            <a:endParaRPr sz="1300"/>
          </a:p>
        </p:txBody>
      </p:sp>
      <p:sp>
        <p:nvSpPr>
          <p:cNvPr id="574" name="Google Shape;574;g3f5838f6ce8_0_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3f5838f6ce8_0_513: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2" name="Google Shape;582;g3f5838f6ce8_0_513:notes"/>
          <p:cNvSpPr>
            <a:spLocks noGrp="1" noRot="1" noChangeAspect="1"/>
          </p:cNvSpPr>
          <p:nvPr>
            <p:ph type="sldImg" idx="2"/>
          </p:nvPr>
        </p:nvSpPr>
        <p:spPr>
          <a:xfrm>
            <a:off x="2857500" y="512763"/>
            <a:ext cx="3429000" cy="2567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8794e36889_0_7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2" name="Google Shape;592;g38794e36889_0_7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Based on Needs Assessment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593" name="Google Shape;593;g38794e36889_0_7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3f5838f6ce8_0_7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g3f5838f6ce8_0_7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1" name="Google Shape;601;g3f5838f6ce8_0_7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36f34c6a17f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8" name="Google Shape;608;g36f34c6a17f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This gap is exacerbated in rural parts of the country and in the state of Wisconsin. In fact Wisconsin is considered a legal desert. graph about WI being one of the worst legal deserts in the country</a:t>
            </a:r>
            <a:endParaRPr/>
          </a:p>
          <a:p>
            <a:pPr marL="0" lvl="0" indent="0" algn="l" rtl="0">
              <a:lnSpc>
                <a:spcPct val="100000"/>
              </a:lnSpc>
              <a:spcBef>
                <a:spcPts val="0"/>
              </a:spcBef>
              <a:spcAft>
                <a:spcPts val="0"/>
              </a:spcAft>
              <a:buClr>
                <a:schemeClr val="dk1"/>
              </a:buClr>
              <a:buSzPts val="1400"/>
              <a:buFont typeface="Arial"/>
              <a:buNone/>
            </a:pPr>
            <a:endParaRPr/>
          </a:p>
          <a:p>
            <a:pPr marL="114300" lvl="0" indent="0" algn="l" rtl="0">
              <a:lnSpc>
                <a:spcPct val="100000"/>
              </a:lnSpc>
              <a:spcBef>
                <a:spcPts val="600"/>
              </a:spcBef>
              <a:spcAft>
                <a:spcPts val="0"/>
              </a:spcAft>
              <a:buClr>
                <a:schemeClr val="dk1"/>
              </a:buClr>
              <a:buSzPts val="1400"/>
              <a:buFont typeface="Arial"/>
              <a:buNone/>
            </a:pP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r>
              <a:rPr lang="en-US" sz="1100">
                <a:solidFill>
                  <a:srgbClr val="0B439F"/>
                </a:solidFill>
              </a:rPr>
              <a:t>challenges: </a:t>
            </a: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r>
              <a:rPr lang="en-US" sz="1100">
                <a:solidFill>
                  <a:srgbClr val="0B439F"/>
                </a:solidFill>
              </a:rPr>
              <a:t>small town culture </a:t>
            </a: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r>
              <a:rPr lang="en-US" sz="1100">
                <a:solidFill>
                  <a:srgbClr val="0B439F"/>
                </a:solidFill>
              </a:rPr>
              <a:t>travel for attorneys, </a:t>
            </a: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r>
              <a:rPr lang="en-US" sz="1100">
                <a:solidFill>
                  <a:srgbClr val="0B439F"/>
                </a:solidFill>
              </a:rPr>
              <a:t>limited technology / access </a:t>
            </a: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r>
              <a:rPr lang="en-US" sz="1100">
                <a:solidFill>
                  <a:srgbClr val="0B439F"/>
                </a:solidFill>
              </a:rPr>
              <a:t>mismatch between where the volunteers are and where the clients needs are </a:t>
            </a:r>
            <a:endParaRPr sz="1100">
              <a:solidFill>
                <a:srgbClr val="0B439F"/>
              </a:solidFill>
            </a:endParaRPr>
          </a:p>
          <a:p>
            <a:pPr marL="114300" lvl="0" indent="0" algn="l" rtl="0">
              <a:lnSpc>
                <a:spcPct val="100000"/>
              </a:lnSpc>
              <a:spcBef>
                <a:spcPts val="600"/>
              </a:spcBef>
              <a:spcAft>
                <a:spcPts val="0"/>
              </a:spcAft>
              <a:buClr>
                <a:schemeClr val="dk1"/>
              </a:buClr>
              <a:buSzPts val="1400"/>
              <a:buFont typeface="Arial"/>
              <a:buNone/>
            </a:pPr>
            <a:r>
              <a:rPr lang="en-US" sz="1100">
                <a:solidFill>
                  <a:srgbClr val="0B439F"/>
                </a:solidFill>
              </a:rPr>
              <a:t>number of lawyers: go</a:t>
            </a:r>
            <a:endParaRPr sz="1100">
              <a:solidFill>
                <a:srgbClr val="0B439F"/>
              </a:solidFill>
            </a:endParaRPr>
          </a:p>
          <a:p>
            <a:pPr marL="0" lvl="0" indent="0" algn="l" rtl="0">
              <a:lnSpc>
                <a:spcPct val="100000"/>
              </a:lnSpc>
              <a:spcBef>
                <a:spcPts val="600"/>
              </a:spcBef>
              <a:spcAft>
                <a:spcPts val="0"/>
              </a:spcAft>
              <a:buClr>
                <a:schemeClr val="dk1"/>
              </a:buClr>
              <a:buSzPts val="1400"/>
              <a:buFont typeface="Arial"/>
              <a:buNone/>
            </a:pPr>
            <a:endParaRPr>
              <a:solidFill>
                <a:srgbClr val="001F60"/>
              </a:solidFill>
              <a:latin typeface="Libre Franklin"/>
              <a:ea typeface="Libre Franklin"/>
              <a:cs typeface="Libre Franklin"/>
              <a:sym typeface="Libre Franklin"/>
            </a:endParaRPr>
          </a:p>
          <a:p>
            <a:pPr marL="158750" lvl="0" indent="0" algn="l" rtl="0">
              <a:lnSpc>
                <a:spcPct val="100000"/>
              </a:lnSpc>
              <a:spcBef>
                <a:spcPts val="0"/>
              </a:spcBef>
              <a:spcAft>
                <a:spcPts val="0"/>
              </a:spcAft>
              <a:buClr>
                <a:schemeClr val="dk1"/>
              </a:buClr>
              <a:buSzPts val="1400"/>
              <a:buFont typeface="Arial"/>
              <a:buNone/>
            </a:pPr>
            <a:endParaRPr/>
          </a:p>
        </p:txBody>
      </p:sp>
      <p:sp>
        <p:nvSpPr>
          <p:cNvPr id="609" name="Google Shape;609;g36f34c6a17f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3f5838f6ce8_0_9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g3f5838f6ce8_0_9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36e2e14416b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g36e2e14416b_0_2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1800"/>
              <a:buFont typeface="Arial"/>
              <a:buNone/>
            </a:pPr>
            <a:r>
              <a:rPr lang="en-US"/>
              <a:t>justice focused technology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36e2e14416b_0_2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t>“user experience” This is what the user sees!</a:t>
            </a:r>
            <a:endParaRPr b="1"/>
          </a:p>
          <a:p>
            <a:pPr marL="0" lvl="0" indent="0" algn="l" rtl="0">
              <a:lnSpc>
                <a:spcPct val="100000"/>
              </a:lnSpc>
              <a:spcBef>
                <a:spcPts val="0"/>
              </a:spcBef>
              <a:spcAft>
                <a:spcPts val="0"/>
              </a:spcAft>
              <a:buClr>
                <a:schemeClr val="dk1"/>
              </a:buClr>
              <a:buSzPts val="1100"/>
              <a:buFont typeface="Arial"/>
              <a:buNone/>
            </a:pPr>
            <a:endParaRPr b="1"/>
          </a:p>
          <a:p>
            <a:pPr marL="0" lvl="0" indent="0" algn="l" rtl="0">
              <a:lnSpc>
                <a:spcPct val="100000"/>
              </a:lnSpc>
              <a:spcBef>
                <a:spcPts val="0"/>
              </a:spcBef>
              <a:spcAft>
                <a:spcPts val="0"/>
              </a:spcAft>
              <a:buClr>
                <a:schemeClr val="dk1"/>
              </a:buClr>
              <a:buSzPts val="1800"/>
              <a:buFont typeface="Arial"/>
              <a:buNone/>
            </a:pPr>
            <a:r>
              <a:rPr lang="en-US"/>
              <a:t>LTU was designed to increase personal agency for it’s users and give them power over their own data</a:t>
            </a:r>
            <a:endParaRPr/>
          </a:p>
          <a:p>
            <a:pPr marL="0" lvl="0" indent="457200" algn="l" rtl="0">
              <a:lnSpc>
                <a:spcPct val="100000"/>
              </a:lnSpc>
              <a:spcBef>
                <a:spcPts val="0"/>
              </a:spcBef>
              <a:spcAft>
                <a:spcPts val="0"/>
              </a:spcAft>
              <a:buClr>
                <a:schemeClr val="dk1"/>
              </a:buClr>
              <a:buSzPts val="1800"/>
              <a:buFont typeface="Calibri"/>
              <a:buNone/>
            </a:pPr>
            <a:r>
              <a:rPr lang="en-US" b="1"/>
              <a:t>Understand the scope of what they are working with and barriers.</a:t>
            </a:r>
            <a:endParaRPr b="1"/>
          </a:p>
          <a:p>
            <a:pPr marL="0" lvl="0" indent="457200" algn="l" rtl="0">
              <a:lnSpc>
                <a:spcPct val="100000"/>
              </a:lnSpc>
              <a:spcBef>
                <a:spcPts val="0"/>
              </a:spcBef>
              <a:spcAft>
                <a:spcPts val="0"/>
              </a:spcAft>
              <a:buClr>
                <a:schemeClr val="dk1"/>
              </a:buClr>
              <a:buSzPts val="1800"/>
              <a:buFont typeface="Calibri"/>
              <a:buNone/>
            </a:pPr>
            <a:r>
              <a:rPr lang="en-US" b="1"/>
              <a:t>Try to make it accessible</a:t>
            </a:r>
            <a:endParaRPr b="1"/>
          </a:p>
          <a:p>
            <a:pPr marL="0" lvl="0" indent="457200" algn="l" rtl="0">
              <a:lnSpc>
                <a:spcPct val="100000"/>
              </a:lnSpc>
              <a:spcBef>
                <a:spcPts val="0"/>
              </a:spcBef>
              <a:spcAft>
                <a:spcPts val="0"/>
              </a:spcAft>
              <a:buClr>
                <a:schemeClr val="dk1"/>
              </a:buClr>
              <a:buSzPts val="1800"/>
              <a:buFont typeface="Calibri"/>
              <a:buNone/>
            </a:pPr>
            <a:r>
              <a:rPr lang="en-US" b="1"/>
              <a:t>Easy questions in order</a:t>
            </a:r>
            <a:endParaRPr b="1"/>
          </a:p>
          <a:p>
            <a:pPr marL="0" lvl="0" indent="457200" algn="l" rtl="0">
              <a:lnSpc>
                <a:spcPct val="100000"/>
              </a:lnSpc>
              <a:spcBef>
                <a:spcPts val="0"/>
              </a:spcBef>
              <a:spcAft>
                <a:spcPts val="0"/>
              </a:spcAft>
              <a:buClr>
                <a:schemeClr val="dk1"/>
              </a:buClr>
              <a:buSzPts val="1800"/>
              <a:buFont typeface="Calibri"/>
              <a:buNone/>
            </a:pPr>
            <a:r>
              <a:rPr lang="en-US" b="1"/>
              <a:t>Prepopulates forms for folks</a:t>
            </a:r>
            <a:endParaRPr b="1"/>
          </a:p>
          <a:p>
            <a:pPr marL="0" lvl="0" indent="457200" algn="l" rtl="0">
              <a:lnSpc>
                <a:spcPct val="100000"/>
              </a:lnSpc>
              <a:spcBef>
                <a:spcPts val="0"/>
              </a:spcBef>
              <a:spcAft>
                <a:spcPts val="0"/>
              </a:spcAft>
              <a:buClr>
                <a:schemeClr val="dk1"/>
              </a:buClr>
              <a:buSzPts val="1800"/>
              <a:buFont typeface="Calibri"/>
              <a:buNone/>
            </a:pPr>
            <a:r>
              <a:rPr lang="en-US" b="1"/>
              <a:t>Has links and resources throughout</a:t>
            </a:r>
            <a:endParaRPr b="1"/>
          </a:p>
          <a:p>
            <a:pPr marL="0" lvl="0" indent="0" algn="l" rtl="0">
              <a:lnSpc>
                <a:spcPct val="100000"/>
              </a:lnSpc>
              <a:spcBef>
                <a:spcPts val="0"/>
              </a:spcBef>
              <a:spcAft>
                <a:spcPts val="0"/>
              </a:spcAft>
              <a:buSzPts val="1400"/>
              <a:buNone/>
            </a:pPr>
            <a:endParaRPr b="1"/>
          </a:p>
        </p:txBody>
      </p:sp>
      <p:sp>
        <p:nvSpPr>
          <p:cNvPr id="631" name="Google Shape;631;g36e2e14416b_0_2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Knowing what is and is not eligible for removal</a:t>
            </a:r>
            <a:endParaRPr/>
          </a:p>
          <a:p>
            <a:pPr marL="0" lvl="0" indent="0" algn="l" rtl="0">
              <a:lnSpc>
                <a:spcPct val="100000"/>
              </a:lnSpc>
              <a:spcBef>
                <a:spcPts val="0"/>
              </a:spcBef>
              <a:spcAft>
                <a:spcPts val="0"/>
              </a:spcAft>
              <a:buSzPts val="1400"/>
              <a:buNone/>
            </a:pPr>
            <a:r>
              <a:rPr lang="en-US"/>
              <a:t>Finding the right form and where to file it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rgbClr val="000000"/>
              </a:buClr>
              <a:buSzPts val="1800"/>
              <a:buFont typeface="Arial"/>
              <a:buNone/>
            </a:pPr>
            <a:r>
              <a:rPr lang="en-US"/>
              <a:t>Nationwide</a:t>
            </a:r>
            <a:endParaRPr/>
          </a:p>
          <a:p>
            <a:pPr marL="0" lvl="0" indent="0" algn="l" rtl="0">
              <a:lnSpc>
                <a:spcPct val="100000"/>
              </a:lnSpc>
              <a:spcBef>
                <a:spcPts val="0"/>
              </a:spcBef>
              <a:spcAft>
                <a:spcPts val="0"/>
              </a:spcAft>
              <a:buClr>
                <a:srgbClr val="000000"/>
              </a:buClr>
              <a:buSzPts val="1800"/>
              <a:buFont typeface="Arial"/>
              <a:buNone/>
            </a:pPr>
            <a:r>
              <a:rPr lang="en-US"/>
              <a:t>Furthermore, expungement and sealing can benefit the economy by providing individuals with criminal records a second chance at employment. Economists estimate that the cost of barring these individuals from the workforce is roughly </a:t>
            </a:r>
            <a:r>
              <a:rPr lang="en-US" u="sng">
                <a:solidFill>
                  <a:schemeClr val="hlink"/>
                </a:solidFill>
                <a:hlinkClick r:id="rId3"/>
              </a:rPr>
              <a:t>$78 to $87 billion</a:t>
            </a:r>
            <a:r>
              <a:rPr lang="en-US"/>
              <a:t> in lost gross domestic product annually. </a:t>
            </a:r>
            <a:endParaRPr/>
          </a:p>
          <a:p>
            <a:pPr marL="0" lvl="0" indent="0" algn="l" rtl="0">
              <a:lnSpc>
                <a:spcPct val="100000"/>
              </a:lnSpc>
              <a:spcBef>
                <a:spcPts val="0"/>
              </a:spcBef>
              <a:spcAft>
                <a:spcPts val="0"/>
              </a:spcAft>
              <a:buClr>
                <a:schemeClr val="dk1"/>
              </a:buClr>
              <a:buSzPts val="1800"/>
              <a:buFont typeface="Arial"/>
              <a:buNone/>
            </a:pPr>
            <a:endParaRPr/>
          </a:p>
          <a:p>
            <a:pPr marL="0" lvl="0" indent="0" algn="l" rtl="0">
              <a:lnSpc>
                <a:spcPct val="100000"/>
              </a:lnSpc>
              <a:spcBef>
                <a:spcPts val="0"/>
              </a:spcBef>
              <a:spcAft>
                <a:spcPts val="0"/>
              </a:spcAft>
              <a:buClr>
                <a:srgbClr val="000000"/>
              </a:buClr>
              <a:buSzPts val="1800"/>
              <a:buFont typeface="Arial"/>
              <a:buNone/>
            </a:pPr>
            <a:r>
              <a:rPr lang="en-US"/>
              <a:t>Nearly </a:t>
            </a:r>
            <a:r>
              <a:rPr lang="en-US" u="sng">
                <a:solidFill>
                  <a:schemeClr val="hlink"/>
                </a:solidFill>
                <a:hlinkClick r:id="rId4"/>
              </a:rPr>
              <a:t>9 in 10</a:t>
            </a:r>
            <a:r>
              <a:rPr lang="en-US"/>
              <a:t> employers use background checks in hiring; an estimated </a:t>
            </a:r>
            <a:r>
              <a:rPr lang="en-US" u="sng">
                <a:solidFill>
                  <a:schemeClr val="hlink"/>
                </a:solidFill>
                <a:hlinkClick r:id="rId5"/>
              </a:rPr>
              <a:t>4 in 5</a:t>
            </a:r>
            <a:r>
              <a:rPr lang="en-US"/>
              <a:t> landlords use background checks on prospective tenants; and more than </a:t>
            </a:r>
            <a:r>
              <a:rPr lang="en-US" u="sng">
                <a:solidFill>
                  <a:schemeClr val="hlink"/>
                </a:solidFill>
                <a:hlinkClick r:id="rId6"/>
              </a:rPr>
              <a:t>3 in 5</a:t>
            </a:r>
            <a:r>
              <a:rPr lang="en-US"/>
              <a:t> colleges and universities use background checks in admissions.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Given the detrimental impact a record of incarceration has on employability, it’s no surprise that formally incarcerated folks may have difficulties keeping up on previously ordered child support</a:t>
            </a:r>
            <a:endParaRPr/>
          </a:p>
          <a:p>
            <a:pPr marL="0" lvl="0" indent="0" algn="l" rtl="0">
              <a:lnSpc>
                <a:spcPct val="100000"/>
              </a:lnSpc>
              <a:spcBef>
                <a:spcPts val="0"/>
              </a:spcBef>
              <a:spcAft>
                <a:spcPts val="0"/>
              </a:spcAft>
              <a:buClr>
                <a:schemeClr val="dk1"/>
              </a:buClr>
              <a:buSzPts val="1800"/>
              <a:buFont typeface="Arial"/>
              <a:buNone/>
            </a:pPr>
            <a:endParaRPr/>
          </a:p>
          <a:p>
            <a:pPr marL="457200" lvl="0" indent="-317500" algn="l" rtl="0">
              <a:lnSpc>
                <a:spcPct val="100000"/>
              </a:lnSpc>
              <a:spcBef>
                <a:spcPts val="0"/>
              </a:spcBef>
              <a:spcAft>
                <a:spcPts val="0"/>
              </a:spcAft>
              <a:buSzPts val="1400"/>
              <a:buChar char="•"/>
            </a:pPr>
            <a:r>
              <a:rPr lang="en-US"/>
              <a:t>Children who have had a parent incarcerated are nearly </a:t>
            </a:r>
            <a:r>
              <a:rPr lang="en-US" u="sng">
                <a:solidFill>
                  <a:schemeClr val="hlink"/>
                </a:solidFill>
                <a:hlinkClick r:id="rId3"/>
              </a:rPr>
              <a:t>four to six times</a:t>
            </a:r>
            <a:r>
              <a:rPr lang="en-US"/>
              <a:t> more likely to be expelled or suspended from school than children who have not.</a:t>
            </a:r>
            <a:endParaRPr/>
          </a:p>
          <a:p>
            <a:pPr marL="457200" lvl="0" indent="-317500" algn="l" rtl="0">
              <a:lnSpc>
                <a:spcPct val="100000"/>
              </a:lnSpc>
              <a:spcBef>
                <a:spcPts val="0"/>
              </a:spcBef>
              <a:spcAft>
                <a:spcPts val="0"/>
              </a:spcAft>
              <a:buSzPts val="1400"/>
              <a:buChar char="•"/>
            </a:pPr>
            <a:r>
              <a:rPr lang="en-US"/>
              <a:t>The average child’s family income </a:t>
            </a:r>
            <a:r>
              <a:rPr lang="en-US" u="sng">
                <a:solidFill>
                  <a:schemeClr val="hlink"/>
                </a:solidFill>
                <a:hlinkClick r:id="rId3"/>
              </a:rPr>
              <a:t>fell 22 percent</a:t>
            </a:r>
            <a:r>
              <a:rPr lang="en-US"/>
              <a:t> when their father was placed behind bars compared with the preceding year—and remained 15 percent lower in the year after release.</a:t>
            </a:r>
            <a:endParaRPr/>
          </a:p>
          <a:p>
            <a:pPr marL="457200" lvl="0" indent="-317500" algn="l" rtl="0">
              <a:lnSpc>
                <a:spcPct val="100000"/>
              </a:lnSpc>
              <a:spcBef>
                <a:spcPts val="0"/>
              </a:spcBef>
              <a:spcAft>
                <a:spcPts val="0"/>
              </a:spcAft>
              <a:buSzPts val="1400"/>
              <a:buChar char="•"/>
            </a:pPr>
            <a:r>
              <a:rPr lang="en-US" u="sng">
                <a:solidFill>
                  <a:schemeClr val="hlink"/>
                </a:solidFill>
                <a:hlinkClick r:id="rId4"/>
              </a:rPr>
              <a:t>Nearly 2 in 3 families</a:t>
            </a:r>
            <a:r>
              <a:rPr lang="en-US"/>
              <a:t> with an incarcerated family member—70 percent of whom were caring for minor children—were unable to meet basic needs such as food and housing due to the financial burden of incarceration.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297"/>
              <a:buFont typeface="Arial"/>
              <a:buNone/>
            </a:pPr>
            <a:r>
              <a:rPr lang="en-US"/>
              <a:t>Research shows that low-income non-custodial parents are more likely to have child support orders that far exceeds their ability to pay.</a:t>
            </a:r>
            <a:endParaRPr/>
          </a:p>
          <a:p>
            <a:pPr marL="0" lvl="0" indent="0" algn="l" rtl="0">
              <a:lnSpc>
                <a:spcPct val="100000"/>
              </a:lnSpc>
              <a:spcBef>
                <a:spcPts val="0"/>
              </a:spcBef>
              <a:spcAft>
                <a:spcPts val="0"/>
              </a:spcAft>
              <a:buClr>
                <a:schemeClr val="dk1"/>
              </a:buClr>
              <a:buSzPts val="1297"/>
              <a:buFont typeface="Arial"/>
              <a:buNone/>
            </a:pPr>
            <a:endParaRPr/>
          </a:p>
          <a:p>
            <a:pPr marL="0" lvl="0" indent="0" algn="l" rtl="0">
              <a:lnSpc>
                <a:spcPct val="100000"/>
              </a:lnSpc>
              <a:spcBef>
                <a:spcPts val="0"/>
              </a:spcBef>
              <a:spcAft>
                <a:spcPts val="0"/>
              </a:spcAft>
              <a:buClr>
                <a:schemeClr val="dk1"/>
              </a:buClr>
              <a:buSzPts val="1297"/>
              <a:buFont typeface="Arial"/>
              <a:buNone/>
            </a:pPr>
            <a:r>
              <a:rPr lang="en-US"/>
              <a:t>Unpaid child support can result in a variety of sanctions ranging from intercepted tax refunds, suspension of a driver’s license, withholding of student aid, and even criminal charges and incarceration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5bda0da4b5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g35bda0da4b5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Our newest module, launched last summer</a:t>
            </a:r>
            <a:endParaRPr/>
          </a:p>
          <a:p>
            <a:pPr marL="0" lvl="0" indent="0" algn="l" rtl="0">
              <a:lnSpc>
                <a:spcPct val="100000"/>
              </a:lnSpc>
              <a:spcBef>
                <a:spcPts val="0"/>
              </a:spcBef>
              <a:spcAft>
                <a:spcPts val="0"/>
              </a:spcAft>
              <a:buSzPts val="1400"/>
              <a:buNone/>
            </a:pPr>
            <a:r>
              <a:rPr lang="en-US"/>
              <a:t>Approximately 60 of small claims cases in wi end in default judgments</a:t>
            </a:r>
            <a:endParaRPr/>
          </a:p>
          <a:p>
            <a:pPr marL="457200" lvl="1" indent="0" algn="l" rtl="0">
              <a:lnSpc>
                <a:spcPct val="100000"/>
              </a:lnSpc>
              <a:spcBef>
                <a:spcPts val="0"/>
              </a:spcBef>
              <a:spcAft>
                <a:spcPts val="0"/>
              </a:spcAft>
              <a:buSzPts val="1400"/>
              <a:buNone/>
            </a:pPr>
            <a:r>
              <a:rPr lang="en-US"/>
              <a:t>We want this tool to empower folks to take control of their civil legal health by making the small claims legal system easier to navigate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3de7332dafa_1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3de7332dafa_1_2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36e2e14416b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2" name="Google Shape;702;g36e2e14416b_0_3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sz="1100" b="1"/>
              <a:t>DRJ</a:t>
            </a:r>
            <a:endParaRPr sz="1100" b="1"/>
          </a:p>
          <a:p>
            <a:pPr marL="0" lvl="0" indent="0" algn="l" rtl="0">
              <a:spcBef>
                <a:spcPts val="0"/>
              </a:spcBef>
              <a:spcAft>
                <a:spcPts val="0"/>
              </a:spcAft>
              <a:buClr>
                <a:schemeClr val="dk1"/>
              </a:buClr>
              <a:buSzPts val="1200"/>
              <a:buFont typeface="Arial"/>
              <a:buNone/>
            </a:pPr>
            <a:r>
              <a:rPr lang="en-US" sz="1100"/>
              <a:t>Do Small Claims </a:t>
            </a:r>
            <a:endParaRPr sz="1100"/>
          </a:p>
          <a:p>
            <a:pPr marL="0" lvl="0" indent="0" algn="l" rtl="0">
              <a:spcBef>
                <a:spcPts val="0"/>
              </a:spcBef>
              <a:spcAft>
                <a:spcPts val="0"/>
              </a:spcAft>
              <a:buClr>
                <a:schemeClr val="dk1"/>
              </a:buClr>
              <a:buSzPts val="1200"/>
              <a:buFont typeface="Calibri"/>
              <a:buNone/>
            </a:pPr>
            <a:endParaRPr sz="1100"/>
          </a:p>
          <a:p>
            <a:pPr marL="0" lvl="0" indent="0" algn="l" rtl="0">
              <a:spcBef>
                <a:spcPts val="0"/>
              </a:spcBef>
              <a:spcAft>
                <a:spcPts val="0"/>
              </a:spcAft>
              <a:buClr>
                <a:schemeClr val="dk1"/>
              </a:buClr>
              <a:buSzPts val="1200"/>
              <a:buFont typeface="Arial"/>
              <a:buNone/>
            </a:pPr>
            <a:r>
              <a:rPr lang="en-US" sz="1100" b="1">
                <a:highlight>
                  <a:srgbClr val="FFFF00"/>
                </a:highlight>
              </a:rPr>
              <a:t>(207) 423-1540 </a:t>
            </a:r>
            <a:r>
              <a:rPr lang="en-US" sz="1100">
                <a:highlight>
                  <a:srgbClr val="FFFF00"/>
                </a:highlight>
              </a:rPr>
              <a:t>(theory and principle - DOT DATES small claims) </a:t>
            </a:r>
            <a:endParaRPr sz="1100">
              <a:highlight>
                <a:srgbClr val="FFFF00"/>
              </a:highlight>
            </a:endParaRPr>
          </a:p>
          <a:p>
            <a:pPr marL="0" lvl="0" indent="0" algn="l" rtl="0">
              <a:spcBef>
                <a:spcPts val="0"/>
              </a:spcBef>
              <a:spcAft>
                <a:spcPts val="0"/>
              </a:spcAft>
              <a:buClr>
                <a:schemeClr val="dk1"/>
              </a:buClr>
              <a:buSzPts val="1200"/>
              <a:buFont typeface="Calibri"/>
              <a:buNone/>
            </a:pPr>
            <a:r>
              <a:rPr lang="en-US" sz="1100" u="sng">
                <a:solidFill>
                  <a:srgbClr val="2200CC"/>
                </a:solidFill>
                <a:hlinkClick r:id="rId3">
                  <a:extLst>
                    <a:ext uri="{A12FA001-AC4F-418D-AE19-62706E023703}">
                      <ahyp:hlinkClr xmlns:ahyp="http://schemas.microsoft.com/office/drawing/2018/hyperlinkcolor" val="tx"/>
                    </a:ext>
                  </a:extLst>
                </a:hlinkClick>
              </a:rPr>
              <a:t>https://tuneup.theoryandprinciple.com/</a:t>
            </a:r>
            <a:endParaRPr sz="1100"/>
          </a:p>
          <a:p>
            <a:pPr marL="0" lvl="0" indent="0" algn="l" rtl="0">
              <a:spcBef>
                <a:spcPts val="0"/>
              </a:spcBef>
              <a:spcAft>
                <a:spcPts val="0"/>
              </a:spcAft>
              <a:buClr>
                <a:schemeClr val="dk1"/>
              </a:buClr>
              <a:buSzPts val="1200"/>
              <a:buFont typeface="Calibri"/>
              <a:buNone/>
            </a:pPr>
            <a:r>
              <a:rPr lang="en-US" sz="1100"/>
              <a:t>SC: case #1 mail/hand deliver, no court date scheduled yet but we can’t send it for you</a:t>
            </a:r>
            <a:endParaRPr sz="1100"/>
          </a:p>
          <a:p>
            <a:pPr marL="0" lvl="0" indent="0" algn="l" rtl="0">
              <a:spcBef>
                <a:spcPts val="0"/>
              </a:spcBef>
              <a:spcAft>
                <a:spcPts val="0"/>
              </a:spcAft>
              <a:buClr>
                <a:schemeClr val="dk1"/>
              </a:buClr>
              <a:buSzPts val="1200"/>
              <a:buFont typeface="Calibri"/>
              <a:buNone/>
            </a:pPr>
            <a:r>
              <a:rPr lang="en-US" sz="1100"/>
              <a:t>	case #2  in person REQUIRED, no opportunity to fill out forms</a:t>
            </a:r>
            <a:endParaRPr sz="1100"/>
          </a:p>
          <a:p>
            <a:pPr marL="0" lvl="0" indent="0" algn="l" rtl="0">
              <a:spcBef>
                <a:spcPts val="0"/>
              </a:spcBef>
              <a:spcAft>
                <a:spcPts val="0"/>
              </a:spcAft>
              <a:buClr>
                <a:schemeClr val="dk1"/>
              </a:buClr>
              <a:buSzPts val="1200"/>
              <a:buFont typeface="Calibri"/>
              <a:buNone/>
            </a:pPr>
            <a:r>
              <a:rPr lang="en-US" sz="1100"/>
              <a:t>	case #3 we send it for you</a:t>
            </a:r>
            <a:endParaRPr sz="1100"/>
          </a:p>
          <a:p>
            <a:pPr marL="0" lvl="0" indent="0" algn="l" rtl="0">
              <a:spcBef>
                <a:spcPts val="0"/>
              </a:spcBef>
              <a:spcAft>
                <a:spcPts val="0"/>
              </a:spcAft>
              <a:buClr>
                <a:schemeClr val="dk1"/>
              </a:buClr>
              <a:buSzPts val="1200"/>
              <a:buFont typeface="Calibri"/>
              <a:buNone/>
            </a:pPr>
            <a:endParaRPr sz="1100"/>
          </a:p>
          <a:p>
            <a:pPr marL="0" lvl="0" indent="0" algn="l" rtl="0">
              <a:spcBef>
                <a:spcPts val="0"/>
              </a:spcBef>
              <a:spcAft>
                <a:spcPts val="0"/>
              </a:spcAft>
              <a:buClr>
                <a:schemeClr val="dk1"/>
              </a:buClr>
              <a:buSzPts val="1400"/>
              <a:buFont typeface="Arial"/>
              <a:buNone/>
            </a:pPr>
            <a:r>
              <a:rPr lang="en-US" sz="1100"/>
              <a:t>Demonstration of the tool – multi</a:t>
            </a:r>
            <a:r>
              <a:rPr lang="en-US" sz="1150">
                <a:solidFill>
                  <a:srgbClr val="222222"/>
                </a:solidFill>
              </a:rPr>
              <a:t>ple options – run it for evictions and consumer debt</a:t>
            </a:r>
            <a:endParaRPr sz="1150">
              <a:solidFill>
                <a:srgbClr val="222222"/>
              </a:solidFill>
            </a:endParaRPr>
          </a:p>
          <a:p>
            <a:pPr marL="0" lvl="0" indent="0" algn="l" rtl="0">
              <a:spcBef>
                <a:spcPts val="0"/>
              </a:spcBef>
              <a:spcAft>
                <a:spcPts val="0"/>
              </a:spcAft>
              <a:buClr>
                <a:schemeClr val="dk1"/>
              </a:buClr>
              <a:buSzPts val="1400"/>
              <a:buFont typeface="Arial"/>
              <a:buNone/>
            </a:pPr>
            <a:r>
              <a:rPr lang="en-US" sz="1150">
                <a:solidFill>
                  <a:srgbClr val="222222"/>
                </a:solidFill>
              </a:rPr>
              <a:t>Available in spanish as well </a:t>
            </a:r>
            <a:endParaRPr sz="1100"/>
          </a:p>
          <a:p>
            <a:pPr marL="0" lvl="0" indent="0" algn="l" rtl="0">
              <a:spcBef>
                <a:spcPts val="0"/>
              </a:spcBef>
              <a:spcAft>
                <a:spcPts val="0"/>
              </a:spcAft>
              <a:buClr>
                <a:schemeClr val="dk1"/>
              </a:buClr>
              <a:buSzPts val="1400"/>
              <a:buFont typeface="Arial"/>
              <a:buNone/>
            </a:pPr>
            <a:r>
              <a:rPr lang="en-US" sz="1100"/>
              <a:t>Evictions example</a:t>
            </a:r>
            <a:endParaRPr sz="1100"/>
          </a:p>
          <a:p>
            <a:pPr marL="0" lvl="0" indent="0" algn="l" rtl="0">
              <a:spcBef>
                <a:spcPts val="0"/>
              </a:spcBef>
              <a:spcAft>
                <a:spcPts val="0"/>
              </a:spcAft>
              <a:buClr>
                <a:schemeClr val="dk1"/>
              </a:buClr>
              <a:buSzPts val="1400"/>
              <a:buFont typeface="Arial"/>
              <a:buNone/>
            </a:pPr>
            <a:r>
              <a:rPr lang="en-US" sz="1100"/>
              <a:t>criminal justice example</a:t>
            </a:r>
            <a:endParaRPr sz="1100"/>
          </a:p>
          <a:p>
            <a:pPr marL="0" lvl="0" indent="0" algn="l" rtl="0">
              <a:spcBef>
                <a:spcPts val="0"/>
              </a:spcBef>
              <a:spcAft>
                <a:spcPts val="0"/>
              </a:spcAft>
              <a:buClr>
                <a:schemeClr val="dk1"/>
              </a:buClr>
              <a:buSzPts val="1400"/>
              <a:buFont typeface="Arial"/>
              <a:buNone/>
            </a:pPr>
            <a:endParaRPr sz="1100"/>
          </a:p>
          <a:p>
            <a:pPr marL="0" lvl="0" indent="0" algn="l" rtl="0">
              <a:spcBef>
                <a:spcPts val="0"/>
              </a:spcBef>
              <a:spcAft>
                <a:spcPts val="0"/>
              </a:spcAft>
              <a:buClr>
                <a:schemeClr val="dk1"/>
              </a:buClr>
              <a:buSzPts val="1400"/>
              <a:buFont typeface="Arial"/>
              <a:buNone/>
            </a:pPr>
            <a:endParaRPr sz="1100"/>
          </a:p>
          <a:p>
            <a:pPr marL="0" lvl="0" indent="0" algn="l" rtl="0">
              <a:spcBef>
                <a:spcPts val="0"/>
              </a:spcBef>
              <a:spcAft>
                <a:spcPts val="0"/>
              </a:spcAft>
              <a:buClr>
                <a:schemeClr val="dk1"/>
              </a:buClr>
              <a:buSzPts val="1200"/>
              <a:buFont typeface="Arial"/>
              <a:buNone/>
            </a:pPr>
            <a:r>
              <a:rPr lang="en-US" sz="1100" b="1"/>
              <a:t>John Dunn 1/1/2000 m - eviction records</a:t>
            </a:r>
            <a:endParaRPr sz="1100"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400"/>
              <a:buFont typeface="Arial"/>
              <a:buNone/>
            </a:pPr>
            <a:r>
              <a:rPr lang="en-US"/>
              <a:t>Demonstration of the tool – multi</a:t>
            </a:r>
            <a:r>
              <a:rPr lang="en-US" sz="1150">
                <a:solidFill>
                  <a:srgbClr val="222222"/>
                </a:solidFill>
              </a:rPr>
              <a:t>ple options – run it for evictions and consumer debt</a:t>
            </a:r>
            <a:endParaRPr sz="1150">
              <a:solidFill>
                <a:srgbClr val="222222"/>
              </a:solidFill>
            </a:endParaRPr>
          </a:p>
          <a:p>
            <a:pPr marL="0" lvl="0" indent="0" algn="l" rtl="0">
              <a:spcBef>
                <a:spcPts val="0"/>
              </a:spcBef>
              <a:spcAft>
                <a:spcPts val="0"/>
              </a:spcAft>
              <a:buClr>
                <a:schemeClr val="dk1"/>
              </a:buClr>
              <a:buSzPts val="1400"/>
              <a:buFont typeface="Arial"/>
              <a:buNone/>
            </a:pPr>
            <a:r>
              <a:rPr lang="en-US" sz="1150">
                <a:solidFill>
                  <a:srgbClr val="222222"/>
                </a:solidFill>
              </a:rPr>
              <a:t>Available in spanish as well </a:t>
            </a:r>
            <a:endParaRPr/>
          </a:p>
          <a:p>
            <a:pPr marL="0" lvl="0" indent="0" algn="l" rtl="0">
              <a:spcBef>
                <a:spcPts val="0"/>
              </a:spcBef>
              <a:spcAft>
                <a:spcPts val="0"/>
              </a:spcAft>
              <a:buClr>
                <a:schemeClr val="dk1"/>
              </a:buClr>
              <a:buSzPts val="1400"/>
              <a:buFont typeface="Arial"/>
              <a:buNone/>
            </a:pPr>
            <a:r>
              <a:rPr lang="en-US"/>
              <a:t>Evictions example</a:t>
            </a:r>
            <a:endParaRPr/>
          </a:p>
          <a:p>
            <a:pPr marL="0" lvl="0" indent="0" algn="l" rtl="0">
              <a:spcBef>
                <a:spcPts val="0"/>
              </a:spcBef>
              <a:spcAft>
                <a:spcPts val="0"/>
              </a:spcAft>
              <a:buClr>
                <a:schemeClr val="dk1"/>
              </a:buClr>
              <a:buSzPts val="1400"/>
              <a:buFont typeface="Arial"/>
              <a:buNone/>
            </a:pPr>
            <a:r>
              <a:rPr lang="en-US"/>
              <a:t>criminal justice example</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36e2e14416b_0_3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a:t>One of LIFT’s main focuses is connecting to more organizations across Wisconsin to help address access to civil legal services. Our organization seeks to collaborate with </a:t>
            </a:r>
            <a:r>
              <a:rPr lang="en-US" sz="1100" u="sng"/>
              <a:t>state agencies</a:t>
            </a:r>
            <a:r>
              <a:rPr lang="en-US" sz="1100"/>
              <a:t>, </a:t>
            </a:r>
            <a:r>
              <a:rPr lang="en-US" sz="1100" u="sng"/>
              <a:t>community-based organizations</a:t>
            </a:r>
            <a:r>
              <a:rPr lang="en-US" sz="1100"/>
              <a:t>, and </a:t>
            </a:r>
            <a:r>
              <a:rPr lang="en-US" sz="1100" u="sng"/>
              <a:t>partnership</a:t>
            </a:r>
            <a:r>
              <a:rPr lang="en-US" sz="1100"/>
              <a:t> with civil legal aid attorneys (primarily for </a:t>
            </a:r>
            <a:r>
              <a:rPr lang="en-US" sz="1100" u="sng"/>
              <a:t>driver’s license</a:t>
            </a:r>
            <a:r>
              <a:rPr lang="en-US" sz="1100"/>
              <a:t> and </a:t>
            </a:r>
            <a:r>
              <a:rPr lang="en-US" sz="1100" u="sng"/>
              <a:t>child support clinics</a:t>
            </a:r>
            <a:r>
              <a:rPr lang="en-US" sz="1100"/>
              <a:t>) – and now specifically with libraries for our LIFT Library initiative.</a:t>
            </a:r>
            <a:endParaRPr sz="1100"/>
          </a:p>
          <a:p>
            <a:pPr marL="0" lvl="0" indent="0" algn="l" rtl="0">
              <a:spcBef>
                <a:spcPts val="0"/>
              </a:spcBef>
              <a:spcAft>
                <a:spcPts val="0"/>
              </a:spcAft>
              <a:buNone/>
            </a:pPr>
            <a:endParaRPr sz="1100"/>
          </a:p>
          <a:p>
            <a:pPr marL="457200" lvl="0" indent="-298450" algn="l" rtl="0">
              <a:spcBef>
                <a:spcPts val="0"/>
              </a:spcBef>
              <a:spcAft>
                <a:spcPts val="0"/>
              </a:spcAft>
              <a:buClr>
                <a:schemeClr val="dk1"/>
              </a:buClr>
              <a:buSzPts val="1100"/>
              <a:buChar char="-"/>
            </a:pPr>
            <a:r>
              <a:rPr lang="en-US" sz="1100"/>
              <a:t>The collaborations we have with a lot of organizations is one centered </a:t>
            </a:r>
            <a:r>
              <a:rPr lang="en-US" sz="1100" u="sng"/>
              <a:t>education </a:t>
            </a:r>
            <a:r>
              <a:rPr lang="en-US" sz="1100"/>
              <a:t>and </a:t>
            </a:r>
            <a:r>
              <a:rPr lang="en-US" sz="1100" u="sng"/>
              <a:t>support</a:t>
            </a:r>
            <a:r>
              <a:rPr lang="en-US" sz="1100"/>
              <a:t>: we present and discuss access to justice issues in Wisconsin, teach the basics of the tool and guide users to better access educational information</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US" sz="1100" b="1"/>
              <a:t>Dont need to say:</a:t>
            </a:r>
            <a:endParaRPr sz="1100" b="1"/>
          </a:p>
          <a:p>
            <a:pPr marL="457200" lvl="0" indent="-317500" algn="l" rtl="0">
              <a:spcBef>
                <a:spcPts val="0"/>
              </a:spcBef>
              <a:spcAft>
                <a:spcPts val="0"/>
              </a:spcAft>
              <a:buClr>
                <a:schemeClr val="dk1"/>
              </a:buClr>
              <a:buSzPts val="1400"/>
              <a:buChar char="●"/>
            </a:pPr>
            <a:r>
              <a:rPr lang="en-US" sz="1100"/>
              <a:t>State Agencies </a:t>
            </a:r>
            <a:endParaRPr sz="1100"/>
          </a:p>
          <a:p>
            <a:pPr marL="457200" lvl="0" indent="-317500" algn="l" rtl="0">
              <a:spcBef>
                <a:spcPts val="0"/>
              </a:spcBef>
              <a:spcAft>
                <a:spcPts val="0"/>
              </a:spcAft>
              <a:buClr>
                <a:schemeClr val="dk1"/>
              </a:buClr>
              <a:buSzPts val="1400"/>
              <a:buChar char="●"/>
            </a:pPr>
            <a:r>
              <a:rPr lang="en-US" sz="1100"/>
              <a:t>Community-based organizations as partners who use LTU with their clients/participants and to create a cadre of community justice workers</a:t>
            </a:r>
            <a:endParaRPr sz="1100"/>
          </a:p>
          <a:p>
            <a:pPr marL="457200" lvl="0" indent="-317500" algn="l" rtl="0">
              <a:spcBef>
                <a:spcPts val="0"/>
              </a:spcBef>
              <a:spcAft>
                <a:spcPts val="0"/>
              </a:spcAft>
              <a:buClr>
                <a:schemeClr val="dk1"/>
              </a:buClr>
              <a:buSzPts val="1400"/>
              <a:buChar char="●"/>
            </a:pPr>
            <a:r>
              <a:rPr lang="en-US" sz="1100"/>
              <a:t>Partnerships with civil legal aid attorneys</a:t>
            </a:r>
            <a:endParaRPr sz="1100"/>
          </a:p>
          <a:p>
            <a:pPr marL="914400" lvl="1" indent="-317500" algn="l" rtl="0">
              <a:spcBef>
                <a:spcPts val="0"/>
              </a:spcBef>
              <a:spcAft>
                <a:spcPts val="0"/>
              </a:spcAft>
              <a:buClr>
                <a:schemeClr val="dk1"/>
              </a:buClr>
              <a:buSzPts val="1400"/>
              <a:buChar char="○"/>
            </a:pPr>
            <a:r>
              <a:rPr lang="en-US" sz="1100"/>
              <a:t>Driver’s license and child support clinics</a:t>
            </a:r>
            <a:endParaRPr sz="1100"/>
          </a:p>
          <a:p>
            <a:pPr marL="457200" lvl="0" indent="-317500" algn="l" rtl="0">
              <a:spcBef>
                <a:spcPts val="0"/>
              </a:spcBef>
              <a:spcAft>
                <a:spcPts val="0"/>
              </a:spcAft>
              <a:buClr>
                <a:schemeClr val="dk1"/>
              </a:buClr>
              <a:buSzPts val="1400"/>
              <a:buChar char="●"/>
            </a:pPr>
            <a:r>
              <a:rPr lang="en-US" sz="1100"/>
              <a:t>LIFT Library Initiative and Legal Navigators</a:t>
            </a:r>
            <a:endParaRPr sz="1100"/>
          </a:p>
          <a:p>
            <a:pPr marL="0" lvl="0" indent="0" algn="l" rtl="0">
              <a:spcBef>
                <a:spcPts val="0"/>
              </a:spcBef>
              <a:spcAft>
                <a:spcPts val="0"/>
              </a:spcAft>
              <a:buNone/>
            </a:pPr>
            <a:endParaRPr sz="1100"/>
          </a:p>
          <a:p>
            <a:pPr marL="457200" lvl="0" indent="-317500" algn="l" rtl="0">
              <a:lnSpc>
                <a:spcPct val="100000"/>
              </a:lnSpc>
              <a:spcBef>
                <a:spcPts val="0"/>
              </a:spcBef>
              <a:spcAft>
                <a:spcPts val="0"/>
              </a:spcAft>
              <a:buSzPts val="1400"/>
              <a:buChar char="●"/>
            </a:pPr>
            <a:endParaRPr/>
          </a:p>
        </p:txBody>
      </p:sp>
      <p:sp>
        <p:nvSpPr>
          <p:cNvPr id="716" name="Google Shape;716;g36e2e14416b_0_3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f5838f6ce8_0_1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3" name="Google Shape;723;g3f5838f6ce8_0_12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a:p>
          <a:p>
            <a:pPr marL="457200" lvl="0" indent="-298450" algn="l" rtl="0">
              <a:spcBef>
                <a:spcPts val="0"/>
              </a:spcBef>
              <a:spcAft>
                <a:spcPts val="0"/>
              </a:spcAft>
              <a:buClr>
                <a:schemeClr val="dk1"/>
              </a:buClr>
              <a:buSzPts val="1100"/>
              <a:buChar char="-"/>
            </a:pPr>
            <a:r>
              <a:rPr lang="en-US" sz="1100"/>
              <a:t>This program is for interested volunteers to be fully trained on the Legal Tune Up tool and associated module topics, so they are better equipped to help community members. The training is cohort style and a total of 4 hours. </a:t>
            </a:r>
            <a:endParaRPr sz="1100"/>
          </a:p>
          <a:p>
            <a:pPr marL="457200" lvl="0" indent="-298450" algn="l" rtl="0">
              <a:spcBef>
                <a:spcPts val="0"/>
              </a:spcBef>
              <a:spcAft>
                <a:spcPts val="0"/>
              </a:spcAft>
              <a:buClr>
                <a:schemeClr val="dk1"/>
              </a:buClr>
              <a:buSzPts val="1100"/>
              <a:buChar char="-"/>
            </a:pPr>
            <a:r>
              <a:rPr lang="en-US" sz="1100"/>
              <a:t>After finishing the training requirements, LNs get the option to be housed in Community-Based Organizations or libraries to attend events and provide Legal Health Check Ups, running folks through the tool, and providing clients with actionable legal resources and support to begin to tackle the barrier. </a:t>
            </a:r>
            <a:endParaRPr sz="1100"/>
          </a:p>
          <a:p>
            <a:pPr marL="457200" lvl="0" indent="-298450" algn="l" rtl="0">
              <a:spcBef>
                <a:spcPts val="0"/>
              </a:spcBef>
              <a:spcAft>
                <a:spcPts val="0"/>
              </a:spcAft>
              <a:buClr>
                <a:schemeClr val="dk1"/>
              </a:buClr>
              <a:buSzPts val="1100"/>
              <a:buChar char="-"/>
            </a:pPr>
            <a:r>
              <a:rPr lang="en-US" sz="1100"/>
              <a:t>As was discussed earlier there are not enough lawyers to meet these need, so LNs step in where they can. </a:t>
            </a: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r>
              <a:rPr lang="en-US" sz="1100"/>
              <a:t>For our LIFT Library Initiative, we partner with librarians to train them to become Legal Navigators</a:t>
            </a:r>
            <a:endParaRPr sz="1100"/>
          </a:p>
          <a:p>
            <a:pPr marL="457200" lvl="0" indent="-298450" algn="l" rtl="0">
              <a:spcBef>
                <a:spcPts val="0"/>
              </a:spcBef>
              <a:spcAft>
                <a:spcPts val="0"/>
              </a:spcAft>
              <a:buClr>
                <a:schemeClr val="dk1"/>
              </a:buClr>
              <a:buSzPts val="1100"/>
              <a:buChar char="-"/>
            </a:pPr>
            <a:r>
              <a:rPr lang="en-US" sz="1100"/>
              <a:t>Librarians, the keepers of knowledge, hold a very important role in local communities. A lot of folks go to their local libraries for a variety of services and reasons.</a:t>
            </a:r>
            <a:endParaRPr sz="1100"/>
          </a:p>
          <a:p>
            <a:pPr marL="457200" lvl="0" indent="-298450" algn="l" rtl="0">
              <a:spcBef>
                <a:spcPts val="0"/>
              </a:spcBef>
              <a:spcAft>
                <a:spcPts val="0"/>
              </a:spcAft>
              <a:buClr>
                <a:schemeClr val="dk1"/>
              </a:buClr>
              <a:buSzPts val="1100"/>
              <a:buChar char="-"/>
            </a:pPr>
            <a:r>
              <a:rPr lang="en-US" sz="1100"/>
              <a:t>Uniquely qualified and able to spread this resource to folks in need!</a:t>
            </a:r>
            <a:endParaRPr sz="1100"/>
          </a:p>
          <a:p>
            <a:pPr marL="0" lvl="0" indent="0" algn="l" rtl="0">
              <a:spcBef>
                <a:spcPts val="0"/>
              </a:spcBef>
              <a:spcAft>
                <a:spcPts val="0"/>
              </a:spcAft>
              <a:buNone/>
            </a:pPr>
            <a:endParaRPr sz="1100"/>
          </a:p>
          <a:p>
            <a:pPr marL="0" lvl="0" indent="0" algn="l" rtl="0">
              <a:spcBef>
                <a:spcPts val="0"/>
              </a:spcBef>
              <a:spcAft>
                <a:spcPts val="0"/>
              </a:spcAft>
              <a:buClr>
                <a:schemeClr val="dk1"/>
              </a:buClr>
              <a:buSzPts val="1400"/>
              <a:buFont typeface="Arial"/>
              <a:buNone/>
            </a:pPr>
            <a:r>
              <a:rPr lang="en-US" sz="1100" b="1"/>
              <a:t>dont need to say – MY ROLE:</a:t>
            </a:r>
            <a:endParaRPr sz="1100" b="1"/>
          </a:p>
          <a:p>
            <a:pPr marL="0" lvl="0" indent="0" algn="l" rtl="0">
              <a:spcBef>
                <a:spcPts val="0"/>
              </a:spcBef>
              <a:spcAft>
                <a:spcPts val="0"/>
              </a:spcAft>
              <a:buClr>
                <a:schemeClr val="dk1"/>
              </a:buClr>
              <a:buSzPts val="1400"/>
              <a:buFont typeface="Arial"/>
              <a:buNone/>
            </a:pPr>
            <a:r>
              <a:rPr lang="en-US" sz="1100"/>
              <a:t>I am the one who responds and coordinates with interested volunteers, conduct initial meeting, lead part of the training (on licenses), and have also been developing aspects of the program process!</a:t>
            </a:r>
            <a:endParaRPr sz="1100"/>
          </a:p>
          <a:p>
            <a:pPr marL="0" lvl="0" indent="0" algn="l" rtl="0">
              <a:spcBef>
                <a:spcPts val="0"/>
              </a:spcBef>
              <a:spcAft>
                <a:spcPts val="0"/>
              </a:spcAft>
              <a:buClr>
                <a:schemeClr val="dk1"/>
              </a:buClr>
              <a:buSzPts val="1100"/>
              <a:buFont typeface="Arial"/>
              <a:buNone/>
            </a:pPr>
            <a:r>
              <a:rPr lang="en-US" sz="1100"/>
              <a:t>Anyone an be a Legal Navigator, though we do tend to see folks in specific fields and sectors interested: students, librarians, social workers, non-profit folks, etc. </a:t>
            </a:r>
            <a:endParaRPr sz="1100"/>
          </a:p>
          <a:p>
            <a:pPr marL="0" lvl="0" indent="0" algn="l" rtl="0">
              <a:spcBef>
                <a:spcPts val="0"/>
              </a:spcBef>
              <a:spcAft>
                <a:spcPts val="0"/>
              </a:spcAft>
              <a:buClr>
                <a:schemeClr val="dk1"/>
              </a:buClr>
              <a:buSzPts val="1400"/>
              <a:buFont typeface="Arial"/>
              <a:buNone/>
            </a:pPr>
            <a:endParaRPr sz="1100"/>
          </a:p>
          <a:p>
            <a:pPr marL="457200" lvl="0" indent="-298450" algn="l" rtl="0">
              <a:spcBef>
                <a:spcPts val="0"/>
              </a:spcBef>
              <a:spcAft>
                <a:spcPts val="0"/>
              </a:spcAft>
              <a:buClr>
                <a:schemeClr val="dk1"/>
              </a:buClr>
              <a:buSzPts val="1100"/>
              <a:buChar char="-"/>
            </a:pP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Clr>
                <a:schemeClr val="dk1"/>
              </a:buClr>
              <a:buSzPts val="1100"/>
              <a:buFont typeface="Arial"/>
              <a:buNone/>
            </a:pPr>
            <a:r>
              <a:rPr lang="en-US" sz="1100"/>
              <a:t>? what is this</a:t>
            </a:r>
            <a:endParaRPr sz="1100"/>
          </a:p>
          <a:p>
            <a:pPr marL="0" lvl="0" indent="0" algn="l" rtl="0">
              <a:spcBef>
                <a:spcPts val="0"/>
              </a:spcBef>
              <a:spcAft>
                <a:spcPts val="0"/>
              </a:spcAft>
              <a:buClr>
                <a:schemeClr val="dk1"/>
              </a:buClr>
              <a:buSzPts val="1400"/>
              <a:buFont typeface="Arial"/>
              <a:buNone/>
            </a:pPr>
            <a:r>
              <a:rPr lang="en-US" sz="1100"/>
              <a:t>Legal Navigators Program - creating 101s for those in CBOs </a:t>
            </a:r>
            <a:endParaRPr sz="1100"/>
          </a:p>
          <a:p>
            <a:pPr marL="0" lvl="0" indent="0" algn="l" rtl="0">
              <a:lnSpc>
                <a:spcPct val="100000"/>
              </a:lnSpc>
              <a:spcBef>
                <a:spcPts val="0"/>
              </a:spcBef>
              <a:spcAft>
                <a:spcPts val="0"/>
              </a:spcAft>
              <a:buSzPts val="1400"/>
              <a:buNone/>
            </a:pPr>
            <a:endParaRPr/>
          </a:p>
        </p:txBody>
      </p:sp>
      <p:sp>
        <p:nvSpPr>
          <p:cNvPr id="724" name="Google Shape;724;g3f5838f6ce8_0_12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6e2e14416b_3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6e2e14416b_3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114300" lvl="0" indent="0" algn="l" rtl="0">
              <a:spcBef>
                <a:spcPts val="0"/>
              </a:spcBef>
              <a:spcAft>
                <a:spcPts val="0"/>
              </a:spcAft>
              <a:buClr>
                <a:srgbClr val="0B439F"/>
              </a:buClr>
              <a:buSzPts val="1100"/>
              <a:buFont typeface="Arial"/>
              <a:buNone/>
            </a:pPr>
            <a:r>
              <a:rPr lang="en-US" sz="1100">
                <a:solidFill>
                  <a:srgbClr val="0B439F"/>
                </a:solidFill>
              </a:rPr>
              <a:t>Issues such as a suspended drivers license, medical and consumer debt, eviction records, and other costly civil legal issues trap citizens in a revolving door of overwhelming and complicated obstacles. Obstacles that cannot be overcome without support such as legal aid attorneys and expansion of information and resources on how to tackle them. </a:t>
            </a:r>
            <a:endParaRPr/>
          </a:p>
          <a:p>
            <a:pPr marL="114300" lvl="0" indent="0" algn="l" rtl="0">
              <a:spcBef>
                <a:spcPts val="600"/>
              </a:spcBef>
              <a:spcAft>
                <a:spcPts val="0"/>
              </a:spcAft>
              <a:buClr>
                <a:schemeClr val="dk1"/>
              </a:buClr>
              <a:buSzPts val="1100"/>
              <a:buFont typeface="Arial"/>
              <a:buNone/>
            </a:pPr>
            <a:endParaRPr sz="1100">
              <a:solidFill>
                <a:srgbClr val="0B439F"/>
              </a:solidFill>
            </a:endParaRPr>
          </a:p>
          <a:p>
            <a:pPr marL="114300" lvl="0" indent="0" algn="l" rtl="0">
              <a:spcBef>
                <a:spcPts val="600"/>
              </a:spcBef>
              <a:spcAft>
                <a:spcPts val="0"/>
              </a:spcAft>
              <a:buClr>
                <a:srgbClr val="0B439F"/>
              </a:buClr>
              <a:buSzPts val="1100"/>
              <a:buFont typeface="Arial"/>
              <a:buNone/>
            </a:pPr>
            <a:r>
              <a:rPr lang="en-US" sz="1100">
                <a:solidFill>
                  <a:srgbClr val="0B439F"/>
                </a:solidFill>
              </a:rPr>
              <a:t>Those most buried by these issues are often those in our communities that are least resourced – seniors, veterans, those with disabilities, families with young children and rural Wisconsinites far from services. The limited number of civil legal aid attorneys also aggravates this issue.</a:t>
            </a:r>
            <a:endParaRPr/>
          </a:p>
          <a:p>
            <a:pPr marL="0" lvl="0" indent="0" algn="l" rtl="0">
              <a:spcBef>
                <a:spcPts val="0"/>
              </a:spcBef>
              <a:spcAft>
                <a:spcPts val="0"/>
              </a:spcAft>
              <a:buNone/>
            </a:pPr>
            <a:r>
              <a:rPr lang="en-US" sz="1800" b="1">
                <a:solidFill>
                  <a:srgbClr val="0B439F"/>
                </a:solidFill>
                <a:latin typeface="Calibri"/>
                <a:ea typeface="Calibri"/>
                <a:cs typeface="Calibri"/>
                <a:sym typeface="Calibri"/>
              </a:rPr>
              <a:t>750, 000 Wisconsinites face a legal issue each year and more then ½ million will not resolve these issues.</a:t>
            </a:r>
            <a:endParaRPr sz="1800" b="1">
              <a:solidFill>
                <a:srgbClr val="0B439F"/>
              </a:solidFill>
              <a:latin typeface="Calibri"/>
              <a:ea typeface="Calibri"/>
              <a:cs typeface="Calibri"/>
              <a:sym typeface="Calibri"/>
            </a:endParaRPr>
          </a:p>
          <a:p>
            <a:pPr marL="114300" lvl="0" indent="0" algn="l" rtl="0">
              <a:spcBef>
                <a:spcPts val="600"/>
              </a:spcBef>
              <a:spcAft>
                <a:spcPts val="0"/>
              </a:spcAft>
              <a:buNone/>
            </a:pPr>
            <a:endParaRPr sz="1100">
              <a:solidFill>
                <a:srgbClr val="0B439F"/>
              </a:solidFill>
            </a:endParaRPr>
          </a:p>
          <a:p>
            <a:pPr marL="114300" lvl="0" indent="0" algn="l" rtl="0">
              <a:spcBef>
                <a:spcPts val="600"/>
              </a:spcBef>
              <a:spcAft>
                <a:spcPts val="0"/>
              </a:spcAft>
              <a:buClr>
                <a:schemeClr val="dk1"/>
              </a:buClr>
              <a:buSzPts val="1100"/>
              <a:buFont typeface="Arial"/>
              <a:buNone/>
            </a:pPr>
            <a:endParaRPr sz="1100">
              <a:solidFill>
                <a:srgbClr val="0B439F"/>
              </a:solidFill>
            </a:endParaRPr>
          </a:p>
          <a:p>
            <a:pPr marL="114300" lvl="0" indent="0" algn="l" rtl="0">
              <a:spcBef>
                <a:spcPts val="600"/>
              </a:spcBef>
              <a:spcAft>
                <a:spcPts val="0"/>
              </a:spcAft>
              <a:buClr>
                <a:srgbClr val="001F60"/>
              </a:buClr>
              <a:buSzPts val="1200"/>
              <a:buFont typeface="Libre Franklin"/>
              <a:buNone/>
            </a:pPr>
            <a:r>
              <a:rPr lang="en-US" b="1">
                <a:solidFill>
                  <a:srgbClr val="001F60"/>
                </a:solidFill>
                <a:latin typeface="Libre Franklin"/>
                <a:ea typeface="Libre Franklin"/>
                <a:cs typeface="Libre Franklin"/>
                <a:sym typeface="Libre Franklin"/>
              </a:rPr>
              <a:t>Only </a:t>
            </a:r>
            <a:r>
              <a:rPr lang="en-US" b="1">
                <a:latin typeface="Libre Franklin"/>
                <a:ea typeface="Libre Franklin"/>
                <a:cs typeface="Libre Franklin"/>
                <a:sym typeface="Libre Franklin"/>
              </a:rPr>
              <a:t>28%</a:t>
            </a:r>
            <a:r>
              <a:rPr lang="en-US" b="1">
                <a:solidFill>
                  <a:srgbClr val="001F60"/>
                </a:solidFill>
                <a:latin typeface="Libre Franklin"/>
                <a:ea typeface="Libre Franklin"/>
                <a:cs typeface="Libre Franklin"/>
                <a:sym typeface="Libre Franklin"/>
              </a:rPr>
              <a:t> of low-income Americans believe that people like them are treated fairly in the U.S. civil legal system.</a:t>
            </a:r>
            <a:endParaRPr/>
          </a:p>
          <a:p>
            <a:pPr marL="114300" lvl="0" indent="0" algn="l" rtl="0">
              <a:spcBef>
                <a:spcPts val="600"/>
              </a:spcBef>
              <a:spcAft>
                <a:spcPts val="0"/>
              </a:spcAft>
              <a:buClr>
                <a:srgbClr val="001F60"/>
              </a:buClr>
              <a:buSzPts val="1200"/>
              <a:buFont typeface="Libre Franklin"/>
              <a:buNone/>
            </a:pPr>
            <a:r>
              <a:rPr lang="en-US" b="1">
                <a:solidFill>
                  <a:srgbClr val="001F60"/>
                </a:solidFill>
                <a:latin typeface="Libre Franklin"/>
                <a:ea typeface="Libre Franklin"/>
                <a:cs typeface="Libre Franklin"/>
                <a:sym typeface="Libre Franklin"/>
              </a:rPr>
              <a:t>only 40% believe the system can help low income folks solve important problems</a:t>
            </a:r>
            <a:endParaRPr/>
          </a:p>
          <a:p>
            <a:pPr marL="114300" lvl="0" indent="0" algn="l" rtl="0">
              <a:spcBef>
                <a:spcPts val="600"/>
              </a:spcBef>
              <a:spcAft>
                <a:spcPts val="0"/>
              </a:spcAft>
              <a:buClr>
                <a:srgbClr val="001F60"/>
              </a:buClr>
              <a:buSzPts val="1200"/>
              <a:buFont typeface="Libre Franklin"/>
              <a:buNone/>
            </a:pPr>
            <a:r>
              <a:rPr lang="en-US" b="1">
                <a:solidFill>
                  <a:srgbClr val="001F60"/>
                </a:solidFill>
                <a:latin typeface="Libre Franklin"/>
                <a:ea typeface="Libre Franklin"/>
                <a:cs typeface="Libre Franklin"/>
                <a:sym typeface="Libre Franklin"/>
              </a:rPr>
              <a:t>Only 39% of low-income folks believe that people like them can use the system to protect and enforce their rights</a:t>
            </a:r>
            <a:endParaRPr/>
          </a:p>
          <a:p>
            <a:pPr marL="114300" lvl="0" indent="0" algn="l" rtl="0">
              <a:spcBef>
                <a:spcPts val="600"/>
              </a:spcBef>
              <a:spcAft>
                <a:spcPts val="0"/>
              </a:spcAft>
              <a:buNone/>
            </a:pPr>
            <a:r>
              <a:rPr lang="en-US">
                <a:solidFill>
                  <a:srgbClr val="001F60"/>
                </a:solidFill>
                <a:latin typeface="Libre Franklin"/>
                <a:ea typeface="Libre Franklin"/>
                <a:cs typeface="Libre Franklin"/>
                <a:sym typeface="Libre Franklin"/>
              </a:rPr>
              <a:t>-from LSC’s justice gap report</a:t>
            </a:r>
            <a:endParaRPr>
              <a:solidFill>
                <a:srgbClr val="001F60"/>
              </a:solidFill>
              <a:latin typeface="Libre Franklin"/>
              <a:ea typeface="Libre Franklin"/>
              <a:cs typeface="Libre Franklin"/>
              <a:sym typeface="Libre Franklin"/>
            </a:endParaRPr>
          </a:p>
          <a:p>
            <a:pPr marL="114300" lvl="0" indent="0" algn="l" rtl="0">
              <a:spcBef>
                <a:spcPts val="600"/>
              </a:spcBef>
              <a:spcAft>
                <a:spcPts val="0"/>
              </a:spcAft>
              <a:buNone/>
            </a:pPr>
            <a:endParaRPr>
              <a:solidFill>
                <a:srgbClr val="001F60"/>
              </a:solidFill>
              <a:latin typeface="Libre Franklin"/>
              <a:ea typeface="Libre Franklin"/>
              <a:cs typeface="Libre Franklin"/>
              <a:sym typeface="Libre Franklin"/>
            </a:endParaRPr>
          </a:p>
          <a:p>
            <a:pPr marL="0" lvl="0" indent="0" algn="l" rtl="0">
              <a:spcBef>
                <a:spcPts val="0"/>
              </a:spcBef>
              <a:spcAft>
                <a:spcPts val="0"/>
              </a:spcAft>
              <a:buClr>
                <a:schemeClr val="dk1"/>
              </a:buClr>
              <a:buSzPts val="1200"/>
              <a:buFont typeface="Arial"/>
              <a:buNone/>
            </a:pPr>
            <a:r>
              <a:rPr lang="en-US">
                <a:latin typeface="Libre Franklin"/>
                <a:ea typeface="Libre Franklin"/>
                <a:cs typeface="Libre Franklin"/>
                <a:sym typeface="Libre Franklin"/>
              </a:rPr>
              <a:t>Attorneys cannot solve this crisis alone, every licensed atty in the us would have to devote 180 hours a year to provide 1 hour of legal assistance to each household.</a:t>
            </a:r>
            <a:endParaRPr>
              <a:latin typeface="Libre Franklin"/>
              <a:ea typeface="Libre Franklin"/>
              <a:cs typeface="Libre Franklin"/>
              <a:sym typeface="Libre Franklin"/>
            </a:endParaRPr>
          </a:p>
          <a:p>
            <a:pPr marL="158750" lvl="0" indent="0" algn="l" rtl="0">
              <a:spcBef>
                <a:spcPts val="0"/>
              </a:spcBef>
              <a:spcAft>
                <a:spcPts val="0"/>
              </a:spcAft>
              <a:buClr>
                <a:schemeClr val="dk1"/>
              </a:buClr>
              <a:buSzPts val="1200"/>
              <a:buFont typeface="Libre Franklin"/>
              <a:buNone/>
            </a:pPr>
            <a:endParaRPr>
              <a:latin typeface="Libre Franklin"/>
              <a:ea typeface="Libre Franklin"/>
              <a:cs typeface="Libre Franklin"/>
              <a:sym typeface="Libre Franklin"/>
            </a:endParaRPr>
          </a:p>
          <a:p>
            <a:pPr marL="0" lvl="0" indent="0" algn="l" rtl="0">
              <a:spcBef>
                <a:spcPts val="0"/>
              </a:spcBef>
              <a:spcAft>
                <a:spcPts val="0"/>
              </a:spcAft>
              <a:buClr>
                <a:schemeClr val="dk1"/>
              </a:buClr>
              <a:buSzPts val="1400"/>
              <a:buFont typeface="Arial"/>
              <a:buNone/>
            </a:pPr>
            <a:r>
              <a:rPr lang="en-US"/>
              <a:t>LSC “</a:t>
            </a:r>
            <a:r>
              <a:rPr lang="en-US" b="1"/>
              <a:t>Low-income Americans did not receive any or enough legal help for </a:t>
            </a:r>
            <a:r>
              <a:rPr lang="en-US" b="1">
                <a:solidFill>
                  <a:srgbClr val="E1251B"/>
                </a:solidFill>
              </a:rPr>
              <a:t>92%</a:t>
            </a:r>
            <a:r>
              <a:rPr lang="en-US" b="1"/>
              <a:t> of their civil legal problems. </a:t>
            </a:r>
            <a:r>
              <a:rPr lang="en-US">
                <a:latin typeface="Libre Franklin"/>
                <a:ea typeface="Libre Franklin"/>
                <a:cs typeface="Libre Franklin"/>
                <a:sym typeface="Libre Franklin"/>
              </a:rPr>
              <a:t>They are forced to “go it alone” without legal representation in disputes where they risk losing their job, their livelihood, their home, or their children, or seek a restraining order against an abuser.” (https://justicegap.lsc.gov/)</a:t>
            </a:r>
            <a:endParaRPr/>
          </a:p>
          <a:p>
            <a:pPr marL="158750" lvl="0" indent="0" algn="l" rtl="0">
              <a:spcBef>
                <a:spcPts val="0"/>
              </a:spcBef>
              <a:spcAft>
                <a:spcPts val="0"/>
              </a:spcAft>
              <a:buClr>
                <a:schemeClr val="dk1"/>
              </a:buClr>
              <a:buSzPts val="1200"/>
              <a:buFont typeface="Libre Franklin"/>
              <a:buNone/>
            </a:pPr>
            <a:r>
              <a:rPr lang="en-US" b="1">
                <a:latin typeface="Libre Franklin"/>
                <a:ea typeface="Libre Franklin"/>
                <a:cs typeface="Libre Franklin"/>
                <a:sym typeface="Libre Franklin"/>
              </a:rPr>
              <a:t>Concerns about </a:t>
            </a:r>
            <a:r>
              <a:rPr lang="en-US" b="1">
                <a:solidFill>
                  <a:srgbClr val="E1251B"/>
                </a:solidFill>
                <a:latin typeface="Libre Franklin"/>
                <a:ea typeface="Libre Franklin"/>
                <a:cs typeface="Libre Franklin"/>
                <a:sym typeface="Libre Franklin"/>
              </a:rPr>
              <a:t>the cost of legal help</a:t>
            </a:r>
            <a:r>
              <a:rPr lang="en-US" b="1">
                <a:latin typeface="Libre Franklin"/>
                <a:ea typeface="Libre Franklin"/>
                <a:cs typeface="Libre Franklin"/>
                <a:sym typeface="Libre Franklin"/>
              </a:rPr>
              <a:t> stand out as an important barrier to seeking and receiving legal help.</a:t>
            </a:r>
            <a:endParaRPr/>
          </a:p>
          <a:p>
            <a:pPr marL="0" lvl="0" indent="0" algn="l" rtl="0">
              <a:spcBef>
                <a:spcPts val="0"/>
              </a:spcBef>
              <a:spcAft>
                <a:spcPts val="0"/>
              </a:spcAft>
              <a:buClr>
                <a:schemeClr val="dk1"/>
              </a:buClr>
              <a:buSzPts val="1400"/>
              <a:buFont typeface="Arial"/>
              <a:buNone/>
            </a:pPr>
            <a:r>
              <a:rPr lang="en-US">
                <a:latin typeface="Libre Franklin"/>
                <a:ea typeface="Libre Franklin"/>
                <a:cs typeface="Libre Franklin"/>
                <a:sym typeface="Libre Franklin"/>
              </a:rPr>
              <a:t>Nearly one-half </a:t>
            </a:r>
            <a:r>
              <a:rPr lang="en-US" b="1">
                <a:solidFill>
                  <a:srgbClr val="E1251B"/>
                </a:solidFill>
              </a:rPr>
              <a:t>(46%)</a:t>
            </a:r>
            <a:r>
              <a:rPr lang="en-US">
                <a:latin typeface="Libre Franklin"/>
                <a:ea typeface="Libre Franklin"/>
                <a:cs typeface="Libre Franklin"/>
                <a:sym typeface="Libre Franklin"/>
              </a:rPr>
              <a:t> of those who did not seek legal help for one or more problems cite concerns about cost as a reason why. Additionally, more than one-half </a:t>
            </a:r>
            <a:r>
              <a:rPr lang="en-US" b="1">
                <a:solidFill>
                  <a:srgbClr val="E1251B"/>
                </a:solidFill>
              </a:rPr>
              <a:t>(53%)</a:t>
            </a:r>
            <a:r>
              <a:rPr lang="en-US">
                <a:latin typeface="Libre Franklin"/>
                <a:ea typeface="Libre Franklin"/>
                <a:cs typeface="Libre Franklin"/>
                <a:sym typeface="Libre Franklin"/>
              </a:rPr>
              <a:t> of low-income Americans doubt their ability to find a lawyer they could afford if they needed one.</a:t>
            </a:r>
            <a:endParaRPr/>
          </a:p>
          <a:p>
            <a:pPr marL="158750" lvl="0" indent="0" algn="l" rtl="0">
              <a:spcBef>
                <a:spcPts val="0"/>
              </a:spcBef>
              <a:spcAft>
                <a:spcPts val="0"/>
              </a:spcAft>
              <a:buClr>
                <a:schemeClr val="dk1"/>
              </a:buClr>
              <a:buSzPts val="1100"/>
              <a:buFont typeface="Arial"/>
              <a:buNone/>
            </a:pPr>
            <a:r>
              <a:rPr lang="en-US">
                <a:solidFill>
                  <a:schemeClr val="accent1"/>
                </a:solidFill>
              </a:rPr>
              <a:t>According to LSC’s Justice Gap Report, 75% of low-income folks never seek legal help for the legal problems that impact them substantially. For the 25% that do,  66% report that they did not receive all of the help they needed.</a:t>
            </a:r>
            <a:endParaRPr/>
          </a:p>
          <a:p>
            <a:pPr marL="158750" lvl="0" indent="0" algn="l" rtl="0">
              <a:spcBef>
                <a:spcPts val="0"/>
              </a:spcBef>
              <a:spcAft>
                <a:spcPts val="0"/>
              </a:spcAft>
              <a:buClr>
                <a:schemeClr val="dk1"/>
              </a:buClr>
              <a:buSzPts val="1200"/>
              <a:buFont typeface="Arial"/>
              <a:buNone/>
            </a:pPr>
            <a:endParaRPr>
              <a:latin typeface="Libre Franklin"/>
              <a:ea typeface="Libre Franklin"/>
              <a:cs typeface="Libre Franklin"/>
              <a:sym typeface="Libre Franklin"/>
            </a:endParaRPr>
          </a:p>
          <a:p>
            <a:pPr marL="158750" lvl="0" indent="0" algn="l" rtl="0">
              <a:spcBef>
                <a:spcPts val="0"/>
              </a:spcBef>
              <a:spcAft>
                <a:spcPts val="0"/>
              </a:spcAft>
              <a:buClr>
                <a:schemeClr val="dk1"/>
              </a:buClr>
              <a:buSzPts val="1200"/>
              <a:buFont typeface="Libre Franklin"/>
              <a:buNone/>
            </a:pPr>
            <a:r>
              <a:rPr lang="en-US">
                <a:latin typeface="Libre Franklin"/>
                <a:ea typeface="Libre Franklin"/>
                <a:cs typeface="Libre Franklin"/>
                <a:sym typeface="Libre Franklin"/>
              </a:rPr>
              <a:t>People in marginalized communities may not feel the legal system benefits them, power imbalance, so we’re trying to put power back in their hands</a:t>
            </a:r>
            <a:endParaRPr/>
          </a:p>
          <a:p>
            <a:pPr marL="158750" lvl="0" indent="0" algn="l" rtl="0">
              <a:spcBef>
                <a:spcPts val="0"/>
              </a:spcBef>
              <a:spcAft>
                <a:spcPts val="0"/>
              </a:spcAft>
              <a:buClr>
                <a:schemeClr val="dk1"/>
              </a:buClr>
              <a:buSzPts val="1200"/>
              <a:buFont typeface="Libre Franklin"/>
              <a:buNone/>
            </a:pPr>
            <a:r>
              <a:rPr lang="en-US">
                <a:latin typeface="Libre Franklin"/>
                <a:ea typeface="Libre Franklin"/>
                <a:cs typeface="Libre Franklin"/>
                <a:sym typeface="Libre Franklin"/>
              </a:rPr>
              <a:t>Criminal legal system is harsh yes, but civil legal system can, in many ways be similarly harsh. Unlike the criminal system, the civil legal system has less protections</a:t>
            </a:r>
            <a:endParaRPr>
              <a:latin typeface="Libre Franklin"/>
              <a:ea typeface="Libre Franklin"/>
              <a:cs typeface="Libre Franklin"/>
              <a:sym typeface="Libre Franklin"/>
            </a:endParaRPr>
          </a:p>
          <a:p>
            <a:pPr marL="114300" lvl="0" indent="0" algn="l" rtl="0">
              <a:spcBef>
                <a:spcPts val="600"/>
              </a:spcBef>
              <a:spcAft>
                <a:spcPts val="0"/>
              </a:spcAft>
              <a:buClr>
                <a:srgbClr val="001F60"/>
              </a:buClr>
              <a:buSzPts val="1200"/>
              <a:buFont typeface="Libre Franklin"/>
              <a:buNone/>
            </a:pPr>
            <a:endParaRPr>
              <a:solidFill>
                <a:srgbClr val="001F60"/>
              </a:solidFill>
              <a:latin typeface="Libre Franklin"/>
              <a:ea typeface="Libre Franklin"/>
              <a:cs typeface="Libre Franklin"/>
              <a:sym typeface="Libre Franklin"/>
            </a:endParaRPr>
          </a:p>
        </p:txBody>
      </p:sp>
      <p:sp>
        <p:nvSpPr>
          <p:cNvPr id="218" name="Google Shape;218;g36e2e14416b_3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f5838f6ce8_0_15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Finally, here are just some numbers I wanted to share about LIFT’s impact!</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In 2025, the LTU helped with:</a:t>
            </a:r>
            <a:endParaRPr sz="1100"/>
          </a:p>
          <a:p>
            <a:pPr marL="457200" lvl="0" indent="-298450" algn="l" rtl="0">
              <a:lnSpc>
                <a:spcPct val="115000"/>
              </a:lnSpc>
              <a:spcBef>
                <a:spcPts val="0"/>
              </a:spcBef>
              <a:spcAft>
                <a:spcPts val="0"/>
              </a:spcAft>
              <a:buClr>
                <a:schemeClr val="dk1"/>
              </a:buClr>
              <a:buSzPts val="1100"/>
              <a:buChar char="-"/>
            </a:pPr>
            <a:r>
              <a:rPr lang="en-US" sz="1100"/>
              <a:t>329 eviction cases</a:t>
            </a:r>
            <a:endParaRPr sz="1100"/>
          </a:p>
          <a:p>
            <a:pPr marL="457200" lvl="0" indent="-298450" algn="l" rtl="0">
              <a:lnSpc>
                <a:spcPct val="115000"/>
              </a:lnSpc>
              <a:spcBef>
                <a:spcPts val="0"/>
              </a:spcBef>
              <a:spcAft>
                <a:spcPts val="0"/>
              </a:spcAft>
              <a:buClr>
                <a:schemeClr val="dk1"/>
              </a:buClr>
              <a:buSzPts val="1100"/>
              <a:buChar char="-"/>
            </a:pPr>
            <a:r>
              <a:rPr lang="en-US" sz="1100"/>
              <a:t>474 driver’s license records,</a:t>
            </a:r>
            <a:endParaRPr sz="1100"/>
          </a:p>
          <a:p>
            <a:pPr marL="457200" lvl="0" indent="-298450" algn="l" rtl="0">
              <a:lnSpc>
                <a:spcPct val="115000"/>
              </a:lnSpc>
              <a:spcBef>
                <a:spcPts val="0"/>
              </a:spcBef>
              <a:spcAft>
                <a:spcPts val="0"/>
              </a:spcAft>
              <a:buClr>
                <a:schemeClr val="dk1"/>
              </a:buClr>
              <a:buSzPts val="1100"/>
              <a:buChar char="-"/>
            </a:pPr>
            <a:r>
              <a:rPr lang="en-US" sz="1100"/>
              <a:t>736 small claims cases</a:t>
            </a:r>
            <a:endParaRPr sz="1100"/>
          </a:p>
          <a:p>
            <a:pPr marL="457200" lvl="0" indent="-298450" algn="l" rtl="0">
              <a:lnSpc>
                <a:spcPct val="115000"/>
              </a:lnSpc>
              <a:spcBef>
                <a:spcPts val="0"/>
              </a:spcBef>
              <a:spcAft>
                <a:spcPts val="0"/>
              </a:spcAft>
              <a:buClr>
                <a:schemeClr val="dk1"/>
              </a:buClr>
              <a:buSzPts val="1100"/>
              <a:buChar char="-"/>
            </a:pPr>
            <a:r>
              <a:rPr lang="en-US" sz="1100"/>
              <a:t>And 944 child support orders! </a:t>
            </a:r>
            <a:endParaRPr sz="1100"/>
          </a:p>
          <a:p>
            <a:pPr marL="457200" lvl="0" indent="0" algn="l" rtl="0">
              <a:lnSpc>
                <a:spcPct val="115000"/>
              </a:lnSpc>
              <a:spcBef>
                <a:spcPts val="0"/>
              </a:spcBef>
              <a:spcAft>
                <a:spcPts val="0"/>
              </a:spcAft>
              <a:buNone/>
            </a:pPr>
            <a:endParaRPr/>
          </a:p>
        </p:txBody>
      </p:sp>
      <p:sp>
        <p:nvSpPr>
          <p:cNvPr id="732" name="Google Shape;732;g3f5838f6ce8_0_15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6e2e14416b_0_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g36e2e14416b_0_3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73025" algn="l" rtl="0">
              <a:spcBef>
                <a:spcPts val="0"/>
              </a:spcBef>
              <a:spcAft>
                <a:spcPts val="0"/>
              </a:spcAft>
              <a:buClr>
                <a:srgbClr val="222222"/>
              </a:buClr>
              <a:buSzPts val="1150"/>
              <a:buFont typeface="Calibri"/>
              <a:buAutoNum type="arabicPeriod"/>
            </a:pPr>
            <a:r>
              <a:rPr lang="en-US" sz="1150" b="1">
                <a:solidFill>
                  <a:srgbClr val="222222"/>
                </a:solidFill>
                <a:latin typeface="Arial"/>
                <a:ea typeface="Arial"/>
                <a:cs typeface="Arial"/>
                <a:sym typeface="Arial"/>
              </a:rPr>
              <a:t>Challenges</a:t>
            </a:r>
            <a:r>
              <a:rPr lang="en-US" sz="1150">
                <a:solidFill>
                  <a:srgbClr val="222222"/>
                </a:solidFill>
                <a:latin typeface="Arial"/>
                <a:ea typeface="Arial"/>
                <a:cs typeface="Arial"/>
                <a:sym typeface="Arial"/>
              </a:rPr>
              <a:t> examples with consumer debt 72 counties and accounting for snail mail and child support interfaces with DCFs own system so a lot of review of the wireframes</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Slow going requires patience </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Making it clear and accessible - all done in wireframes</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Communication with some state agencies is spotty</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Catching bugs or clogs in the system requires regular awareness and check ins. </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Its not perfect and therefore why bother feedback/criticism - distrust from lawyers </a:t>
            </a:r>
            <a:endParaRPr sz="1150">
              <a:solidFill>
                <a:srgbClr val="222222"/>
              </a:solidFill>
              <a:latin typeface="Arial"/>
              <a:ea typeface="Arial"/>
              <a:cs typeface="Arial"/>
              <a:sym typeface="Arial"/>
            </a:endParaRPr>
          </a:p>
          <a:p>
            <a:pPr marL="742950" lvl="1" indent="-285750" algn="l" rtl="0">
              <a:spcBef>
                <a:spcPts val="0"/>
              </a:spcBef>
              <a:spcAft>
                <a:spcPts val="0"/>
              </a:spcAft>
              <a:buClr>
                <a:srgbClr val="222222"/>
              </a:buClr>
              <a:buSzPts val="1150"/>
              <a:buAutoNum type="arabicPeriod"/>
            </a:pPr>
            <a:r>
              <a:rPr lang="en-US" sz="1150">
                <a:solidFill>
                  <a:srgbClr val="222222"/>
                </a:solidFill>
                <a:latin typeface="Arial"/>
                <a:ea typeface="Arial"/>
                <a:cs typeface="Arial"/>
                <a:sym typeface="Arial"/>
              </a:rPr>
              <a:t>service if free now but expensive to maintain </a:t>
            </a:r>
            <a:endParaRPr sz="1150">
              <a:solidFill>
                <a:srgbClr val="222222"/>
              </a:solidFill>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38" name="Google Shape;338;g36e2e14416b_0_3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6e2e14416b_0_3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g36e2e14416b_0_3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150" b="1">
              <a:solidFill>
                <a:srgbClr val="222222"/>
              </a:solidFill>
              <a:latin typeface="Arial"/>
              <a:ea typeface="Arial"/>
              <a:cs typeface="Arial"/>
              <a:sym typeface="Arial"/>
            </a:endParaRPr>
          </a:p>
          <a:p>
            <a:pPr marL="0" lvl="0" indent="0" algn="l" rtl="0">
              <a:spcBef>
                <a:spcPts val="0"/>
              </a:spcBef>
              <a:spcAft>
                <a:spcPts val="0"/>
              </a:spcAft>
              <a:buNone/>
            </a:pPr>
            <a:r>
              <a:rPr lang="en-US" sz="1150" b="1">
                <a:solidFill>
                  <a:srgbClr val="222222"/>
                </a:solidFill>
                <a:latin typeface="Arial"/>
                <a:ea typeface="Arial"/>
                <a:cs typeface="Arial"/>
                <a:sym typeface="Arial"/>
              </a:rPr>
              <a:t>Lessons learned:</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Focus groups important to recognizing great limitations on legal literacy for everyday people </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People still need some guidance and assistance - hence increased collaborations between community service groups, libraries and county social workers - so created these partnerships and offer introductions to the tool. </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Is a lot to just run the site cost and maintenance wise on the day to day because CCAP charges nearly $12,500 for access </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Working on a UW-Madison evaluation in conjunction with the IRP so we will learn more from there </a:t>
            </a:r>
            <a:endParaRPr/>
          </a:p>
          <a:p>
            <a:pPr marL="742950" lvl="1" indent="-285750" algn="l" rtl="0">
              <a:spcBef>
                <a:spcPts val="0"/>
              </a:spcBef>
              <a:spcAft>
                <a:spcPts val="0"/>
              </a:spcAft>
              <a:buClr>
                <a:srgbClr val="222222"/>
              </a:buClr>
              <a:buSzPts val="1150"/>
              <a:buFont typeface="Calibri"/>
              <a:buAutoNum type="arabicPeriod"/>
            </a:pPr>
            <a:r>
              <a:rPr lang="en-US" sz="1150">
                <a:solidFill>
                  <a:srgbClr val="222222"/>
                </a:solidFill>
                <a:latin typeface="Arial"/>
                <a:ea typeface="Arial"/>
                <a:cs typeface="Arial"/>
                <a:sym typeface="Arial"/>
              </a:rPr>
              <a:t>Communication communication communication - people need to know the tool exists to use it but that also requires trust development and messengers that we can be trusted. Example EXPO and billboard campaign </a:t>
            </a:r>
            <a:endParaRPr/>
          </a:p>
          <a:p>
            <a:pPr marL="0" lvl="0" indent="0" algn="l" rtl="0">
              <a:lnSpc>
                <a:spcPct val="100000"/>
              </a:lnSpc>
              <a:spcBef>
                <a:spcPts val="0"/>
              </a:spcBef>
              <a:spcAft>
                <a:spcPts val="0"/>
              </a:spcAft>
              <a:buSzPts val="1400"/>
              <a:buNone/>
            </a:pPr>
            <a:endParaRPr/>
          </a:p>
        </p:txBody>
      </p:sp>
      <p:sp>
        <p:nvSpPr>
          <p:cNvPr id="350" name="Google Shape;350;g36e2e14416b_0_3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36e2fffd60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0" name="Google Shape;740;g36e2fffd60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r>
              <a:rPr lang="en-US"/>
              <a:t>https://liftwisconsin.org/get-involved/?_gl=1*9240ih*_gcl_au*MTU0NDU1MTY2My4xNzM4OTQ2NTkz*_ga*MTc3NzAxMjgwOS4xNzE1OTA0MjE3*_ga_Q9TS64L49B*MTc0NTkzMjcwMy4xOC4wLjE3NDU5MzI3MDMuNjAuMC4wFlyers, follow-up, this was intro training we can do more in depth on any one of these issues or modules. We are seeking community based orgs to partner with to have a staff member become the resident expert in the tool and these modules and or related civil issues including truage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7"/>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chemeClr val="dk1"/>
              </a:buClr>
              <a:buSzPts val="1400"/>
              <a:buChar char="●"/>
              <a:defRPr sz="1867"/>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28" name="Google Shape;28;p27"/>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Clr>
                <a:schemeClr val="dk1"/>
              </a:buClr>
              <a:buSzPts val="1400"/>
              <a:buChar char="●"/>
              <a:defRPr sz="1867"/>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29" name="Google Shape;29;p2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0"/>
        <p:cNvGrpSpPr/>
        <p:nvPr/>
      </p:nvGrpSpPr>
      <p:grpSpPr>
        <a:xfrm>
          <a:off x="0" y="0"/>
          <a:ext cx="0" cy="0"/>
          <a:chOff x="0" y="0"/>
          <a:chExt cx="0" cy="0"/>
        </a:xfrm>
      </p:grpSpPr>
      <p:sp>
        <p:nvSpPr>
          <p:cNvPr id="31" name="Google Shape;31;p28"/>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32" name="Google Shape;32;p28"/>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chemeClr val="dk1"/>
              </a:buClr>
              <a:buSzPts val="1200"/>
              <a:buChar char="●"/>
              <a:defRPr sz="16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33" name="Google Shape;33;p2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1">
  <p:cSld name="ONE_COLUMN_TEXT">
    <p:spTree>
      <p:nvGrpSpPr>
        <p:cNvPr id="1" name="Shape 34"/>
        <p:cNvGrpSpPr/>
        <p:nvPr/>
      </p:nvGrpSpPr>
      <p:grpSpPr>
        <a:xfrm>
          <a:off x="0" y="0"/>
          <a:ext cx="0" cy="0"/>
          <a:chOff x="0" y="0"/>
          <a:chExt cx="0" cy="0"/>
        </a:xfrm>
      </p:grpSpPr>
      <p:sp>
        <p:nvSpPr>
          <p:cNvPr id="35" name="Google Shape;35;g3713027bafd_5_150"/>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36" name="Google Shape;36;g3713027bafd_5_150"/>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7" name="Google Shape;37;g3713027bafd_5_150"/>
          <p:cNvSpPr txBox="1">
            <a:spLocks noGrp="1"/>
          </p:cNvSpPr>
          <p:nvPr>
            <p:ph type="sldNum" idx="12"/>
          </p:nvPr>
        </p:nvSpPr>
        <p:spPr>
          <a:xfrm>
            <a:off x="11296611" y="6217623"/>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8"/>
        <p:cNvGrpSpPr/>
        <p:nvPr/>
      </p:nvGrpSpPr>
      <p:grpSpPr>
        <a:xfrm>
          <a:off x="0" y="0"/>
          <a:ext cx="0" cy="0"/>
          <a:chOff x="0" y="0"/>
          <a:chExt cx="0" cy="0"/>
        </a:xfrm>
      </p:grpSpPr>
      <p:sp>
        <p:nvSpPr>
          <p:cNvPr id="39" name="Google Shape;39;p29"/>
          <p:cNvSpPr txBox="1">
            <a:spLocks noGrp="1"/>
          </p:cNvSpPr>
          <p:nvPr>
            <p:ph type="title"/>
          </p:nvPr>
        </p:nvSpPr>
        <p:spPr>
          <a:xfrm>
            <a:off x="653667" y="701800"/>
            <a:ext cx="77300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dk1"/>
              </a:buClr>
              <a:buSzPts val="4800"/>
              <a:buFont typeface="Calibri"/>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40" name="Google Shape;40;p2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6"/>
        <p:cNvGrpSpPr/>
        <p:nvPr/>
      </p:nvGrpSpPr>
      <p:grpSpPr>
        <a:xfrm>
          <a:off x="0" y="0"/>
          <a:ext cx="0" cy="0"/>
          <a:chOff x="0" y="0"/>
          <a:chExt cx="0" cy="0"/>
        </a:xfrm>
      </p:grpSpPr>
      <p:sp>
        <p:nvSpPr>
          <p:cNvPr id="47" name="Google Shape;47;p26"/>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8" name="Google Shape;48;p2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 name="Google Shape;49;p26"/>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Clr>
                <a:schemeClr val="dk1"/>
              </a:buClr>
              <a:buSzPts val="1800"/>
              <a:buChar char="●"/>
              <a:defRPr/>
            </a:lvl1pPr>
            <a:lvl2pPr marL="914400" lvl="1" indent="-317500" algn="l">
              <a:lnSpc>
                <a:spcPct val="115000"/>
              </a:lnSpc>
              <a:spcBef>
                <a:spcPts val="0"/>
              </a:spcBef>
              <a:spcAft>
                <a:spcPts val="0"/>
              </a:spcAft>
              <a:buClr>
                <a:schemeClr val="dk1"/>
              </a:buClr>
              <a:buSzPts val="1400"/>
              <a:buChar char="○"/>
              <a:defRPr/>
            </a:lvl2pPr>
            <a:lvl3pPr marL="1371600" lvl="2" indent="-317500" algn="l">
              <a:lnSpc>
                <a:spcPct val="115000"/>
              </a:lnSpc>
              <a:spcBef>
                <a:spcPts val="0"/>
              </a:spcBef>
              <a:spcAft>
                <a:spcPts val="0"/>
              </a:spcAft>
              <a:buClr>
                <a:schemeClr val="dk1"/>
              </a:buClr>
              <a:buSzPts val="1400"/>
              <a:buChar char="■"/>
              <a:defRPr/>
            </a:lvl3pPr>
            <a:lvl4pPr marL="1828800" lvl="3" indent="-317500" algn="l">
              <a:lnSpc>
                <a:spcPct val="115000"/>
              </a:lnSpc>
              <a:spcBef>
                <a:spcPts val="0"/>
              </a:spcBef>
              <a:spcAft>
                <a:spcPts val="0"/>
              </a:spcAft>
              <a:buClr>
                <a:schemeClr val="dk1"/>
              </a:buClr>
              <a:buSzPts val="1400"/>
              <a:buChar char="●"/>
              <a:defRPr/>
            </a:lvl4pPr>
            <a:lvl5pPr marL="2286000" lvl="4" indent="-317500" algn="l">
              <a:lnSpc>
                <a:spcPct val="115000"/>
              </a:lnSpc>
              <a:spcBef>
                <a:spcPts val="0"/>
              </a:spcBef>
              <a:spcAft>
                <a:spcPts val="0"/>
              </a:spcAft>
              <a:buClr>
                <a:schemeClr val="dk1"/>
              </a:buClr>
              <a:buSzPts val="1400"/>
              <a:buChar char="○"/>
              <a:defRPr/>
            </a:lvl5pPr>
            <a:lvl6pPr marL="2743200" lvl="5" indent="-317500" algn="l">
              <a:lnSpc>
                <a:spcPct val="115000"/>
              </a:lnSpc>
              <a:spcBef>
                <a:spcPts val="0"/>
              </a:spcBef>
              <a:spcAft>
                <a:spcPts val="0"/>
              </a:spcAft>
              <a:buClr>
                <a:schemeClr val="dk1"/>
              </a:buClr>
              <a:buSzPts val="1400"/>
              <a:buChar char="■"/>
              <a:defRPr/>
            </a:lvl6pPr>
            <a:lvl7pPr marL="3200400" lvl="6" indent="-317500" algn="l">
              <a:lnSpc>
                <a:spcPct val="115000"/>
              </a:lnSpc>
              <a:spcBef>
                <a:spcPts val="0"/>
              </a:spcBef>
              <a:spcAft>
                <a:spcPts val="0"/>
              </a:spcAft>
              <a:buClr>
                <a:schemeClr val="dk1"/>
              </a:buClr>
              <a:buSzPts val="1400"/>
              <a:buChar char="●"/>
              <a:defRPr/>
            </a:lvl7pPr>
            <a:lvl8pPr marL="3657600" lvl="7" indent="-317500" algn="l">
              <a:lnSpc>
                <a:spcPct val="115000"/>
              </a:lnSpc>
              <a:spcBef>
                <a:spcPts val="0"/>
              </a:spcBef>
              <a:spcAft>
                <a:spcPts val="0"/>
              </a:spcAft>
              <a:buClr>
                <a:schemeClr val="dk1"/>
              </a:buClr>
              <a:buSzPts val="1400"/>
              <a:buChar char="○"/>
              <a:defRPr/>
            </a:lvl8pPr>
            <a:lvl9pPr marL="4114800" lvl="8" indent="-317500" algn="l">
              <a:lnSpc>
                <a:spcPct val="115000"/>
              </a:lnSpc>
              <a:spcBef>
                <a:spcPts val="0"/>
              </a:spcBef>
              <a:spcAft>
                <a:spcPts val="0"/>
              </a:spcAft>
              <a:buClr>
                <a:schemeClr val="dk1"/>
              </a:buClr>
              <a:buSzPts val="1400"/>
              <a:buChar char="■"/>
              <a:defRPr/>
            </a:lvl9pPr>
          </a:lstStyle>
          <a:p>
            <a:endParaRPr/>
          </a:p>
        </p:txBody>
      </p:sp>
      <p:sp>
        <p:nvSpPr>
          <p:cNvPr id="50" name="Google Shape;50;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51"/>
        <p:cNvGrpSpPr/>
        <p:nvPr/>
      </p:nvGrpSpPr>
      <p:grpSpPr>
        <a:xfrm>
          <a:off x="0" y="0"/>
          <a:ext cx="0" cy="0"/>
          <a:chOff x="0" y="0"/>
          <a:chExt cx="0" cy="0"/>
        </a:xfrm>
      </p:grpSpPr>
      <p:cxnSp>
        <p:nvCxnSpPr>
          <p:cNvPr id="52" name="Google Shape;52;p25"/>
          <p:cNvCxnSpPr/>
          <p:nvPr/>
        </p:nvCxnSpPr>
        <p:spPr>
          <a:xfrm>
            <a:off x="0" y="3997533"/>
            <a:ext cx="12192000" cy="0"/>
          </a:xfrm>
          <a:prstGeom prst="straightConnector1">
            <a:avLst/>
          </a:prstGeom>
          <a:noFill/>
          <a:ln w="19050" cap="flat" cmpd="sng">
            <a:solidFill>
              <a:schemeClr val="lt2"/>
            </a:solidFill>
            <a:prstDash val="solid"/>
            <a:round/>
            <a:headEnd type="none" w="sm" len="sm"/>
            <a:tailEnd type="none" w="sm" len="sm"/>
          </a:ln>
        </p:spPr>
      </p:cxnSp>
      <p:sp>
        <p:nvSpPr>
          <p:cNvPr id="53" name="Google Shape;53;p25"/>
          <p:cNvSpPr txBox="1">
            <a:spLocks noGrp="1"/>
          </p:cNvSpPr>
          <p:nvPr>
            <p:ph type="title"/>
          </p:nvPr>
        </p:nvSpPr>
        <p:spPr>
          <a:xfrm>
            <a:off x="680600" y="2743200"/>
            <a:ext cx="10830800" cy="10384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3600"/>
              <a:buFont typeface="Calibri"/>
              <a:buNone/>
              <a:defRPr sz="4800">
                <a:solidFill>
                  <a:schemeClr val="lt1"/>
                </a:solidFill>
              </a:defRPr>
            </a:lvl1pPr>
            <a:lvl2pPr lvl="1" algn="l">
              <a:lnSpc>
                <a:spcPct val="100000"/>
              </a:lnSpc>
              <a:spcBef>
                <a:spcPts val="0"/>
              </a:spcBef>
              <a:spcAft>
                <a:spcPts val="0"/>
              </a:spcAft>
              <a:buClr>
                <a:schemeClr val="lt1"/>
              </a:buClr>
              <a:buSzPts val="3600"/>
              <a:buNone/>
              <a:defRPr sz="4800">
                <a:solidFill>
                  <a:schemeClr val="lt1"/>
                </a:solidFill>
              </a:defRPr>
            </a:lvl2pPr>
            <a:lvl3pPr lvl="2" algn="l">
              <a:lnSpc>
                <a:spcPct val="100000"/>
              </a:lnSpc>
              <a:spcBef>
                <a:spcPts val="0"/>
              </a:spcBef>
              <a:spcAft>
                <a:spcPts val="0"/>
              </a:spcAft>
              <a:buClr>
                <a:schemeClr val="lt1"/>
              </a:buClr>
              <a:buSzPts val="3600"/>
              <a:buNone/>
              <a:defRPr sz="4800">
                <a:solidFill>
                  <a:schemeClr val="lt1"/>
                </a:solidFill>
              </a:defRPr>
            </a:lvl3pPr>
            <a:lvl4pPr lvl="3" algn="l">
              <a:lnSpc>
                <a:spcPct val="100000"/>
              </a:lnSpc>
              <a:spcBef>
                <a:spcPts val="0"/>
              </a:spcBef>
              <a:spcAft>
                <a:spcPts val="0"/>
              </a:spcAft>
              <a:buClr>
                <a:schemeClr val="lt1"/>
              </a:buClr>
              <a:buSzPts val="3600"/>
              <a:buNone/>
              <a:defRPr sz="4800">
                <a:solidFill>
                  <a:schemeClr val="lt1"/>
                </a:solidFill>
              </a:defRPr>
            </a:lvl4pPr>
            <a:lvl5pPr lvl="4" algn="l">
              <a:lnSpc>
                <a:spcPct val="100000"/>
              </a:lnSpc>
              <a:spcBef>
                <a:spcPts val="0"/>
              </a:spcBef>
              <a:spcAft>
                <a:spcPts val="0"/>
              </a:spcAft>
              <a:buClr>
                <a:schemeClr val="lt1"/>
              </a:buClr>
              <a:buSzPts val="3600"/>
              <a:buNone/>
              <a:defRPr sz="4800">
                <a:solidFill>
                  <a:schemeClr val="lt1"/>
                </a:solidFill>
              </a:defRPr>
            </a:lvl5pPr>
            <a:lvl6pPr lvl="5" algn="l">
              <a:lnSpc>
                <a:spcPct val="100000"/>
              </a:lnSpc>
              <a:spcBef>
                <a:spcPts val="0"/>
              </a:spcBef>
              <a:spcAft>
                <a:spcPts val="0"/>
              </a:spcAft>
              <a:buClr>
                <a:schemeClr val="lt1"/>
              </a:buClr>
              <a:buSzPts val="3600"/>
              <a:buNone/>
              <a:defRPr sz="4800">
                <a:solidFill>
                  <a:schemeClr val="lt1"/>
                </a:solidFill>
              </a:defRPr>
            </a:lvl6pPr>
            <a:lvl7pPr lvl="6" algn="l">
              <a:lnSpc>
                <a:spcPct val="100000"/>
              </a:lnSpc>
              <a:spcBef>
                <a:spcPts val="0"/>
              </a:spcBef>
              <a:spcAft>
                <a:spcPts val="0"/>
              </a:spcAft>
              <a:buClr>
                <a:schemeClr val="lt1"/>
              </a:buClr>
              <a:buSzPts val="3600"/>
              <a:buNone/>
              <a:defRPr sz="4800">
                <a:solidFill>
                  <a:schemeClr val="lt1"/>
                </a:solidFill>
              </a:defRPr>
            </a:lvl7pPr>
            <a:lvl8pPr lvl="7" algn="l">
              <a:lnSpc>
                <a:spcPct val="100000"/>
              </a:lnSpc>
              <a:spcBef>
                <a:spcPts val="0"/>
              </a:spcBef>
              <a:spcAft>
                <a:spcPts val="0"/>
              </a:spcAft>
              <a:buClr>
                <a:schemeClr val="lt1"/>
              </a:buClr>
              <a:buSzPts val="3600"/>
              <a:buNone/>
              <a:defRPr sz="4800">
                <a:solidFill>
                  <a:schemeClr val="lt1"/>
                </a:solidFill>
              </a:defRPr>
            </a:lvl8pPr>
            <a:lvl9pPr lvl="8" algn="l">
              <a:lnSpc>
                <a:spcPct val="100000"/>
              </a:lnSpc>
              <a:spcBef>
                <a:spcPts val="0"/>
              </a:spcBef>
              <a:spcAft>
                <a:spcPts val="0"/>
              </a:spcAft>
              <a:buClr>
                <a:schemeClr val="lt1"/>
              </a:buClr>
              <a:buSzPts val="3600"/>
              <a:buNone/>
              <a:defRPr sz="4800">
                <a:solidFill>
                  <a:schemeClr val="lt1"/>
                </a:solidFill>
              </a:defRPr>
            </a:lvl9pPr>
          </a:lstStyle>
          <a:p>
            <a:endParaRPr/>
          </a:p>
        </p:txBody>
      </p:sp>
      <p:sp>
        <p:nvSpPr>
          <p:cNvPr id="54" name="Google Shape;54;p2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61"/>
        <p:cNvGrpSpPr/>
        <p:nvPr/>
      </p:nvGrpSpPr>
      <p:grpSpPr>
        <a:xfrm>
          <a:off x="0" y="0"/>
          <a:ext cx="0" cy="0"/>
          <a:chOff x="0" y="0"/>
          <a:chExt cx="0" cy="0"/>
        </a:xfrm>
      </p:grpSpPr>
      <p:sp>
        <p:nvSpPr>
          <p:cNvPr id="62" name="Google Shape;62;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4" name="Google Shape;6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7" name="Google Shape;77;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9" name="Google Shape;79;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3"/>
        <p:cNvGrpSpPr/>
        <p:nvPr/>
      </p:nvGrpSpPr>
      <p:grpSpPr>
        <a:xfrm>
          <a:off x="0" y="0"/>
          <a:ext cx="0" cy="0"/>
          <a:chOff x="0" y="0"/>
          <a:chExt cx="0" cy="0"/>
        </a:xfrm>
      </p:grpSpPr>
      <p:sp>
        <p:nvSpPr>
          <p:cNvPr id="84" name="Google Shape;84;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6" name="Google Shape;86;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7" name="Google Shape;87;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0"/>
        <p:cNvGrpSpPr/>
        <p:nvPr/>
      </p:nvGrpSpPr>
      <p:grpSpPr>
        <a:xfrm>
          <a:off x="0" y="0"/>
          <a:ext cx="0" cy="0"/>
          <a:chOff x="0" y="0"/>
          <a:chExt cx="0" cy="0"/>
        </a:xfrm>
      </p:grpSpPr>
      <p:sp>
        <p:nvSpPr>
          <p:cNvPr id="91" name="Google Shape;91;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7"/>
          <p:cNvSpPr>
            <a:spLocks noGrp="1"/>
          </p:cNvSpPr>
          <p:nvPr>
            <p:ph type="pic" idx="2"/>
          </p:nvPr>
        </p:nvSpPr>
        <p:spPr>
          <a:xfrm>
            <a:off x="5183188" y="987425"/>
            <a:ext cx="6172200" cy="4873625"/>
          </a:xfrm>
          <a:prstGeom prst="rect">
            <a:avLst/>
          </a:prstGeom>
          <a:noFill/>
          <a:ln>
            <a:noFill/>
          </a:ln>
        </p:spPr>
      </p:sp>
      <p:sp>
        <p:nvSpPr>
          <p:cNvPr id="93" name="Google Shape;93;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4" name="Google Shape;94;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7"/>
        <p:cNvGrpSpPr/>
        <p:nvPr/>
      </p:nvGrpSpPr>
      <p:grpSpPr>
        <a:xfrm>
          <a:off x="0" y="0"/>
          <a:ext cx="0" cy="0"/>
          <a:chOff x="0" y="0"/>
          <a:chExt cx="0" cy="0"/>
        </a:xfrm>
      </p:grpSpPr>
      <p:sp>
        <p:nvSpPr>
          <p:cNvPr id="98" name="Google Shape;98;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3"/>
        <p:cNvGrpSpPr/>
        <p:nvPr/>
      </p:nvGrpSpPr>
      <p:grpSpPr>
        <a:xfrm>
          <a:off x="0" y="0"/>
          <a:ext cx="0" cy="0"/>
          <a:chOff x="0" y="0"/>
          <a:chExt cx="0" cy="0"/>
        </a:xfrm>
      </p:grpSpPr>
      <p:sp>
        <p:nvSpPr>
          <p:cNvPr id="104" name="Google Shape;104;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35"/>
        <p:cNvGrpSpPr/>
        <p:nvPr/>
      </p:nvGrpSpPr>
      <p:grpSpPr>
        <a:xfrm>
          <a:off x="0" y="0"/>
          <a:ext cx="0" cy="0"/>
          <a:chOff x="0" y="0"/>
          <a:chExt cx="0" cy="0"/>
        </a:xfrm>
      </p:grpSpPr>
      <p:sp>
        <p:nvSpPr>
          <p:cNvPr id="36" name="Google Shape;3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8158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3"/>
        <p:cNvGrpSpPr/>
        <p:nvPr/>
      </p:nvGrpSpPr>
      <p:grpSpPr>
        <a:xfrm>
          <a:off x="0" y="0"/>
          <a:ext cx="0" cy="0"/>
          <a:chOff x="0" y="0"/>
          <a:chExt cx="0" cy="0"/>
        </a:xfrm>
      </p:grpSpPr>
      <p:sp>
        <p:nvSpPr>
          <p:cNvPr id="114" name="Google Shape;114;g38794e36889_0_1026"/>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5"/>
        <p:cNvGrpSpPr/>
        <p:nvPr/>
      </p:nvGrpSpPr>
      <p:grpSpPr>
        <a:xfrm>
          <a:off x="0" y="0"/>
          <a:ext cx="0" cy="0"/>
          <a:chOff x="0" y="0"/>
          <a:chExt cx="0" cy="0"/>
        </a:xfrm>
      </p:grpSpPr>
      <p:sp>
        <p:nvSpPr>
          <p:cNvPr id="116" name="Google Shape;116;g38794e36889_0_913"/>
          <p:cNvSpPr/>
          <p:nvPr/>
        </p:nvSpPr>
        <p:spPr>
          <a:xfrm>
            <a:off x="41" y="3766000"/>
            <a:ext cx="9827100" cy="3092100"/>
          </a:xfrm>
          <a:prstGeom prst="rtTriangle">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g38794e36889_0_913"/>
          <p:cNvSpPr/>
          <p:nvPr/>
        </p:nvSpPr>
        <p:spPr>
          <a:xfrm flipH="1">
            <a:off x="4776900" y="2067600"/>
            <a:ext cx="7415100" cy="47904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g38794e36889_0_913"/>
          <p:cNvSpPr/>
          <p:nvPr/>
        </p:nvSpPr>
        <p:spPr>
          <a:xfrm rot="10800000">
            <a:off x="6745206" y="-100"/>
            <a:ext cx="5446800" cy="27369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g38794e36889_0_913"/>
          <p:cNvSpPr/>
          <p:nvPr/>
        </p:nvSpPr>
        <p:spPr>
          <a:xfrm>
            <a:off x="271033"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0" name="Google Shape;120;g38794e36889_0_913"/>
          <p:cNvGrpSpPr/>
          <p:nvPr/>
        </p:nvGrpSpPr>
        <p:grpSpPr>
          <a:xfrm>
            <a:off x="340259" y="790"/>
            <a:ext cx="3000409" cy="1392365"/>
            <a:chOff x="255200" y="592"/>
            <a:chExt cx="2250363" cy="1044300"/>
          </a:xfrm>
        </p:grpSpPr>
        <p:sp>
          <p:nvSpPr>
            <p:cNvPr id="121" name="Google Shape;121;g38794e36889_0_913"/>
            <p:cNvSpPr/>
            <p:nvPr/>
          </p:nvSpPr>
          <p:spPr>
            <a:xfrm>
              <a:off x="764063"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g38794e36889_0_913"/>
            <p:cNvSpPr/>
            <p:nvPr/>
          </p:nvSpPr>
          <p:spPr>
            <a:xfrm>
              <a:off x="509632"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g38794e36889_0_913"/>
            <p:cNvSpPr/>
            <p:nvPr/>
          </p:nvSpPr>
          <p:spPr>
            <a:xfrm>
              <a:off x="255200"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4" name="Google Shape;124;g38794e36889_0_913"/>
          <p:cNvGrpSpPr/>
          <p:nvPr/>
        </p:nvGrpSpPr>
        <p:grpSpPr>
          <a:xfrm>
            <a:off x="1207163" y="790"/>
            <a:ext cx="3000409" cy="1392365"/>
            <a:chOff x="905395" y="592"/>
            <a:chExt cx="2250363" cy="1044300"/>
          </a:xfrm>
        </p:grpSpPr>
        <p:sp>
          <p:nvSpPr>
            <p:cNvPr id="125" name="Google Shape;125;g38794e36889_0_913"/>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g38794e36889_0_913"/>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g38794e36889_0_913"/>
            <p:cNvSpPr/>
            <p:nvPr/>
          </p:nvSpPr>
          <p:spPr>
            <a:xfrm>
              <a:off x="905395"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28" name="Google Shape;128;g38794e36889_0_913"/>
          <p:cNvGrpSpPr/>
          <p:nvPr/>
        </p:nvGrpSpPr>
        <p:grpSpPr>
          <a:xfrm>
            <a:off x="9409960" y="6784"/>
            <a:ext cx="2468376" cy="1002839"/>
            <a:chOff x="6917201" y="0"/>
            <a:chExt cx="2227776" cy="863400"/>
          </a:xfrm>
        </p:grpSpPr>
        <p:sp>
          <p:nvSpPr>
            <p:cNvPr id="129" name="Google Shape;129;g38794e36889_0_913"/>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g38794e36889_0_913"/>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g38794e36889_0_913"/>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2" name="Google Shape;132;g38794e36889_0_913"/>
          <p:cNvGrpSpPr/>
          <p:nvPr/>
        </p:nvGrpSpPr>
        <p:grpSpPr>
          <a:xfrm>
            <a:off x="8737607" y="5623802"/>
            <a:ext cx="3185497" cy="1234317"/>
            <a:chOff x="6917201" y="0"/>
            <a:chExt cx="2227776" cy="863400"/>
          </a:xfrm>
        </p:grpSpPr>
        <p:sp>
          <p:nvSpPr>
            <p:cNvPr id="133" name="Google Shape;133;g38794e36889_0_913"/>
            <p:cNvSpPr/>
            <p:nvPr/>
          </p:nvSpPr>
          <p:spPr>
            <a:xfrm>
              <a:off x="7641677"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38794e36889_0_913"/>
            <p:cNvSpPr/>
            <p:nvPr/>
          </p:nvSpPr>
          <p:spPr>
            <a:xfrm>
              <a:off x="7279439"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g38794e36889_0_913"/>
            <p:cNvSpPr/>
            <p:nvPr/>
          </p:nvSpPr>
          <p:spPr>
            <a:xfrm>
              <a:off x="6917201"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 name="Google Shape;136;g38794e36889_0_913"/>
          <p:cNvGrpSpPr/>
          <p:nvPr/>
        </p:nvGrpSpPr>
        <p:grpSpPr>
          <a:xfrm>
            <a:off x="265764" y="5407536"/>
            <a:ext cx="3727292" cy="1444382"/>
            <a:chOff x="6917201" y="0"/>
            <a:chExt cx="2227776" cy="863400"/>
          </a:xfrm>
        </p:grpSpPr>
        <p:sp>
          <p:nvSpPr>
            <p:cNvPr id="137" name="Google Shape;137;g38794e36889_0_913"/>
            <p:cNvSpPr/>
            <p:nvPr/>
          </p:nvSpPr>
          <p:spPr>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g38794e36889_0_913"/>
            <p:cNvSpPr/>
            <p:nvPr/>
          </p:nvSpPr>
          <p:spPr>
            <a:xfrm>
              <a:off x="7279439"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g38794e36889_0_913"/>
            <p:cNvSpPr/>
            <p:nvPr/>
          </p:nvSpPr>
          <p:spPr>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0" name="Google Shape;140;g38794e36889_0_913"/>
          <p:cNvSpPr txBox="1">
            <a:spLocks noGrp="1"/>
          </p:cNvSpPr>
          <p:nvPr>
            <p:ph type="ctrTitle"/>
          </p:nvPr>
        </p:nvSpPr>
        <p:spPr>
          <a:xfrm>
            <a:off x="2478271" y="2430444"/>
            <a:ext cx="7148400" cy="19308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5100"/>
              <a:buNone/>
              <a:defRPr sz="5100"/>
            </a:lvl1pPr>
            <a:lvl2pPr lvl="1" algn="ctr">
              <a:lnSpc>
                <a:spcPct val="100000"/>
              </a:lnSpc>
              <a:spcBef>
                <a:spcPts val="0"/>
              </a:spcBef>
              <a:spcAft>
                <a:spcPts val="0"/>
              </a:spcAft>
              <a:buSzPts val="5100"/>
              <a:buNone/>
              <a:defRPr sz="5100"/>
            </a:lvl2pPr>
            <a:lvl3pPr lvl="2" algn="ctr">
              <a:lnSpc>
                <a:spcPct val="100000"/>
              </a:lnSpc>
              <a:spcBef>
                <a:spcPts val="0"/>
              </a:spcBef>
              <a:spcAft>
                <a:spcPts val="0"/>
              </a:spcAft>
              <a:buSzPts val="5100"/>
              <a:buNone/>
              <a:defRPr sz="5100"/>
            </a:lvl3pPr>
            <a:lvl4pPr lvl="3" algn="ctr">
              <a:lnSpc>
                <a:spcPct val="100000"/>
              </a:lnSpc>
              <a:spcBef>
                <a:spcPts val="0"/>
              </a:spcBef>
              <a:spcAft>
                <a:spcPts val="0"/>
              </a:spcAft>
              <a:buSzPts val="5100"/>
              <a:buNone/>
              <a:defRPr sz="5100"/>
            </a:lvl4pPr>
            <a:lvl5pPr lvl="4" algn="ctr">
              <a:lnSpc>
                <a:spcPct val="100000"/>
              </a:lnSpc>
              <a:spcBef>
                <a:spcPts val="0"/>
              </a:spcBef>
              <a:spcAft>
                <a:spcPts val="0"/>
              </a:spcAft>
              <a:buSzPts val="5100"/>
              <a:buNone/>
              <a:defRPr sz="5100"/>
            </a:lvl5pPr>
            <a:lvl6pPr lvl="5" algn="ctr">
              <a:lnSpc>
                <a:spcPct val="100000"/>
              </a:lnSpc>
              <a:spcBef>
                <a:spcPts val="0"/>
              </a:spcBef>
              <a:spcAft>
                <a:spcPts val="0"/>
              </a:spcAft>
              <a:buSzPts val="5100"/>
              <a:buNone/>
              <a:defRPr sz="5100"/>
            </a:lvl6pPr>
            <a:lvl7pPr lvl="6" algn="ctr">
              <a:lnSpc>
                <a:spcPct val="100000"/>
              </a:lnSpc>
              <a:spcBef>
                <a:spcPts val="0"/>
              </a:spcBef>
              <a:spcAft>
                <a:spcPts val="0"/>
              </a:spcAft>
              <a:buSzPts val="5100"/>
              <a:buNone/>
              <a:defRPr sz="5100"/>
            </a:lvl7pPr>
            <a:lvl8pPr lvl="7" algn="ctr">
              <a:lnSpc>
                <a:spcPct val="100000"/>
              </a:lnSpc>
              <a:spcBef>
                <a:spcPts val="0"/>
              </a:spcBef>
              <a:spcAft>
                <a:spcPts val="0"/>
              </a:spcAft>
              <a:buSzPts val="5100"/>
              <a:buNone/>
              <a:defRPr sz="5100"/>
            </a:lvl8pPr>
            <a:lvl9pPr lvl="8" algn="ctr">
              <a:lnSpc>
                <a:spcPct val="100000"/>
              </a:lnSpc>
              <a:spcBef>
                <a:spcPts val="0"/>
              </a:spcBef>
              <a:spcAft>
                <a:spcPts val="0"/>
              </a:spcAft>
              <a:buSzPts val="5100"/>
              <a:buNone/>
              <a:defRPr sz="5100"/>
            </a:lvl9pPr>
          </a:lstStyle>
          <a:p>
            <a:endParaRPr/>
          </a:p>
        </p:txBody>
      </p:sp>
      <p:sp>
        <p:nvSpPr>
          <p:cNvPr id="141" name="Google Shape;141;g38794e36889_0_913"/>
          <p:cNvSpPr txBox="1">
            <a:spLocks noGrp="1"/>
          </p:cNvSpPr>
          <p:nvPr>
            <p:ph type="subTitle" idx="1"/>
          </p:nvPr>
        </p:nvSpPr>
        <p:spPr>
          <a:xfrm>
            <a:off x="2478267" y="4550878"/>
            <a:ext cx="7148400" cy="69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2100"/>
              <a:buNone/>
              <a:defRPr sz="2100">
                <a:solidFill>
                  <a:schemeClr val="lt1"/>
                </a:solidFill>
              </a:defRPr>
            </a:lvl2pPr>
            <a:lvl3pPr lvl="2" algn="ctr">
              <a:lnSpc>
                <a:spcPct val="100000"/>
              </a:lnSpc>
              <a:spcBef>
                <a:spcPts val="0"/>
              </a:spcBef>
              <a:spcAft>
                <a:spcPts val="0"/>
              </a:spcAft>
              <a:buClr>
                <a:schemeClr val="lt1"/>
              </a:buClr>
              <a:buSzPts val="2100"/>
              <a:buNone/>
              <a:defRPr sz="2100">
                <a:solidFill>
                  <a:schemeClr val="lt1"/>
                </a:solidFill>
              </a:defRPr>
            </a:lvl3pPr>
            <a:lvl4pPr lvl="3" algn="ctr">
              <a:lnSpc>
                <a:spcPct val="100000"/>
              </a:lnSpc>
              <a:spcBef>
                <a:spcPts val="0"/>
              </a:spcBef>
              <a:spcAft>
                <a:spcPts val="0"/>
              </a:spcAft>
              <a:buClr>
                <a:schemeClr val="lt1"/>
              </a:buClr>
              <a:buSzPts val="2100"/>
              <a:buNone/>
              <a:defRPr sz="2100">
                <a:solidFill>
                  <a:schemeClr val="lt1"/>
                </a:solidFill>
              </a:defRPr>
            </a:lvl4pPr>
            <a:lvl5pPr lvl="4" algn="ctr">
              <a:lnSpc>
                <a:spcPct val="100000"/>
              </a:lnSpc>
              <a:spcBef>
                <a:spcPts val="0"/>
              </a:spcBef>
              <a:spcAft>
                <a:spcPts val="0"/>
              </a:spcAft>
              <a:buClr>
                <a:schemeClr val="lt1"/>
              </a:buClr>
              <a:buSzPts val="2100"/>
              <a:buNone/>
              <a:defRPr sz="2100">
                <a:solidFill>
                  <a:schemeClr val="lt1"/>
                </a:solidFill>
              </a:defRPr>
            </a:lvl5pPr>
            <a:lvl6pPr lvl="5" algn="ctr">
              <a:lnSpc>
                <a:spcPct val="100000"/>
              </a:lnSpc>
              <a:spcBef>
                <a:spcPts val="0"/>
              </a:spcBef>
              <a:spcAft>
                <a:spcPts val="0"/>
              </a:spcAft>
              <a:buClr>
                <a:schemeClr val="lt1"/>
              </a:buClr>
              <a:buSzPts val="2100"/>
              <a:buNone/>
              <a:defRPr sz="2100">
                <a:solidFill>
                  <a:schemeClr val="lt1"/>
                </a:solidFill>
              </a:defRPr>
            </a:lvl6pPr>
            <a:lvl7pPr lvl="6" algn="ctr">
              <a:lnSpc>
                <a:spcPct val="100000"/>
              </a:lnSpc>
              <a:spcBef>
                <a:spcPts val="0"/>
              </a:spcBef>
              <a:spcAft>
                <a:spcPts val="0"/>
              </a:spcAft>
              <a:buClr>
                <a:schemeClr val="lt1"/>
              </a:buClr>
              <a:buSzPts val="2100"/>
              <a:buNone/>
              <a:defRPr sz="2100">
                <a:solidFill>
                  <a:schemeClr val="lt1"/>
                </a:solidFill>
              </a:defRPr>
            </a:lvl7pPr>
            <a:lvl8pPr lvl="7" algn="ctr">
              <a:lnSpc>
                <a:spcPct val="100000"/>
              </a:lnSpc>
              <a:spcBef>
                <a:spcPts val="0"/>
              </a:spcBef>
              <a:spcAft>
                <a:spcPts val="0"/>
              </a:spcAft>
              <a:buClr>
                <a:schemeClr val="lt1"/>
              </a:buClr>
              <a:buSzPts val="2100"/>
              <a:buNone/>
              <a:defRPr sz="2100">
                <a:solidFill>
                  <a:schemeClr val="lt1"/>
                </a:solidFill>
              </a:defRPr>
            </a:lvl8pPr>
            <a:lvl9pPr lvl="8" algn="ctr">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42" name="Google Shape;142;g38794e36889_0_913"/>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3"/>
        <p:cNvGrpSpPr/>
        <p:nvPr/>
      </p:nvGrpSpPr>
      <p:grpSpPr>
        <a:xfrm>
          <a:off x="0" y="0"/>
          <a:ext cx="0" cy="0"/>
          <a:chOff x="0" y="0"/>
          <a:chExt cx="0" cy="0"/>
        </a:xfrm>
      </p:grpSpPr>
      <p:sp>
        <p:nvSpPr>
          <p:cNvPr id="144" name="Google Shape;144;g38794e36889_0_941"/>
          <p:cNvSpPr/>
          <p:nvPr/>
        </p:nvSpPr>
        <p:spPr>
          <a:xfrm flipH="1">
            <a:off x="6342900" y="3079200"/>
            <a:ext cx="5849100" cy="3778800"/>
          </a:xfrm>
          <a:prstGeom prst="rtTriangle">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5" name="Google Shape;145;g38794e36889_0_941"/>
          <p:cNvGrpSpPr/>
          <p:nvPr/>
        </p:nvGrpSpPr>
        <p:grpSpPr>
          <a:xfrm>
            <a:off x="7458695" y="5281486"/>
            <a:ext cx="3880117" cy="1576482"/>
            <a:chOff x="6917201" y="0"/>
            <a:chExt cx="2227776" cy="863400"/>
          </a:xfrm>
        </p:grpSpPr>
        <p:sp>
          <p:nvSpPr>
            <p:cNvPr id="146" name="Google Shape;146;g38794e36889_0_941"/>
            <p:cNvSpPr/>
            <p:nvPr/>
          </p:nvSpPr>
          <p:spPr>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g38794e36889_0_941"/>
            <p:cNvSpPr/>
            <p:nvPr/>
          </p:nvSpPr>
          <p:spPr>
            <a:xfrm>
              <a:off x="7279439"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g38794e36889_0_941"/>
            <p:cNvSpPr/>
            <p:nvPr/>
          </p:nvSpPr>
          <p:spPr>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9" name="Google Shape;149;g38794e36889_0_941"/>
          <p:cNvGrpSpPr/>
          <p:nvPr/>
        </p:nvGrpSpPr>
        <p:grpSpPr>
          <a:xfrm>
            <a:off x="265764" y="3"/>
            <a:ext cx="3727292" cy="1444382"/>
            <a:chOff x="6917201" y="0"/>
            <a:chExt cx="2227776" cy="863400"/>
          </a:xfrm>
        </p:grpSpPr>
        <p:sp>
          <p:nvSpPr>
            <p:cNvPr id="150" name="Google Shape;150;g38794e36889_0_941"/>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g38794e36889_0_941"/>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g38794e36889_0_941"/>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3" name="Google Shape;153;g38794e36889_0_941"/>
          <p:cNvSpPr txBox="1">
            <a:spLocks noGrp="1"/>
          </p:cNvSpPr>
          <p:nvPr>
            <p:ph type="title"/>
          </p:nvPr>
        </p:nvSpPr>
        <p:spPr>
          <a:xfrm>
            <a:off x="2518245" y="2328133"/>
            <a:ext cx="7170000" cy="21948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dk2"/>
              </a:buClr>
              <a:buSzPts val="4300"/>
              <a:buNone/>
              <a:defRPr sz="4300">
                <a:solidFill>
                  <a:schemeClr val="dk2"/>
                </a:solidFill>
              </a:defRPr>
            </a:lvl1pPr>
            <a:lvl2pPr lvl="1" algn="ctr">
              <a:lnSpc>
                <a:spcPct val="100000"/>
              </a:lnSpc>
              <a:spcBef>
                <a:spcPts val="0"/>
              </a:spcBef>
              <a:spcAft>
                <a:spcPts val="0"/>
              </a:spcAft>
              <a:buClr>
                <a:schemeClr val="dk2"/>
              </a:buClr>
              <a:buSzPts val="4300"/>
              <a:buNone/>
              <a:defRPr sz="4300">
                <a:solidFill>
                  <a:schemeClr val="dk2"/>
                </a:solidFill>
              </a:defRPr>
            </a:lvl2pPr>
            <a:lvl3pPr lvl="2" algn="ctr">
              <a:lnSpc>
                <a:spcPct val="100000"/>
              </a:lnSpc>
              <a:spcBef>
                <a:spcPts val="0"/>
              </a:spcBef>
              <a:spcAft>
                <a:spcPts val="0"/>
              </a:spcAft>
              <a:buClr>
                <a:schemeClr val="dk2"/>
              </a:buClr>
              <a:buSzPts val="4300"/>
              <a:buNone/>
              <a:defRPr sz="4300">
                <a:solidFill>
                  <a:schemeClr val="dk2"/>
                </a:solidFill>
              </a:defRPr>
            </a:lvl3pPr>
            <a:lvl4pPr lvl="3" algn="ctr">
              <a:lnSpc>
                <a:spcPct val="100000"/>
              </a:lnSpc>
              <a:spcBef>
                <a:spcPts val="0"/>
              </a:spcBef>
              <a:spcAft>
                <a:spcPts val="0"/>
              </a:spcAft>
              <a:buClr>
                <a:schemeClr val="dk2"/>
              </a:buClr>
              <a:buSzPts val="4300"/>
              <a:buNone/>
              <a:defRPr sz="4300">
                <a:solidFill>
                  <a:schemeClr val="dk2"/>
                </a:solidFill>
              </a:defRPr>
            </a:lvl4pPr>
            <a:lvl5pPr lvl="4" algn="ctr">
              <a:lnSpc>
                <a:spcPct val="100000"/>
              </a:lnSpc>
              <a:spcBef>
                <a:spcPts val="0"/>
              </a:spcBef>
              <a:spcAft>
                <a:spcPts val="0"/>
              </a:spcAft>
              <a:buClr>
                <a:schemeClr val="dk2"/>
              </a:buClr>
              <a:buSzPts val="4300"/>
              <a:buNone/>
              <a:defRPr sz="4300">
                <a:solidFill>
                  <a:schemeClr val="dk2"/>
                </a:solidFill>
              </a:defRPr>
            </a:lvl5pPr>
            <a:lvl6pPr lvl="5" algn="ctr">
              <a:lnSpc>
                <a:spcPct val="100000"/>
              </a:lnSpc>
              <a:spcBef>
                <a:spcPts val="0"/>
              </a:spcBef>
              <a:spcAft>
                <a:spcPts val="0"/>
              </a:spcAft>
              <a:buClr>
                <a:schemeClr val="dk2"/>
              </a:buClr>
              <a:buSzPts val="4300"/>
              <a:buNone/>
              <a:defRPr sz="4300">
                <a:solidFill>
                  <a:schemeClr val="dk2"/>
                </a:solidFill>
              </a:defRPr>
            </a:lvl6pPr>
            <a:lvl7pPr lvl="6" algn="ctr">
              <a:lnSpc>
                <a:spcPct val="100000"/>
              </a:lnSpc>
              <a:spcBef>
                <a:spcPts val="0"/>
              </a:spcBef>
              <a:spcAft>
                <a:spcPts val="0"/>
              </a:spcAft>
              <a:buClr>
                <a:schemeClr val="dk2"/>
              </a:buClr>
              <a:buSzPts val="4300"/>
              <a:buNone/>
              <a:defRPr sz="4300">
                <a:solidFill>
                  <a:schemeClr val="dk2"/>
                </a:solidFill>
              </a:defRPr>
            </a:lvl7pPr>
            <a:lvl8pPr lvl="7" algn="ctr">
              <a:lnSpc>
                <a:spcPct val="100000"/>
              </a:lnSpc>
              <a:spcBef>
                <a:spcPts val="0"/>
              </a:spcBef>
              <a:spcAft>
                <a:spcPts val="0"/>
              </a:spcAft>
              <a:buClr>
                <a:schemeClr val="dk2"/>
              </a:buClr>
              <a:buSzPts val="4300"/>
              <a:buNone/>
              <a:defRPr sz="4300">
                <a:solidFill>
                  <a:schemeClr val="dk2"/>
                </a:solidFill>
              </a:defRPr>
            </a:lvl8pPr>
            <a:lvl9pPr lvl="8" algn="ctr">
              <a:lnSpc>
                <a:spcPct val="100000"/>
              </a:lnSpc>
              <a:spcBef>
                <a:spcPts val="0"/>
              </a:spcBef>
              <a:spcAft>
                <a:spcPts val="0"/>
              </a:spcAft>
              <a:buClr>
                <a:schemeClr val="dk2"/>
              </a:buClr>
              <a:buSzPts val="4300"/>
              <a:buNone/>
              <a:defRPr sz="4300">
                <a:solidFill>
                  <a:schemeClr val="dk2"/>
                </a:solidFill>
              </a:defRPr>
            </a:lvl9pPr>
          </a:lstStyle>
          <a:p>
            <a:endParaRPr/>
          </a:p>
        </p:txBody>
      </p:sp>
      <p:sp>
        <p:nvSpPr>
          <p:cNvPr id="154" name="Google Shape;154;g38794e36889_0_941"/>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5"/>
        <p:cNvGrpSpPr/>
        <p:nvPr/>
      </p:nvGrpSpPr>
      <p:grpSpPr>
        <a:xfrm>
          <a:off x="0" y="0"/>
          <a:ext cx="0" cy="0"/>
          <a:chOff x="0" y="0"/>
          <a:chExt cx="0" cy="0"/>
        </a:xfrm>
      </p:grpSpPr>
      <p:sp>
        <p:nvSpPr>
          <p:cNvPr id="156" name="Google Shape;156;g38794e36889_0_953"/>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g38794e36889_0_953"/>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g38794e36889_0_953"/>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g38794e36889_0_953"/>
          <p:cNvSpPr txBox="1">
            <a:spLocks noGrp="1"/>
          </p:cNvSpPr>
          <p:nvPr>
            <p:ph type="title"/>
          </p:nvPr>
        </p:nvSpPr>
        <p:spPr>
          <a:xfrm>
            <a:off x="1092200" y="1127467"/>
            <a:ext cx="10007700" cy="1272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160" name="Google Shape;160;g38794e36889_0_953"/>
          <p:cNvSpPr txBox="1">
            <a:spLocks noGrp="1"/>
          </p:cNvSpPr>
          <p:nvPr>
            <p:ph type="body" idx="1"/>
          </p:nvPr>
        </p:nvSpPr>
        <p:spPr>
          <a:xfrm>
            <a:off x="1092200" y="2654300"/>
            <a:ext cx="10007700" cy="32640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161" name="Google Shape;161;g38794e36889_0_953"/>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62"/>
        <p:cNvGrpSpPr/>
        <p:nvPr/>
      </p:nvGrpSpPr>
      <p:grpSpPr>
        <a:xfrm>
          <a:off x="0" y="0"/>
          <a:ext cx="0" cy="0"/>
          <a:chOff x="0" y="0"/>
          <a:chExt cx="0" cy="0"/>
        </a:xfrm>
      </p:grpSpPr>
      <p:sp>
        <p:nvSpPr>
          <p:cNvPr id="163" name="Google Shape;163;g38794e36889_0_960"/>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g38794e36889_0_960"/>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g38794e36889_0_960"/>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g38794e36889_0_960"/>
          <p:cNvSpPr txBox="1">
            <a:spLocks noGrp="1"/>
          </p:cNvSpPr>
          <p:nvPr>
            <p:ph type="title"/>
          </p:nvPr>
        </p:nvSpPr>
        <p:spPr>
          <a:xfrm>
            <a:off x="1092200" y="1127467"/>
            <a:ext cx="10007700" cy="1272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167" name="Google Shape;167;g38794e36889_0_960"/>
          <p:cNvSpPr txBox="1">
            <a:spLocks noGrp="1"/>
          </p:cNvSpPr>
          <p:nvPr>
            <p:ph type="body" idx="1"/>
          </p:nvPr>
        </p:nvSpPr>
        <p:spPr>
          <a:xfrm>
            <a:off x="1092200" y="2654300"/>
            <a:ext cx="4914900" cy="32640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168" name="Google Shape;168;g38794e36889_0_960"/>
          <p:cNvSpPr txBox="1">
            <a:spLocks noGrp="1"/>
          </p:cNvSpPr>
          <p:nvPr>
            <p:ph type="body" idx="2"/>
          </p:nvPr>
        </p:nvSpPr>
        <p:spPr>
          <a:xfrm>
            <a:off x="6184900" y="2654300"/>
            <a:ext cx="4914900" cy="32640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169" name="Google Shape;169;g38794e36889_0_960"/>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0"/>
        <p:cNvGrpSpPr/>
        <p:nvPr/>
      </p:nvGrpSpPr>
      <p:grpSpPr>
        <a:xfrm>
          <a:off x="0" y="0"/>
          <a:ext cx="0" cy="0"/>
          <a:chOff x="0" y="0"/>
          <a:chExt cx="0" cy="0"/>
        </a:xfrm>
      </p:grpSpPr>
      <p:sp>
        <p:nvSpPr>
          <p:cNvPr id="171" name="Google Shape;171;g38794e36889_0_968"/>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g38794e36889_0_968"/>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g38794e36889_0_968"/>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g38794e36889_0_968"/>
          <p:cNvSpPr txBox="1">
            <a:spLocks noGrp="1"/>
          </p:cNvSpPr>
          <p:nvPr>
            <p:ph type="title"/>
          </p:nvPr>
        </p:nvSpPr>
        <p:spPr>
          <a:xfrm>
            <a:off x="1092200" y="1127467"/>
            <a:ext cx="10007700" cy="1272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175" name="Google Shape;175;g38794e36889_0_968"/>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76"/>
        <p:cNvGrpSpPr/>
        <p:nvPr/>
      </p:nvGrpSpPr>
      <p:grpSpPr>
        <a:xfrm>
          <a:off x="0" y="0"/>
          <a:ext cx="0" cy="0"/>
          <a:chOff x="0" y="0"/>
          <a:chExt cx="0" cy="0"/>
        </a:xfrm>
      </p:grpSpPr>
      <p:sp>
        <p:nvSpPr>
          <p:cNvPr id="177" name="Google Shape;177;g38794e36889_0_974"/>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g38794e36889_0_974"/>
          <p:cNvSpPr/>
          <p:nvPr/>
        </p:nvSpPr>
        <p:spPr>
          <a:xfrm>
            <a:off x="41" y="3766000"/>
            <a:ext cx="9827100" cy="30921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g38794e36889_0_974"/>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g38794e36889_0_974"/>
          <p:cNvSpPr txBox="1">
            <a:spLocks noGrp="1"/>
          </p:cNvSpPr>
          <p:nvPr>
            <p:ph type="title"/>
          </p:nvPr>
        </p:nvSpPr>
        <p:spPr>
          <a:xfrm>
            <a:off x="1092200" y="1127467"/>
            <a:ext cx="4945500" cy="18441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181" name="Google Shape;181;g38794e36889_0_974"/>
          <p:cNvSpPr txBox="1">
            <a:spLocks noGrp="1"/>
          </p:cNvSpPr>
          <p:nvPr>
            <p:ph type="body" idx="1"/>
          </p:nvPr>
        </p:nvSpPr>
        <p:spPr>
          <a:xfrm>
            <a:off x="1107600" y="3092067"/>
            <a:ext cx="4945500" cy="28263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182" name="Google Shape;182;g38794e36889_0_974"/>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3"/>
        <p:cNvGrpSpPr/>
        <p:nvPr/>
      </p:nvGrpSpPr>
      <p:grpSpPr>
        <a:xfrm>
          <a:off x="0" y="0"/>
          <a:ext cx="0" cy="0"/>
          <a:chOff x="0" y="0"/>
          <a:chExt cx="0" cy="0"/>
        </a:xfrm>
      </p:grpSpPr>
      <p:sp>
        <p:nvSpPr>
          <p:cNvPr id="184" name="Google Shape;184;g38794e36889_0_981"/>
          <p:cNvSpPr/>
          <p:nvPr/>
        </p:nvSpPr>
        <p:spPr>
          <a:xfrm>
            <a:off x="0" y="3764192"/>
            <a:ext cx="9825600" cy="3089100"/>
          </a:xfrm>
          <a:prstGeom prst="rtTriangle">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g38794e36889_0_981"/>
          <p:cNvSpPr/>
          <p:nvPr/>
        </p:nvSpPr>
        <p:spPr>
          <a:xfrm flipH="1">
            <a:off x="4777714" y="2072150"/>
            <a:ext cx="7413900" cy="47859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6" name="Google Shape;186;g38794e36889_0_981"/>
          <p:cNvGrpSpPr/>
          <p:nvPr/>
        </p:nvGrpSpPr>
        <p:grpSpPr>
          <a:xfrm>
            <a:off x="341187" y="-12"/>
            <a:ext cx="3001757" cy="1391229"/>
            <a:chOff x="3961956" y="4383950"/>
            <a:chExt cx="1160548" cy="548700"/>
          </a:xfrm>
        </p:grpSpPr>
        <p:sp>
          <p:nvSpPr>
            <p:cNvPr id="187" name="Google Shape;187;g38794e36889_0_981"/>
            <p:cNvSpPr/>
            <p:nvPr/>
          </p:nvSpPr>
          <p:spPr>
            <a:xfrm>
              <a:off x="4224904"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g38794e36889_0_981"/>
            <p:cNvSpPr/>
            <p:nvPr/>
          </p:nvSpPr>
          <p:spPr>
            <a:xfrm>
              <a:off x="4093430"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g38794e36889_0_981"/>
            <p:cNvSpPr/>
            <p:nvPr/>
          </p:nvSpPr>
          <p:spPr>
            <a:xfrm>
              <a:off x="3961956"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0" name="Google Shape;190;g38794e36889_0_981"/>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1" name="Google Shape;191;g38794e36889_0_981"/>
          <p:cNvGrpSpPr/>
          <p:nvPr/>
        </p:nvGrpSpPr>
        <p:grpSpPr>
          <a:xfrm>
            <a:off x="46579" y="6029501"/>
            <a:ext cx="2124407" cy="822734"/>
            <a:chOff x="6917201" y="0"/>
            <a:chExt cx="2227776" cy="863400"/>
          </a:xfrm>
        </p:grpSpPr>
        <p:sp>
          <p:nvSpPr>
            <p:cNvPr id="192" name="Google Shape;192;g38794e36889_0_981"/>
            <p:cNvSpPr/>
            <p:nvPr/>
          </p:nvSpPr>
          <p:spPr>
            <a:xfrm>
              <a:off x="7641677"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g38794e36889_0_981"/>
            <p:cNvSpPr/>
            <p:nvPr/>
          </p:nvSpPr>
          <p:spPr>
            <a:xfrm>
              <a:off x="7279439"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g38794e36889_0_981"/>
            <p:cNvSpPr/>
            <p:nvPr/>
          </p:nvSpPr>
          <p:spPr>
            <a:xfrm>
              <a:off x="6917201"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5" name="Google Shape;195;g38794e36889_0_981"/>
          <p:cNvGrpSpPr/>
          <p:nvPr/>
        </p:nvGrpSpPr>
        <p:grpSpPr>
          <a:xfrm>
            <a:off x="7848473" y="1657"/>
            <a:ext cx="4343272" cy="1681990"/>
            <a:chOff x="6917201" y="0"/>
            <a:chExt cx="2227776" cy="863400"/>
          </a:xfrm>
        </p:grpSpPr>
        <p:sp>
          <p:nvSpPr>
            <p:cNvPr id="196" name="Google Shape;196;g38794e36889_0_981"/>
            <p:cNvSpPr/>
            <p:nvPr/>
          </p:nvSpPr>
          <p:spPr>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g38794e36889_0_981"/>
            <p:cNvSpPr/>
            <p:nvPr/>
          </p:nvSpPr>
          <p:spPr>
            <a:xfrm>
              <a:off x="7279439"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g38794e36889_0_981"/>
            <p:cNvSpPr/>
            <p:nvPr/>
          </p:nvSpPr>
          <p:spPr>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9" name="Google Shape;199;g38794e36889_0_981"/>
          <p:cNvSpPr txBox="1">
            <a:spLocks noGrp="1"/>
          </p:cNvSpPr>
          <p:nvPr>
            <p:ph type="title"/>
          </p:nvPr>
        </p:nvSpPr>
        <p:spPr>
          <a:xfrm>
            <a:off x="1858572" y="1734861"/>
            <a:ext cx="8489100" cy="33855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a:endParaRPr/>
          </a:p>
        </p:txBody>
      </p:sp>
      <p:sp>
        <p:nvSpPr>
          <p:cNvPr id="200" name="Google Shape;200;g38794e36889_0_981"/>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01"/>
        <p:cNvGrpSpPr/>
        <p:nvPr/>
      </p:nvGrpSpPr>
      <p:grpSpPr>
        <a:xfrm>
          <a:off x="0" y="0"/>
          <a:ext cx="0" cy="0"/>
          <a:chOff x="0" y="0"/>
          <a:chExt cx="0" cy="0"/>
        </a:xfrm>
      </p:grpSpPr>
      <p:sp>
        <p:nvSpPr>
          <p:cNvPr id="202" name="Google Shape;202;g38794e36889_0_999"/>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g38794e36889_0_999"/>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g38794e36889_0_999"/>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g38794e36889_0_999"/>
          <p:cNvSpPr txBox="1">
            <a:spLocks noGrp="1"/>
          </p:cNvSpPr>
          <p:nvPr>
            <p:ph type="title"/>
          </p:nvPr>
        </p:nvSpPr>
        <p:spPr>
          <a:xfrm>
            <a:off x="1092200" y="1127467"/>
            <a:ext cx="8565600" cy="939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206" name="Google Shape;206;g38794e36889_0_999"/>
          <p:cNvSpPr txBox="1">
            <a:spLocks noGrp="1"/>
          </p:cNvSpPr>
          <p:nvPr>
            <p:ph type="subTitle" idx="1"/>
          </p:nvPr>
        </p:nvSpPr>
        <p:spPr>
          <a:xfrm>
            <a:off x="1092200" y="2067600"/>
            <a:ext cx="7813200" cy="5247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2100"/>
              <a:buNone/>
              <a:defRPr sz="2100">
                <a:solidFill>
                  <a:schemeClr val="lt1"/>
                </a:solidFill>
              </a:defRPr>
            </a:lvl1pPr>
            <a:lvl2pPr lvl="1" algn="l">
              <a:lnSpc>
                <a:spcPct val="100000"/>
              </a:lnSpc>
              <a:spcBef>
                <a:spcPts val="0"/>
              </a:spcBef>
              <a:spcAft>
                <a:spcPts val="0"/>
              </a:spcAft>
              <a:buClr>
                <a:schemeClr val="lt1"/>
              </a:buClr>
              <a:buSzPts val="2100"/>
              <a:buNone/>
              <a:defRPr sz="2100">
                <a:solidFill>
                  <a:schemeClr val="lt1"/>
                </a:solidFill>
              </a:defRPr>
            </a:lvl2pPr>
            <a:lvl3pPr lvl="2" algn="l">
              <a:lnSpc>
                <a:spcPct val="100000"/>
              </a:lnSpc>
              <a:spcBef>
                <a:spcPts val="0"/>
              </a:spcBef>
              <a:spcAft>
                <a:spcPts val="0"/>
              </a:spcAft>
              <a:buClr>
                <a:schemeClr val="lt1"/>
              </a:buClr>
              <a:buSzPts val="2100"/>
              <a:buNone/>
              <a:defRPr sz="2100">
                <a:solidFill>
                  <a:schemeClr val="lt1"/>
                </a:solidFill>
              </a:defRPr>
            </a:lvl3pPr>
            <a:lvl4pPr lvl="3" algn="l">
              <a:lnSpc>
                <a:spcPct val="100000"/>
              </a:lnSpc>
              <a:spcBef>
                <a:spcPts val="0"/>
              </a:spcBef>
              <a:spcAft>
                <a:spcPts val="0"/>
              </a:spcAft>
              <a:buClr>
                <a:schemeClr val="lt1"/>
              </a:buClr>
              <a:buSzPts val="2100"/>
              <a:buNone/>
              <a:defRPr sz="2100">
                <a:solidFill>
                  <a:schemeClr val="lt1"/>
                </a:solidFill>
              </a:defRPr>
            </a:lvl4pPr>
            <a:lvl5pPr lvl="4" algn="l">
              <a:lnSpc>
                <a:spcPct val="100000"/>
              </a:lnSpc>
              <a:spcBef>
                <a:spcPts val="0"/>
              </a:spcBef>
              <a:spcAft>
                <a:spcPts val="0"/>
              </a:spcAft>
              <a:buClr>
                <a:schemeClr val="lt1"/>
              </a:buClr>
              <a:buSzPts val="2100"/>
              <a:buNone/>
              <a:defRPr sz="2100">
                <a:solidFill>
                  <a:schemeClr val="lt1"/>
                </a:solidFill>
              </a:defRPr>
            </a:lvl5pPr>
            <a:lvl6pPr lvl="5" algn="l">
              <a:lnSpc>
                <a:spcPct val="100000"/>
              </a:lnSpc>
              <a:spcBef>
                <a:spcPts val="0"/>
              </a:spcBef>
              <a:spcAft>
                <a:spcPts val="0"/>
              </a:spcAft>
              <a:buClr>
                <a:schemeClr val="lt1"/>
              </a:buClr>
              <a:buSzPts val="2100"/>
              <a:buNone/>
              <a:defRPr sz="2100">
                <a:solidFill>
                  <a:schemeClr val="lt1"/>
                </a:solidFill>
              </a:defRPr>
            </a:lvl6pPr>
            <a:lvl7pPr lvl="6" algn="l">
              <a:lnSpc>
                <a:spcPct val="100000"/>
              </a:lnSpc>
              <a:spcBef>
                <a:spcPts val="0"/>
              </a:spcBef>
              <a:spcAft>
                <a:spcPts val="0"/>
              </a:spcAft>
              <a:buClr>
                <a:schemeClr val="lt1"/>
              </a:buClr>
              <a:buSzPts val="2100"/>
              <a:buNone/>
              <a:defRPr sz="2100">
                <a:solidFill>
                  <a:schemeClr val="lt1"/>
                </a:solidFill>
              </a:defRPr>
            </a:lvl7pPr>
            <a:lvl8pPr lvl="7" algn="l">
              <a:lnSpc>
                <a:spcPct val="100000"/>
              </a:lnSpc>
              <a:spcBef>
                <a:spcPts val="0"/>
              </a:spcBef>
              <a:spcAft>
                <a:spcPts val="0"/>
              </a:spcAft>
              <a:buClr>
                <a:schemeClr val="lt1"/>
              </a:buClr>
              <a:buSzPts val="2100"/>
              <a:buNone/>
              <a:defRPr sz="2100">
                <a:solidFill>
                  <a:schemeClr val="lt1"/>
                </a:solidFill>
              </a:defRPr>
            </a:lvl8pPr>
            <a:lvl9pPr lvl="8" algn="l">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207" name="Google Shape;207;g38794e36889_0_999"/>
          <p:cNvSpPr txBox="1">
            <a:spLocks noGrp="1"/>
          </p:cNvSpPr>
          <p:nvPr>
            <p:ph type="body" idx="2"/>
          </p:nvPr>
        </p:nvSpPr>
        <p:spPr>
          <a:xfrm>
            <a:off x="1092200" y="3289400"/>
            <a:ext cx="7813200" cy="27939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208" name="Google Shape;208;g38794e36889_0_999"/>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9"/>
        <p:cNvGrpSpPr/>
        <p:nvPr/>
      </p:nvGrpSpPr>
      <p:grpSpPr>
        <a:xfrm>
          <a:off x="0" y="0"/>
          <a:ext cx="0" cy="0"/>
          <a:chOff x="0" y="0"/>
          <a:chExt cx="0" cy="0"/>
        </a:xfrm>
      </p:grpSpPr>
      <p:sp>
        <p:nvSpPr>
          <p:cNvPr id="210" name="Google Shape;210;g38794e36889_0_1007"/>
          <p:cNvSpPr/>
          <p:nvPr/>
        </p:nvSpPr>
        <p:spPr>
          <a:xfrm>
            <a:off x="41" y="3766000"/>
            <a:ext cx="9827100" cy="30921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g38794e36889_0_1007"/>
          <p:cNvSpPr/>
          <p:nvPr/>
        </p:nvSpPr>
        <p:spPr>
          <a:xfrm flipH="1">
            <a:off x="4776900" y="2067600"/>
            <a:ext cx="7415100" cy="47904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g38794e36889_0_1007"/>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g38794e36889_0_1007"/>
          <p:cNvSpPr txBox="1">
            <a:spLocks noGrp="1"/>
          </p:cNvSpPr>
          <p:nvPr>
            <p:ph type="body" idx="1"/>
          </p:nvPr>
        </p:nvSpPr>
        <p:spPr>
          <a:xfrm>
            <a:off x="437367" y="5551333"/>
            <a:ext cx="9886800" cy="806700"/>
          </a:xfrm>
          <a:prstGeom prst="rect">
            <a:avLst/>
          </a:prstGeom>
          <a:noFill/>
          <a:ln>
            <a:noFill/>
          </a:ln>
        </p:spPr>
        <p:txBody>
          <a:bodyPr spcFirstLastPara="1" wrap="square" lIns="121900" tIns="121900" rIns="121900" bIns="121900" anchor="b" anchorCtr="0">
            <a:normAutofit/>
          </a:bodyPr>
          <a:lstStyle>
            <a:lvl1pPr marL="457200" lvl="0" indent="-228600" algn="l">
              <a:lnSpc>
                <a:spcPct val="100000"/>
              </a:lnSpc>
              <a:spcBef>
                <a:spcPts val="0"/>
              </a:spcBef>
              <a:spcAft>
                <a:spcPts val="0"/>
              </a:spcAft>
              <a:buSzPts val="1700"/>
              <a:buNone/>
              <a:defRPr/>
            </a:lvl1pPr>
          </a:lstStyle>
          <a:p>
            <a:endParaRPr/>
          </a:p>
        </p:txBody>
      </p:sp>
      <p:sp>
        <p:nvSpPr>
          <p:cNvPr id="214" name="Google Shape;214;g38794e36889_0_1007"/>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15"/>
        <p:cNvGrpSpPr/>
        <p:nvPr/>
      </p:nvGrpSpPr>
      <p:grpSpPr>
        <a:xfrm>
          <a:off x="0" y="0"/>
          <a:ext cx="0" cy="0"/>
          <a:chOff x="0" y="0"/>
          <a:chExt cx="0" cy="0"/>
        </a:xfrm>
      </p:grpSpPr>
      <p:sp>
        <p:nvSpPr>
          <p:cNvPr id="216" name="Google Shape;216;g38794e36889_0_1013"/>
          <p:cNvSpPr/>
          <p:nvPr/>
        </p:nvSpPr>
        <p:spPr>
          <a:xfrm flipH="1">
            <a:off x="7425600" y="3778767"/>
            <a:ext cx="4766400" cy="3079200"/>
          </a:xfrm>
          <a:prstGeom prst="rtTriangle">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7" name="Google Shape;217;g38794e36889_0_1013"/>
          <p:cNvGrpSpPr/>
          <p:nvPr/>
        </p:nvGrpSpPr>
        <p:grpSpPr>
          <a:xfrm>
            <a:off x="7945632" y="5492768"/>
            <a:ext cx="3361268" cy="1365553"/>
            <a:chOff x="6917201" y="0"/>
            <a:chExt cx="2227776" cy="863400"/>
          </a:xfrm>
        </p:grpSpPr>
        <p:sp>
          <p:nvSpPr>
            <p:cNvPr id="218" name="Google Shape;218;g38794e36889_0_1013"/>
            <p:cNvSpPr/>
            <p:nvPr/>
          </p:nvSpPr>
          <p:spPr>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g38794e36889_0_1013"/>
            <p:cNvSpPr/>
            <p:nvPr/>
          </p:nvSpPr>
          <p:spPr>
            <a:xfrm>
              <a:off x="7279439"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g38794e36889_0_1013"/>
            <p:cNvSpPr/>
            <p:nvPr/>
          </p:nvSpPr>
          <p:spPr>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21" name="Google Shape;221;g38794e36889_0_1013"/>
          <p:cNvGrpSpPr/>
          <p:nvPr/>
        </p:nvGrpSpPr>
        <p:grpSpPr>
          <a:xfrm>
            <a:off x="265764" y="3"/>
            <a:ext cx="3727292" cy="1444382"/>
            <a:chOff x="6917201" y="0"/>
            <a:chExt cx="2227776" cy="863400"/>
          </a:xfrm>
        </p:grpSpPr>
        <p:sp>
          <p:nvSpPr>
            <p:cNvPr id="222" name="Google Shape;222;g38794e36889_0_1013"/>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g38794e36889_0_1013"/>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g38794e36889_0_1013"/>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5" name="Google Shape;225;g38794e36889_0_1013"/>
          <p:cNvSpPr txBox="1">
            <a:spLocks noGrp="1"/>
          </p:cNvSpPr>
          <p:nvPr>
            <p:ph type="title" hasCustomPrompt="1"/>
          </p:nvPr>
        </p:nvSpPr>
        <p:spPr>
          <a:xfrm>
            <a:off x="1847800" y="1845133"/>
            <a:ext cx="8496300" cy="18396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dk2"/>
              </a:buClr>
              <a:buSzPts val="11500"/>
              <a:buNone/>
              <a:defRPr sz="11500">
                <a:solidFill>
                  <a:schemeClr val="dk2"/>
                </a:solidFill>
              </a:defRPr>
            </a:lvl1pPr>
            <a:lvl2pPr lvl="1" algn="ctr">
              <a:lnSpc>
                <a:spcPct val="100000"/>
              </a:lnSpc>
              <a:spcBef>
                <a:spcPts val="0"/>
              </a:spcBef>
              <a:spcAft>
                <a:spcPts val="0"/>
              </a:spcAft>
              <a:buClr>
                <a:schemeClr val="dk2"/>
              </a:buClr>
              <a:buSzPts val="11500"/>
              <a:buNone/>
              <a:defRPr sz="11500">
                <a:solidFill>
                  <a:schemeClr val="dk2"/>
                </a:solidFill>
              </a:defRPr>
            </a:lvl2pPr>
            <a:lvl3pPr lvl="2" algn="ctr">
              <a:lnSpc>
                <a:spcPct val="100000"/>
              </a:lnSpc>
              <a:spcBef>
                <a:spcPts val="0"/>
              </a:spcBef>
              <a:spcAft>
                <a:spcPts val="0"/>
              </a:spcAft>
              <a:buClr>
                <a:schemeClr val="dk2"/>
              </a:buClr>
              <a:buSzPts val="11500"/>
              <a:buNone/>
              <a:defRPr sz="11500">
                <a:solidFill>
                  <a:schemeClr val="dk2"/>
                </a:solidFill>
              </a:defRPr>
            </a:lvl3pPr>
            <a:lvl4pPr lvl="3" algn="ctr">
              <a:lnSpc>
                <a:spcPct val="100000"/>
              </a:lnSpc>
              <a:spcBef>
                <a:spcPts val="0"/>
              </a:spcBef>
              <a:spcAft>
                <a:spcPts val="0"/>
              </a:spcAft>
              <a:buClr>
                <a:schemeClr val="dk2"/>
              </a:buClr>
              <a:buSzPts val="11500"/>
              <a:buNone/>
              <a:defRPr sz="11500">
                <a:solidFill>
                  <a:schemeClr val="dk2"/>
                </a:solidFill>
              </a:defRPr>
            </a:lvl4pPr>
            <a:lvl5pPr lvl="4" algn="ctr">
              <a:lnSpc>
                <a:spcPct val="100000"/>
              </a:lnSpc>
              <a:spcBef>
                <a:spcPts val="0"/>
              </a:spcBef>
              <a:spcAft>
                <a:spcPts val="0"/>
              </a:spcAft>
              <a:buClr>
                <a:schemeClr val="dk2"/>
              </a:buClr>
              <a:buSzPts val="11500"/>
              <a:buNone/>
              <a:defRPr sz="11500">
                <a:solidFill>
                  <a:schemeClr val="dk2"/>
                </a:solidFill>
              </a:defRPr>
            </a:lvl5pPr>
            <a:lvl6pPr lvl="5" algn="ctr">
              <a:lnSpc>
                <a:spcPct val="100000"/>
              </a:lnSpc>
              <a:spcBef>
                <a:spcPts val="0"/>
              </a:spcBef>
              <a:spcAft>
                <a:spcPts val="0"/>
              </a:spcAft>
              <a:buClr>
                <a:schemeClr val="dk2"/>
              </a:buClr>
              <a:buSzPts val="11500"/>
              <a:buNone/>
              <a:defRPr sz="11500">
                <a:solidFill>
                  <a:schemeClr val="dk2"/>
                </a:solidFill>
              </a:defRPr>
            </a:lvl6pPr>
            <a:lvl7pPr lvl="6" algn="ctr">
              <a:lnSpc>
                <a:spcPct val="100000"/>
              </a:lnSpc>
              <a:spcBef>
                <a:spcPts val="0"/>
              </a:spcBef>
              <a:spcAft>
                <a:spcPts val="0"/>
              </a:spcAft>
              <a:buClr>
                <a:schemeClr val="dk2"/>
              </a:buClr>
              <a:buSzPts val="11500"/>
              <a:buNone/>
              <a:defRPr sz="11500">
                <a:solidFill>
                  <a:schemeClr val="dk2"/>
                </a:solidFill>
              </a:defRPr>
            </a:lvl7pPr>
            <a:lvl8pPr lvl="7" algn="ctr">
              <a:lnSpc>
                <a:spcPct val="100000"/>
              </a:lnSpc>
              <a:spcBef>
                <a:spcPts val="0"/>
              </a:spcBef>
              <a:spcAft>
                <a:spcPts val="0"/>
              </a:spcAft>
              <a:buClr>
                <a:schemeClr val="dk2"/>
              </a:buClr>
              <a:buSzPts val="11500"/>
              <a:buNone/>
              <a:defRPr sz="11500">
                <a:solidFill>
                  <a:schemeClr val="dk2"/>
                </a:solidFill>
              </a:defRPr>
            </a:lvl8pPr>
            <a:lvl9pPr lvl="8" algn="ctr">
              <a:lnSpc>
                <a:spcPct val="100000"/>
              </a:lnSpc>
              <a:spcBef>
                <a:spcPts val="0"/>
              </a:spcBef>
              <a:spcAft>
                <a:spcPts val="0"/>
              </a:spcAft>
              <a:buClr>
                <a:schemeClr val="dk2"/>
              </a:buClr>
              <a:buSzPts val="11500"/>
              <a:buNone/>
              <a:defRPr sz="11500">
                <a:solidFill>
                  <a:schemeClr val="dk2"/>
                </a:solidFill>
              </a:defRPr>
            </a:lvl9pPr>
          </a:lstStyle>
          <a:p>
            <a:r>
              <a:t>xx%</a:t>
            </a:r>
          </a:p>
        </p:txBody>
      </p:sp>
      <p:sp>
        <p:nvSpPr>
          <p:cNvPr id="226" name="Google Shape;226;g38794e36889_0_1013"/>
          <p:cNvSpPr txBox="1">
            <a:spLocks noGrp="1"/>
          </p:cNvSpPr>
          <p:nvPr>
            <p:ph type="body" idx="1"/>
          </p:nvPr>
        </p:nvSpPr>
        <p:spPr>
          <a:xfrm>
            <a:off x="1847800" y="3818467"/>
            <a:ext cx="8496300" cy="854700"/>
          </a:xfrm>
          <a:prstGeom prst="rect">
            <a:avLst/>
          </a:prstGeom>
          <a:noFill/>
          <a:ln>
            <a:noFill/>
          </a:ln>
        </p:spPr>
        <p:txBody>
          <a:bodyPr spcFirstLastPara="1" wrap="square" lIns="121900" tIns="121900" rIns="121900" bIns="121900" anchor="t" anchorCtr="0">
            <a:normAutofit/>
          </a:bodyPr>
          <a:lstStyle>
            <a:lvl1pPr marL="457200" lvl="0" indent="-336550" algn="ctr">
              <a:lnSpc>
                <a:spcPct val="115000"/>
              </a:lnSpc>
              <a:spcBef>
                <a:spcPts val="0"/>
              </a:spcBef>
              <a:spcAft>
                <a:spcPts val="0"/>
              </a:spcAft>
              <a:buSzPts val="1700"/>
              <a:buChar char="●"/>
              <a:defRPr/>
            </a:lvl1pPr>
            <a:lvl2pPr marL="914400" lvl="1" indent="-323850" algn="ctr">
              <a:lnSpc>
                <a:spcPct val="115000"/>
              </a:lnSpc>
              <a:spcBef>
                <a:spcPts val="0"/>
              </a:spcBef>
              <a:spcAft>
                <a:spcPts val="0"/>
              </a:spcAft>
              <a:buSzPts val="1500"/>
              <a:buChar char="○"/>
              <a:defRPr/>
            </a:lvl2pPr>
            <a:lvl3pPr marL="1371600" lvl="2" indent="-323850" algn="ctr">
              <a:lnSpc>
                <a:spcPct val="115000"/>
              </a:lnSpc>
              <a:spcBef>
                <a:spcPts val="0"/>
              </a:spcBef>
              <a:spcAft>
                <a:spcPts val="0"/>
              </a:spcAft>
              <a:buSzPts val="1500"/>
              <a:buChar char="■"/>
              <a:defRPr/>
            </a:lvl3pPr>
            <a:lvl4pPr marL="1828800" lvl="3" indent="-323850" algn="ctr">
              <a:lnSpc>
                <a:spcPct val="115000"/>
              </a:lnSpc>
              <a:spcBef>
                <a:spcPts val="0"/>
              </a:spcBef>
              <a:spcAft>
                <a:spcPts val="0"/>
              </a:spcAft>
              <a:buSzPts val="1500"/>
              <a:buChar char="●"/>
              <a:defRPr/>
            </a:lvl4pPr>
            <a:lvl5pPr marL="2286000" lvl="4" indent="-323850" algn="ctr">
              <a:lnSpc>
                <a:spcPct val="115000"/>
              </a:lnSpc>
              <a:spcBef>
                <a:spcPts val="0"/>
              </a:spcBef>
              <a:spcAft>
                <a:spcPts val="0"/>
              </a:spcAft>
              <a:buSzPts val="1500"/>
              <a:buChar char="○"/>
              <a:defRPr/>
            </a:lvl5pPr>
            <a:lvl6pPr marL="2743200" lvl="5" indent="-323850" algn="ctr">
              <a:lnSpc>
                <a:spcPct val="115000"/>
              </a:lnSpc>
              <a:spcBef>
                <a:spcPts val="0"/>
              </a:spcBef>
              <a:spcAft>
                <a:spcPts val="0"/>
              </a:spcAft>
              <a:buSzPts val="1500"/>
              <a:buChar char="■"/>
              <a:defRPr/>
            </a:lvl6pPr>
            <a:lvl7pPr marL="3200400" lvl="6" indent="-323850" algn="ctr">
              <a:lnSpc>
                <a:spcPct val="115000"/>
              </a:lnSpc>
              <a:spcBef>
                <a:spcPts val="0"/>
              </a:spcBef>
              <a:spcAft>
                <a:spcPts val="0"/>
              </a:spcAft>
              <a:buSzPts val="1500"/>
              <a:buChar char="●"/>
              <a:defRPr/>
            </a:lvl7pPr>
            <a:lvl8pPr marL="3657600" lvl="7" indent="-323850" algn="ctr">
              <a:lnSpc>
                <a:spcPct val="115000"/>
              </a:lnSpc>
              <a:spcBef>
                <a:spcPts val="0"/>
              </a:spcBef>
              <a:spcAft>
                <a:spcPts val="0"/>
              </a:spcAft>
              <a:buSzPts val="1500"/>
              <a:buChar char="○"/>
              <a:defRPr/>
            </a:lvl8pPr>
            <a:lvl9pPr marL="4114800" lvl="8" indent="-323850" algn="ctr">
              <a:lnSpc>
                <a:spcPct val="115000"/>
              </a:lnSpc>
              <a:spcBef>
                <a:spcPts val="0"/>
              </a:spcBef>
              <a:spcAft>
                <a:spcPts val="0"/>
              </a:spcAft>
              <a:buSzPts val="1500"/>
              <a:buChar char="■"/>
              <a:defRPr/>
            </a:lvl9pPr>
          </a:lstStyle>
          <a:p>
            <a:endParaRPr/>
          </a:p>
        </p:txBody>
      </p:sp>
      <p:sp>
        <p:nvSpPr>
          <p:cNvPr id="227" name="Google Shape;227;g38794e36889_0_1013"/>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28"/>
        <p:cNvGrpSpPr/>
        <p:nvPr/>
      </p:nvGrpSpPr>
      <p:grpSpPr>
        <a:xfrm>
          <a:off x="0" y="0"/>
          <a:ext cx="0" cy="0"/>
          <a:chOff x="0" y="0"/>
          <a:chExt cx="0" cy="0"/>
        </a:xfrm>
      </p:grpSpPr>
      <p:sp>
        <p:nvSpPr>
          <p:cNvPr id="229" name="Google Shape;229;g38794e36889_0_1028"/>
          <p:cNvSpPr txBox="1">
            <a:spLocks noGrp="1"/>
          </p:cNvSpPr>
          <p:nvPr>
            <p:ph type="body" idx="1"/>
          </p:nvPr>
        </p:nvSpPr>
        <p:spPr>
          <a:xfrm>
            <a:off x="7258050" y="2000250"/>
            <a:ext cx="4667700" cy="3398700"/>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100"/>
              </a:spcBef>
              <a:spcAft>
                <a:spcPts val="0"/>
              </a:spcAft>
              <a:buClr>
                <a:srgbClr val="5A695E"/>
              </a:buClr>
              <a:buSzPts val="2000"/>
              <a:buNone/>
              <a:defRPr sz="2000">
                <a:solidFill>
                  <a:srgbClr val="5A695E"/>
                </a:solidFill>
              </a:defRPr>
            </a:lvl1pPr>
            <a:lvl2pPr marL="914400" lvl="1" indent="-349250" algn="l">
              <a:lnSpc>
                <a:spcPct val="150000"/>
              </a:lnSpc>
              <a:spcBef>
                <a:spcPts val="500"/>
              </a:spcBef>
              <a:spcAft>
                <a:spcPts val="0"/>
              </a:spcAft>
              <a:buClr>
                <a:schemeClr val="dk1"/>
              </a:buClr>
              <a:buSzPts val="1900"/>
              <a:buChar char="•"/>
              <a:defRPr/>
            </a:lvl2pPr>
            <a:lvl3pPr marL="1371600" lvl="2" indent="-349250" algn="l">
              <a:lnSpc>
                <a:spcPct val="150000"/>
              </a:lnSpc>
              <a:spcBef>
                <a:spcPts val="500"/>
              </a:spcBef>
              <a:spcAft>
                <a:spcPts val="0"/>
              </a:spcAft>
              <a:buClr>
                <a:schemeClr val="dk1"/>
              </a:buClr>
              <a:buSzPts val="1900"/>
              <a:buChar char="•"/>
              <a:defRPr/>
            </a:lvl3pPr>
            <a:lvl4pPr marL="1828800" lvl="3" indent="-349250" algn="l">
              <a:lnSpc>
                <a:spcPct val="150000"/>
              </a:lnSpc>
              <a:spcBef>
                <a:spcPts val="500"/>
              </a:spcBef>
              <a:spcAft>
                <a:spcPts val="0"/>
              </a:spcAft>
              <a:buClr>
                <a:schemeClr val="dk1"/>
              </a:buClr>
              <a:buSzPts val="1900"/>
              <a:buChar char="•"/>
              <a:defRPr/>
            </a:lvl4pPr>
            <a:lvl5pPr marL="2286000" lvl="4" indent="-349250" algn="l">
              <a:lnSpc>
                <a:spcPct val="15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30" name="Google Shape;230;g38794e36889_0_1028"/>
          <p:cNvSpPr txBox="1">
            <a:spLocks noGrp="1"/>
          </p:cNvSpPr>
          <p:nvPr>
            <p:ph type="dt" idx="10"/>
          </p:nvPr>
        </p:nvSpPr>
        <p:spPr>
          <a:xfrm>
            <a:off x="133350" y="6486982"/>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500"/>
              <a:buFont typeface="Arial"/>
              <a:buNone/>
              <a:defRPr sz="9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231" name="Google Shape;231;g38794e36889_0_1028"/>
          <p:cNvSpPr txBox="1">
            <a:spLocks noGrp="1"/>
          </p:cNvSpPr>
          <p:nvPr>
            <p:ph type="sldNum" idx="12"/>
          </p:nvPr>
        </p:nvSpPr>
        <p:spPr>
          <a:xfrm>
            <a:off x="9315450" y="6486982"/>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32" name="Google Shape;232;g38794e36889_0_1028"/>
          <p:cNvSpPr txBox="1">
            <a:spLocks noGrp="1"/>
          </p:cNvSpPr>
          <p:nvPr>
            <p:ph type="title"/>
          </p:nvPr>
        </p:nvSpPr>
        <p:spPr>
          <a:xfrm>
            <a:off x="914513" y="876299"/>
            <a:ext cx="5181600" cy="2242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5A695E"/>
              </a:buClr>
              <a:buSzPts val="7200"/>
              <a:buFont typeface="Arial"/>
              <a:buNone/>
              <a:defRPr sz="7200">
                <a:solidFill>
                  <a:srgbClr val="5A695E"/>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cxnSp>
        <p:nvCxnSpPr>
          <p:cNvPr id="233" name="Google Shape;233;g38794e36889_0_1028"/>
          <p:cNvCxnSpPr/>
          <p:nvPr/>
        </p:nvCxnSpPr>
        <p:spPr>
          <a:xfrm>
            <a:off x="1028700" y="457211"/>
            <a:ext cx="1143300" cy="0"/>
          </a:xfrm>
          <a:prstGeom prst="straightConnector1">
            <a:avLst/>
          </a:prstGeom>
          <a:noFill/>
          <a:ln w="15875" cap="flat" cmpd="sng">
            <a:solidFill>
              <a:srgbClr val="5A695E"/>
            </a:solidFill>
            <a:prstDash val="solid"/>
            <a:miter lim="800000"/>
            <a:headEnd type="none" w="sm" len="sm"/>
            <a:tailEnd type="none" w="sm" len="sm"/>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1">
  <p:cSld name="One column text">
    <p:spTree>
      <p:nvGrpSpPr>
        <p:cNvPr id="1" name="Shape 234"/>
        <p:cNvGrpSpPr/>
        <p:nvPr/>
      </p:nvGrpSpPr>
      <p:grpSpPr>
        <a:xfrm>
          <a:off x="0" y="0"/>
          <a:ext cx="0" cy="0"/>
          <a:chOff x="0" y="0"/>
          <a:chExt cx="0" cy="0"/>
        </a:xfrm>
      </p:grpSpPr>
      <p:sp>
        <p:nvSpPr>
          <p:cNvPr id="235" name="Google Shape;235;g38794e36889_0_1034"/>
          <p:cNvSpPr txBox="1">
            <a:spLocks noGrp="1"/>
          </p:cNvSpPr>
          <p:nvPr>
            <p:ph type="title"/>
          </p:nvPr>
        </p:nvSpPr>
        <p:spPr>
          <a:xfrm>
            <a:off x="415600" y="740800"/>
            <a:ext cx="3744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236" name="Google Shape;236;g38794e36889_0_1034"/>
          <p:cNvSpPr txBox="1">
            <a:spLocks noGrp="1"/>
          </p:cNvSpPr>
          <p:nvPr>
            <p:ph type="body" idx="1"/>
          </p:nvPr>
        </p:nvSpPr>
        <p:spPr>
          <a:xfrm>
            <a:off x="415600" y="1852800"/>
            <a:ext cx="3744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chemeClr val="dk1"/>
              </a:buClr>
              <a:buSzPts val="1200"/>
              <a:buChar char="●"/>
              <a:defRPr sz="16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237" name="Google Shape;237;g38794e36889_0_1034"/>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1">
  <p:cSld name="Main point">
    <p:spTree>
      <p:nvGrpSpPr>
        <p:cNvPr id="1" name="Shape 238"/>
        <p:cNvGrpSpPr/>
        <p:nvPr/>
      </p:nvGrpSpPr>
      <p:grpSpPr>
        <a:xfrm>
          <a:off x="0" y="0"/>
          <a:ext cx="0" cy="0"/>
          <a:chOff x="0" y="0"/>
          <a:chExt cx="0" cy="0"/>
        </a:xfrm>
      </p:grpSpPr>
      <p:sp>
        <p:nvSpPr>
          <p:cNvPr id="239" name="Google Shape;239;g38794e36889_0_1038"/>
          <p:cNvSpPr txBox="1">
            <a:spLocks noGrp="1"/>
          </p:cNvSpPr>
          <p:nvPr>
            <p:ph type="title"/>
          </p:nvPr>
        </p:nvSpPr>
        <p:spPr>
          <a:xfrm>
            <a:off x="653667" y="701800"/>
            <a:ext cx="77301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dk1"/>
              </a:buClr>
              <a:buSzPts val="4800"/>
              <a:buFont typeface="Calibri"/>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240" name="Google Shape;240;g38794e36889_0_1038"/>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7"/>
        <p:cNvGrpSpPr/>
        <p:nvPr/>
      </p:nvGrpSpPr>
      <p:grpSpPr>
        <a:xfrm>
          <a:off x="0" y="0"/>
          <a:ext cx="0" cy="0"/>
          <a:chOff x="0" y="0"/>
          <a:chExt cx="0" cy="0"/>
        </a:xfrm>
      </p:grpSpPr>
      <p:sp>
        <p:nvSpPr>
          <p:cNvPr id="248" name="Google Shape;248;g3f5838f6ce8_0_29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49" name="Google Shape;249;g3f5838f6ce8_0_29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50" name="Google Shape;250;g3f5838f6ce8_0_29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1" name="Google Shape;251;g3f5838f6ce8_0_29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2" name="Google Shape;252;g3f5838f6ce8_0_2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3"/>
        <p:cNvGrpSpPr/>
        <p:nvPr/>
      </p:nvGrpSpPr>
      <p:grpSpPr>
        <a:xfrm>
          <a:off x="0" y="0"/>
          <a:ext cx="0" cy="0"/>
          <a:chOff x="0" y="0"/>
          <a:chExt cx="0" cy="0"/>
        </a:xfrm>
      </p:grpSpPr>
      <p:sp>
        <p:nvSpPr>
          <p:cNvPr id="254" name="Google Shape;254;g3f5838f6ce8_0_298"/>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900" b="0" i="0" u="none" strike="noStrike" cap="none">
              <a:solidFill>
                <a:srgbClr val="000000"/>
              </a:solidFill>
              <a:latin typeface="Arial"/>
              <a:ea typeface="Arial"/>
              <a:cs typeface="Arial"/>
              <a:sym typeface="Arial"/>
            </a:endParaRPr>
          </a:p>
        </p:txBody>
      </p:sp>
      <p:sp>
        <p:nvSpPr>
          <p:cNvPr id="255" name="Google Shape;255;g3f5838f6ce8_0_298"/>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6" name="Google Shape;256;g3f5838f6ce8_0_298"/>
          <p:cNvSpPr txBox="1">
            <a:spLocks noGrp="1"/>
          </p:cNvSpPr>
          <p:nvPr>
            <p:ph type="body" idx="1"/>
          </p:nvPr>
        </p:nvSpPr>
        <p:spPr>
          <a:xfrm>
            <a:off x="415600" y="1536633"/>
            <a:ext cx="11360700" cy="4555200"/>
          </a:xfrm>
          <a:prstGeom prst="rect">
            <a:avLst/>
          </a:prstGeom>
          <a:noFill/>
          <a:ln>
            <a:noFill/>
          </a:ln>
        </p:spPr>
        <p:txBody>
          <a:bodyPr spcFirstLastPara="1" wrap="square" lIns="91425" tIns="91425" rIns="91425" bIns="91425" anchor="t" anchorCtr="0">
            <a:normAutofit/>
          </a:bodyPr>
          <a:lstStyle>
            <a:lvl1pPr marL="457200" lvl="0" indent="-349250" algn="l">
              <a:lnSpc>
                <a:spcPct val="115000"/>
              </a:lnSpc>
              <a:spcBef>
                <a:spcPts val="0"/>
              </a:spcBef>
              <a:spcAft>
                <a:spcPts val="0"/>
              </a:spcAft>
              <a:buClr>
                <a:schemeClr val="dk1"/>
              </a:buClr>
              <a:buSzPts val="1900"/>
              <a:buChar char="●"/>
              <a:defRPr/>
            </a:lvl1pPr>
            <a:lvl2pPr marL="914400" lvl="1" indent="-323850" algn="l">
              <a:lnSpc>
                <a:spcPct val="115000"/>
              </a:lnSpc>
              <a:spcBef>
                <a:spcPts val="0"/>
              </a:spcBef>
              <a:spcAft>
                <a:spcPts val="0"/>
              </a:spcAft>
              <a:buClr>
                <a:schemeClr val="dk1"/>
              </a:buClr>
              <a:buSzPts val="1500"/>
              <a:buChar char="○"/>
              <a:defRPr/>
            </a:lvl2pPr>
            <a:lvl3pPr marL="1371600" lvl="2" indent="-323850" algn="l">
              <a:lnSpc>
                <a:spcPct val="115000"/>
              </a:lnSpc>
              <a:spcBef>
                <a:spcPts val="0"/>
              </a:spcBef>
              <a:spcAft>
                <a:spcPts val="0"/>
              </a:spcAft>
              <a:buClr>
                <a:schemeClr val="dk1"/>
              </a:buClr>
              <a:buSzPts val="1500"/>
              <a:buChar char="■"/>
              <a:defRPr/>
            </a:lvl3pPr>
            <a:lvl4pPr marL="1828800" lvl="3" indent="-323850" algn="l">
              <a:lnSpc>
                <a:spcPct val="115000"/>
              </a:lnSpc>
              <a:spcBef>
                <a:spcPts val="0"/>
              </a:spcBef>
              <a:spcAft>
                <a:spcPts val="0"/>
              </a:spcAft>
              <a:buClr>
                <a:schemeClr val="dk1"/>
              </a:buClr>
              <a:buSzPts val="1500"/>
              <a:buChar char="●"/>
              <a:defRPr/>
            </a:lvl4pPr>
            <a:lvl5pPr marL="2286000" lvl="4" indent="-323850" algn="l">
              <a:lnSpc>
                <a:spcPct val="115000"/>
              </a:lnSpc>
              <a:spcBef>
                <a:spcPts val="0"/>
              </a:spcBef>
              <a:spcAft>
                <a:spcPts val="0"/>
              </a:spcAft>
              <a:buClr>
                <a:schemeClr val="dk1"/>
              </a:buClr>
              <a:buSzPts val="1500"/>
              <a:buChar char="○"/>
              <a:defRPr/>
            </a:lvl5pPr>
            <a:lvl6pPr marL="2743200" lvl="5" indent="-323850" algn="l">
              <a:lnSpc>
                <a:spcPct val="115000"/>
              </a:lnSpc>
              <a:spcBef>
                <a:spcPts val="0"/>
              </a:spcBef>
              <a:spcAft>
                <a:spcPts val="0"/>
              </a:spcAft>
              <a:buClr>
                <a:schemeClr val="dk1"/>
              </a:buClr>
              <a:buSzPts val="1500"/>
              <a:buChar char="■"/>
              <a:defRPr/>
            </a:lvl6pPr>
            <a:lvl7pPr marL="3200400" lvl="6" indent="-323850" algn="l">
              <a:lnSpc>
                <a:spcPct val="115000"/>
              </a:lnSpc>
              <a:spcBef>
                <a:spcPts val="0"/>
              </a:spcBef>
              <a:spcAft>
                <a:spcPts val="0"/>
              </a:spcAft>
              <a:buClr>
                <a:schemeClr val="dk1"/>
              </a:buClr>
              <a:buSzPts val="1500"/>
              <a:buChar char="●"/>
              <a:defRPr/>
            </a:lvl7pPr>
            <a:lvl8pPr marL="3657600" lvl="7" indent="-323850" algn="l">
              <a:lnSpc>
                <a:spcPct val="115000"/>
              </a:lnSpc>
              <a:spcBef>
                <a:spcPts val="0"/>
              </a:spcBef>
              <a:spcAft>
                <a:spcPts val="0"/>
              </a:spcAft>
              <a:buClr>
                <a:schemeClr val="dk1"/>
              </a:buClr>
              <a:buSzPts val="1500"/>
              <a:buChar char="○"/>
              <a:defRPr/>
            </a:lvl8pPr>
            <a:lvl9pPr marL="4114800" lvl="8" indent="-323850" algn="l">
              <a:lnSpc>
                <a:spcPct val="115000"/>
              </a:lnSpc>
              <a:spcBef>
                <a:spcPts val="0"/>
              </a:spcBef>
              <a:spcAft>
                <a:spcPts val="0"/>
              </a:spcAft>
              <a:buClr>
                <a:schemeClr val="dk1"/>
              </a:buClr>
              <a:buSzPts val="1500"/>
              <a:buChar char="■"/>
              <a:defRPr/>
            </a:lvl9pPr>
          </a:lstStyle>
          <a:p>
            <a:endParaRPr/>
          </a:p>
        </p:txBody>
      </p:sp>
      <p:sp>
        <p:nvSpPr>
          <p:cNvPr id="257" name="Google Shape;257;g3f5838f6ce8_0_298"/>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8"/>
        <p:cNvGrpSpPr/>
        <p:nvPr/>
      </p:nvGrpSpPr>
      <p:grpSpPr>
        <a:xfrm>
          <a:off x="0" y="0"/>
          <a:ext cx="0" cy="0"/>
          <a:chOff x="0" y="0"/>
          <a:chExt cx="0" cy="0"/>
        </a:xfrm>
      </p:grpSpPr>
      <p:sp>
        <p:nvSpPr>
          <p:cNvPr id="259" name="Google Shape;259;g3f5838f6ce8_0_30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0" name="Google Shape;260;g3f5838f6ce8_0_30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1" name="Google Shape;261;g3f5838f6ce8_0_3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2"/>
        <p:cNvGrpSpPr/>
        <p:nvPr/>
      </p:nvGrpSpPr>
      <p:grpSpPr>
        <a:xfrm>
          <a:off x="0" y="0"/>
          <a:ext cx="0" cy="0"/>
          <a:chOff x="0" y="0"/>
          <a:chExt cx="0" cy="0"/>
        </a:xfrm>
      </p:grpSpPr>
      <p:sp>
        <p:nvSpPr>
          <p:cNvPr id="263" name="Google Shape;263;g3f5838f6ce8_0_307"/>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4" name="Google Shape;264;g3f5838f6ce8_0_307"/>
          <p:cNvSpPr txBox="1">
            <a:spLocks noGrp="1"/>
          </p:cNvSpPr>
          <p:nvPr>
            <p:ph type="body" idx="1"/>
          </p:nvPr>
        </p:nvSpPr>
        <p:spPr>
          <a:xfrm>
            <a:off x="415600" y="1536633"/>
            <a:ext cx="5333100" cy="4555200"/>
          </a:xfrm>
          <a:prstGeom prst="rect">
            <a:avLst/>
          </a:prstGeom>
          <a:noFill/>
          <a:ln>
            <a:noFill/>
          </a:ln>
        </p:spPr>
        <p:txBody>
          <a:bodyPr spcFirstLastPara="1" wrap="square" lIns="91425" tIns="91425" rIns="91425" bIns="91425" anchor="t" anchorCtr="0">
            <a:normAutofit/>
          </a:bodyPr>
          <a:lstStyle>
            <a:lvl1pPr marL="457200" lvl="0" indent="-323850" algn="l">
              <a:lnSpc>
                <a:spcPct val="115000"/>
              </a:lnSpc>
              <a:spcBef>
                <a:spcPts val="0"/>
              </a:spcBef>
              <a:spcAft>
                <a:spcPts val="0"/>
              </a:spcAft>
              <a:buClr>
                <a:schemeClr val="dk1"/>
              </a:buClr>
              <a:buSzPts val="1500"/>
              <a:buChar char="●"/>
              <a:defRPr sz="19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265" name="Google Shape;265;g3f5838f6ce8_0_307"/>
          <p:cNvSpPr txBox="1">
            <a:spLocks noGrp="1"/>
          </p:cNvSpPr>
          <p:nvPr>
            <p:ph type="body" idx="2"/>
          </p:nvPr>
        </p:nvSpPr>
        <p:spPr>
          <a:xfrm>
            <a:off x="6443200" y="1536633"/>
            <a:ext cx="5333100" cy="4555200"/>
          </a:xfrm>
          <a:prstGeom prst="rect">
            <a:avLst/>
          </a:prstGeom>
          <a:noFill/>
          <a:ln>
            <a:noFill/>
          </a:ln>
        </p:spPr>
        <p:txBody>
          <a:bodyPr spcFirstLastPara="1" wrap="square" lIns="91425" tIns="91425" rIns="91425" bIns="91425" anchor="t" anchorCtr="0">
            <a:normAutofit/>
          </a:bodyPr>
          <a:lstStyle>
            <a:lvl1pPr marL="457200" lvl="0" indent="-323850" algn="l">
              <a:lnSpc>
                <a:spcPct val="115000"/>
              </a:lnSpc>
              <a:spcBef>
                <a:spcPts val="0"/>
              </a:spcBef>
              <a:spcAft>
                <a:spcPts val="0"/>
              </a:spcAft>
              <a:buClr>
                <a:schemeClr val="dk1"/>
              </a:buClr>
              <a:buSzPts val="1500"/>
              <a:buChar char="●"/>
              <a:defRPr sz="19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266" name="Google Shape;266;g3f5838f6ce8_0_307"/>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267"/>
        <p:cNvGrpSpPr/>
        <p:nvPr/>
      </p:nvGrpSpPr>
      <p:grpSpPr>
        <a:xfrm>
          <a:off x="0" y="0"/>
          <a:ext cx="0" cy="0"/>
          <a:chOff x="0" y="0"/>
          <a:chExt cx="0" cy="0"/>
        </a:xfrm>
      </p:grpSpPr>
      <p:sp>
        <p:nvSpPr>
          <p:cNvPr id="268" name="Google Shape;268;g3f5838f6ce8_0_312"/>
          <p:cNvSpPr txBox="1">
            <a:spLocks noGrp="1"/>
          </p:cNvSpPr>
          <p:nvPr>
            <p:ph type="title"/>
          </p:nvPr>
        </p:nvSpPr>
        <p:spPr>
          <a:xfrm>
            <a:off x="653667" y="701800"/>
            <a:ext cx="77301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dk1"/>
              </a:buClr>
              <a:buSzPts val="4800"/>
              <a:buFont typeface="Calibri"/>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269" name="Google Shape;269;g3f5838f6ce8_0_312"/>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70"/>
        <p:cNvGrpSpPr/>
        <p:nvPr/>
      </p:nvGrpSpPr>
      <p:grpSpPr>
        <a:xfrm>
          <a:off x="0" y="0"/>
          <a:ext cx="0" cy="0"/>
          <a:chOff x="0" y="0"/>
          <a:chExt cx="0" cy="0"/>
        </a:xfrm>
      </p:grpSpPr>
      <p:sp>
        <p:nvSpPr>
          <p:cNvPr id="271" name="Google Shape;271;g3f5838f6ce8_0_315"/>
          <p:cNvSpPr txBox="1">
            <a:spLocks noGrp="1"/>
          </p:cNvSpPr>
          <p:nvPr>
            <p:ph type="title"/>
          </p:nvPr>
        </p:nvSpPr>
        <p:spPr>
          <a:xfrm>
            <a:off x="415600" y="740800"/>
            <a:ext cx="3744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272" name="Google Shape;272;g3f5838f6ce8_0_315"/>
          <p:cNvSpPr txBox="1">
            <a:spLocks noGrp="1"/>
          </p:cNvSpPr>
          <p:nvPr>
            <p:ph type="body" idx="1"/>
          </p:nvPr>
        </p:nvSpPr>
        <p:spPr>
          <a:xfrm>
            <a:off x="415600" y="1852800"/>
            <a:ext cx="3744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chemeClr val="dk1"/>
              </a:buClr>
              <a:buSzPts val="1200"/>
              <a:buChar char="●"/>
              <a:defRPr sz="16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273" name="Google Shape;273;g3f5838f6ce8_0_315"/>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4"/>
        <p:cNvGrpSpPr/>
        <p:nvPr/>
      </p:nvGrpSpPr>
      <p:grpSpPr>
        <a:xfrm>
          <a:off x="0" y="0"/>
          <a:ext cx="0" cy="0"/>
          <a:chOff x="0" y="0"/>
          <a:chExt cx="0" cy="0"/>
        </a:xfrm>
      </p:grpSpPr>
      <p:sp>
        <p:nvSpPr>
          <p:cNvPr id="275" name="Google Shape;275;g3f5838f6ce8_0_31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6" name="Google Shape;276;g3f5838f6ce8_0_31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77" name="Google Shape;277;g3f5838f6ce8_0_3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8" name="Google Shape;278;g3f5838f6ce8_0_31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9" name="Google Shape;279;g3f5838f6ce8_0_3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80"/>
        <p:cNvGrpSpPr/>
        <p:nvPr/>
      </p:nvGrpSpPr>
      <p:grpSpPr>
        <a:xfrm>
          <a:off x="0" y="0"/>
          <a:ext cx="0" cy="0"/>
          <a:chOff x="0" y="0"/>
          <a:chExt cx="0" cy="0"/>
        </a:xfrm>
      </p:grpSpPr>
      <p:sp>
        <p:nvSpPr>
          <p:cNvPr id="281" name="Google Shape;281;g3f5838f6ce8_0_3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2" name="Google Shape;282;g3f5838f6ce8_0_32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3" name="Google Shape;283;g3f5838f6ce8_0_325"/>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4" name="Google Shape;284;g3f5838f6ce8_0_3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5" name="Google Shape;285;g3f5838f6ce8_0_3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6" name="Google Shape;286;g3f5838f6ce8_0_3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7"/>
        <p:cNvGrpSpPr/>
        <p:nvPr/>
      </p:nvGrpSpPr>
      <p:grpSpPr>
        <a:xfrm>
          <a:off x="0" y="0"/>
          <a:ext cx="0" cy="0"/>
          <a:chOff x="0" y="0"/>
          <a:chExt cx="0" cy="0"/>
        </a:xfrm>
      </p:grpSpPr>
      <p:sp>
        <p:nvSpPr>
          <p:cNvPr id="288" name="Google Shape;288;g3f5838f6ce8_0_332"/>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9" name="Google Shape;289;g3f5838f6ce8_0_332"/>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90" name="Google Shape;290;g3f5838f6ce8_0_332"/>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91" name="Google Shape;291;g3f5838f6ce8_0_332"/>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92" name="Google Shape;292;g3f5838f6ce8_0_332"/>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93" name="Google Shape;293;g3f5838f6ce8_0_3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4" name="Google Shape;294;g3f5838f6ce8_0_3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5" name="Google Shape;295;g3f5838f6ce8_0_3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6"/>
        <p:cNvGrpSpPr/>
        <p:nvPr/>
      </p:nvGrpSpPr>
      <p:grpSpPr>
        <a:xfrm>
          <a:off x="0" y="0"/>
          <a:ext cx="0" cy="0"/>
          <a:chOff x="0" y="0"/>
          <a:chExt cx="0" cy="0"/>
        </a:xfrm>
      </p:grpSpPr>
      <p:sp>
        <p:nvSpPr>
          <p:cNvPr id="297" name="Google Shape;297;g3f5838f6ce8_0_34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8" name="Google Shape;298;g3f5838f6ce8_0_34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9" name="Google Shape;299;g3f5838f6ce8_0_34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0" name="Google Shape;300;g3f5838f6ce8_0_3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01"/>
        <p:cNvGrpSpPr/>
        <p:nvPr/>
      </p:nvGrpSpPr>
      <p:grpSpPr>
        <a:xfrm>
          <a:off x="0" y="0"/>
          <a:ext cx="0" cy="0"/>
          <a:chOff x="0" y="0"/>
          <a:chExt cx="0" cy="0"/>
        </a:xfrm>
      </p:grpSpPr>
      <p:sp>
        <p:nvSpPr>
          <p:cNvPr id="302" name="Google Shape;302;g3f5838f6ce8_0_34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3" name="Google Shape;303;g3f5838f6ce8_0_346"/>
          <p:cNvSpPr txBox="1">
            <a:spLocks noGrp="1"/>
          </p:cNvSpPr>
          <p:nvPr>
            <p:ph type="body" idx="1"/>
          </p:nvPr>
        </p:nvSpPr>
        <p:spPr>
          <a:xfrm>
            <a:off x="5183188" y="987425"/>
            <a:ext cx="61725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04" name="Google Shape;304;g3f5838f6ce8_0_34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305" name="Google Shape;305;g3f5838f6ce8_0_34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6" name="Google Shape;306;g3f5838f6ce8_0_34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7" name="Google Shape;307;g3f5838f6ce8_0_3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08"/>
        <p:cNvGrpSpPr/>
        <p:nvPr/>
      </p:nvGrpSpPr>
      <p:grpSpPr>
        <a:xfrm>
          <a:off x="0" y="0"/>
          <a:ext cx="0" cy="0"/>
          <a:chOff x="0" y="0"/>
          <a:chExt cx="0" cy="0"/>
        </a:xfrm>
      </p:grpSpPr>
      <p:sp>
        <p:nvSpPr>
          <p:cNvPr id="309" name="Google Shape;309;g3f5838f6ce8_0_353"/>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0" name="Google Shape;310;g3f5838f6ce8_0_353"/>
          <p:cNvSpPr>
            <a:spLocks noGrp="1"/>
          </p:cNvSpPr>
          <p:nvPr>
            <p:ph type="pic" idx="2"/>
          </p:nvPr>
        </p:nvSpPr>
        <p:spPr>
          <a:xfrm>
            <a:off x="5183188" y="987425"/>
            <a:ext cx="6172500" cy="4873500"/>
          </a:xfrm>
          <a:prstGeom prst="rect">
            <a:avLst/>
          </a:prstGeom>
          <a:noFill/>
          <a:ln>
            <a:noFill/>
          </a:ln>
        </p:spPr>
      </p:sp>
      <p:sp>
        <p:nvSpPr>
          <p:cNvPr id="311" name="Google Shape;311;g3f5838f6ce8_0_353"/>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312" name="Google Shape;312;g3f5838f6ce8_0_3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3" name="Google Shape;313;g3f5838f6ce8_0_3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4" name="Google Shape;314;g3f5838f6ce8_0_3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15"/>
        <p:cNvGrpSpPr/>
        <p:nvPr/>
      </p:nvGrpSpPr>
      <p:grpSpPr>
        <a:xfrm>
          <a:off x="0" y="0"/>
          <a:ext cx="0" cy="0"/>
          <a:chOff x="0" y="0"/>
          <a:chExt cx="0" cy="0"/>
        </a:xfrm>
      </p:grpSpPr>
      <p:sp>
        <p:nvSpPr>
          <p:cNvPr id="316" name="Google Shape;316;g3f5838f6ce8_0_36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7" name="Google Shape;317;g3f5838f6ce8_0_360"/>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18" name="Google Shape;318;g3f5838f6ce8_0_36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9" name="Google Shape;319;g3f5838f6ce8_0_36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0" name="Google Shape;320;g3f5838f6ce8_0_3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21"/>
        <p:cNvGrpSpPr/>
        <p:nvPr/>
      </p:nvGrpSpPr>
      <p:grpSpPr>
        <a:xfrm>
          <a:off x="0" y="0"/>
          <a:ext cx="0" cy="0"/>
          <a:chOff x="0" y="0"/>
          <a:chExt cx="0" cy="0"/>
        </a:xfrm>
      </p:grpSpPr>
      <p:sp>
        <p:nvSpPr>
          <p:cNvPr id="322" name="Google Shape;322;g3f5838f6ce8_0_366"/>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3" name="Google Shape;323;g3f5838f6ce8_0_366"/>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24" name="Google Shape;324;g3f5838f6ce8_0_36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5" name="Google Shape;325;g3f5838f6ce8_0_36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26" name="Google Shape;326;g3f5838f6ce8_0_3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1"/>
        <p:cNvGrpSpPr/>
        <p:nvPr/>
      </p:nvGrpSpPr>
      <p:grpSpPr>
        <a:xfrm>
          <a:off x="0" y="0"/>
          <a:ext cx="0" cy="0"/>
          <a:chOff x="0" y="0"/>
          <a:chExt cx="0" cy="0"/>
        </a:xfrm>
      </p:grpSpPr>
      <p:sp>
        <p:nvSpPr>
          <p:cNvPr id="332" name="Google Shape;332;g3f5838f6ce8_0_526"/>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33"/>
        <p:cNvGrpSpPr/>
        <p:nvPr/>
      </p:nvGrpSpPr>
      <p:grpSpPr>
        <a:xfrm>
          <a:off x="0" y="0"/>
          <a:ext cx="0" cy="0"/>
          <a:chOff x="0" y="0"/>
          <a:chExt cx="0" cy="0"/>
        </a:xfrm>
      </p:grpSpPr>
      <p:sp>
        <p:nvSpPr>
          <p:cNvPr id="334" name="Google Shape;334;g3f5838f6ce8_0_528"/>
          <p:cNvSpPr/>
          <p:nvPr/>
        </p:nvSpPr>
        <p:spPr>
          <a:xfrm>
            <a:off x="41" y="3766000"/>
            <a:ext cx="9827100" cy="3092100"/>
          </a:xfrm>
          <a:prstGeom prst="rtTriangle">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35" name="Google Shape;335;g3f5838f6ce8_0_528"/>
          <p:cNvSpPr/>
          <p:nvPr/>
        </p:nvSpPr>
        <p:spPr>
          <a:xfrm flipH="1">
            <a:off x="4776900" y="2067600"/>
            <a:ext cx="7415100" cy="47904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36" name="Google Shape;336;g3f5838f6ce8_0_528"/>
          <p:cNvSpPr/>
          <p:nvPr/>
        </p:nvSpPr>
        <p:spPr>
          <a:xfrm rot="10800000">
            <a:off x="6745206" y="-100"/>
            <a:ext cx="5446800" cy="27369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37" name="Google Shape;337;g3f5838f6ce8_0_528"/>
          <p:cNvSpPr/>
          <p:nvPr/>
        </p:nvSpPr>
        <p:spPr>
          <a:xfrm>
            <a:off x="271033"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nvGrpSpPr>
          <p:cNvPr id="338" name="Google Shape;338;g3f5838f6ce8_0_528"/>
          <p:cNvGrpSpPr/>
          <p:nvPr/>
        </p:nvGrpSpPr>
        <p:grpSpPr>
          <a:xfrm>
            <a:off x="340259" y="790"/>
            <a:ext cx="3000409" cy="1392365"/>
            <a:chOff x="255200" y="592"/>
            <a:chExt cx="2250363" cy="1044300"/>
          </a:xfrm>
        </p:grpSpPr>
        <p:sp>
          <p:nvSpPr>
            <p:cNvPr id="339" name="Google Shape;339;g3f5838f6ce8_0_528"/>
            <p:cNvSpPr/>
            <p:nvPr/>
          </p:nvSpPr>
          <p:spPr>
            <a:xfrm>
              <a:off x="764063"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40" name="Google Shape;340;g3f5838f6ce8_0_528"/>
            <p:cNvSpPr/>
            <p:nvPr/>
          </p:nvSpPr>
          <p:spPr>
            <a:xfrm>
              <a:off x="509632"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41" name="Google Shape;341;g3f5838f6ce8_0_528"/>
            <p:cNvSpPr/>
            <p:nvPr/>
          </p:nvSpPr>
          <p:spPr>
            <a:xfrm>
              <a:off x="255200" y="592"/>
              <a:ext cx="1741500" cy="10443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342" name="Google Shape;342;g3f5838f6ce8_0_528"/>
          <p:cNvGrpSpPr/>
          <p:nvPr/>
        </p:nvGrpSpPr>
        <p:grpSpPr>
          <a:xfrm>
            <a:off x="1207163" y="790"/>
            <a:ext cx="3000409" cy="1392365"/>
            <a:chOff x="905395" y="592"/>
            <a:chExt cx="2250363" cy="1044300"/>
          </a:xfrm>
        </p:grpSpPr>
        <p:sp>
          <p:nvSpPr>
            <p:cNvPr id="343" name="Google Shape;343;g3f5838f6ce8_0_528"/>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44" name="Google Shape;344;g3f5838f6ce8_0_528"/>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45" name="Google Shape;345;g3f5838f6ce8_0_528"/>
            <p:cNvSpPr/>
            <p:nvPr/>
          </p:nvSpPr>
          <p:spPr>
            <a:xfrm>
              <a:off x="905395" y="592"/>
              <a:ext cx="1741500" cy="1044300"/>
            </a:xfrm>
            <a:prstGeom prst="parallelogram">
              <a:avLst>
                <a:gd name="adj" fmla="val 153193"/>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346" name="Google Shape;346;g3f5838f6ce8_0_528"/>
          <p:cNvGrpSpPr/>
          <p:nvPr/>
        </p:nvGrpSpPr>
        <p:grpSpPr>
          <a:xfrm>
            <a:off x="9409960" y="6784"/>
            <a:ext cx="2468376" cy="1002839"/>
            <a:chOff x="6917201" y="0"/>
            <a:chExt cx="2227776" cy="863400"/>
          </a:xfrm>
        </p:grpSpPr>
        <p:sp>
          <p:nvSpPr>
            <p:cNvPr id="347" name="Google Shape;347;g3f5838f6ce8_0_528"/>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48" name="Google Shape;348;g3f5838f6ce8_0_528"/>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49" name="Google Shape;349;g3f5838f6ce8_0_528"/>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350" name="Google Shape;350;g3f5838f6ce8_0_528"/>
          <p:cNvGrpSpPr/>
          <p:nvPr/>
        </p:nvGrpSpPr>
        <p:grpSpPr>
          <a:xfrm>
            <a:off x="8737607" y="5623802"/>
            <a:ext cx="3185497" cy="1234317"/>
            <a:chOff x="6917201" y="0"/>
            <a:chExt cx="2227776" cy="863400"/>
          </a:xfrm>
        </p:grpSpPr>
        <p:sp>
          <p:nvSpPr>
            <p:cNvPr id="351" name="Google Shape;351;g3f5838f6ce8_0_528"/>
            <p:cNvSpPr/>
            <p:nvPr/>
          </p:nvSpPr>
          <p:spPr>
            <a:xfrm>
              <a:off x="7641677"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52" name="Google Shape;352;g3f5838f6ce8_0_528"/>
            <p:cNvSpPr/>
            <p:nvPr/>
          </p:nvSpPr>
          <p:spPr>
            <a:xfrm>
              <a:off x="7279439"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53" name="Google Shape;353;g3f5838f6ce8_0_528"/>
            <p:cNvSpPr/>
            <p:nvPr/>
          </p:nvSpPr>
          <p:spPr>
            <a:xfrm>
              <a:off x="6917201" y="0"/>
              <a:ext cx="1503300" cy="863400"/>
            </a:xfrm>
            <a:prstGeom prst="parallelogram">
              <a:avLst>
                <a:gd name="adj" fmla="val 158024"/>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354" name="Google Shape;354;g3f5838f6ce8_0_528"/>
          <p:cNvGrpSpPr/>
          <p:nvPr/>
        </p:nvGrpSpPr>
        <p:grpSpPr>
          <a:xfrm>
            <a:off x="265764" y="5407536"/>
            <a:ext cx="3727292" cy="1444382"/>
            <a:chOff x="6917201" y="0"/>
            <a:chExt cx="2227776" cy="863400"/>
          </a:xfrm>
        </p:grpSpPr>
        <p:sp>
          <p:nvSpPr>
            <p:cNvPr id="355" name="Google Shape;355;g3f5838f6ce8_0_528"/>
            <p:cNvSpPr/>
            <p:nvPr/>
          </p:nvSpPr>
          <p:spPr>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56" name="Google Shape;356;g3f5838f6ce8_0_528"/>
            <p:cNvSpPr/>
            <p:nvPr/>
          </p:nvSpPr>
          <p:spPr>
            <a:xfrm>
              <a:off x="7279439"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57" name="Google Shape;357;g3f5838f6ce8_0_528"/>
            <p:cNvSpPr/>
            <p:nvPr/>
          </p:nvSpPr>
          <p:spPr>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sp>
        <p:nvSpPr>
          <p:cNvPr id="358" name="Google Shape;358;g3f5838f6ce8_0_528"/>
          <p:cNvSpPr txBox="1">
            <a:spLocks noGrp="1"/>
          </p:cNvSpPr>
          <p:nvPr>
            <p:ph type="ctrTitle"/>
          </p:nvPr>
        </p:nvSpPr>
        <p:spPr>
          <a:xfrm>
            <a:off x="2478271" y="2430444"/>
            <a:ext cx="7148400" cy="19308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5100"/>
              <a:buNone/>
              <a:defRPr sz="5100"/>
            </a:lvl1pPr>
            <a:lvl2pPr lvl="1" algn="ctr">
              <a:lnSpc>
                <a:spcPct val="100000"/>
              </a:lnSpc>
              <a:spcBef>
                <a:spcPts val="0"/>
              </a:spcBef>
              <a:spcAft>
                <a:spcPts val="0"/>
              </a:spcAft>
              <a:buSzPts val="5100"/>
              <a:buNone/>
              <a:defRPr sz="5100"/>
            </a:lvl2pPr>
            <a:lvl3pPr lvl="2" algn="ctr">
              <a:lnSpc>
                <a:spcPct val="100000"/>
              </a:lnSpc>
              <a:spcBef>
                <a:spcPts val="0"/>
              </a:spcBef>
              <a:spcAft>
                <a:spcPts val="0"/>
              </a:spcAft>
              <a:buSzPts val="5100"/>
              <a:buNone/>
              <a:defRPr sz="5100"/>
            </a:lvl3pPr>
            <a:lvl4pPr lvl="3" algn="ctr">
              <a:lnSpc>
                <a:spcPct val="100000"/>
              </a:lnSpc>
              <a:spcBef>
                <a:spcPts val="0"/>
              </a:spcBef>
              <a:spcAft>
                <a:spcPts val="0"/>
              </a:spcAft>
              <a:buSzPts val="5100"/>
              <a:buNone/>
              <a:defRPr sz="5100"/>
            </a:lvl4pPr>
            <a:lvl5pPr lvl="4" algn="ctr">
              <a:lnSpc>
                <a:spcPct val="100000"/>
              </a:lnSpc>
              <a:spcBef>
                <a:spcPts val="0"/>
              </a:spcBef>
              <a:spcAft>
                <a:spcPts val="0"/>
              </a:spcAft>
              <a:buSzPts val="5100"/>
              <a:buNone/>
              <a:defRPr sz="5100"/>
            </a:lvl5pPr>
            <a:lvl6pPr lvl="5" algn="ctr">
              <a:lnSpc>
                <a:spcPct val="100000"/>
              </a:lnSpc>
              <a:spcBef>
                <a:spcPts val="0"/>
              </a:spcBef>
              <a:spcAft>
                <a:spcPts val="0"/>
              </a:spcAft>
              <a:buSzPts val="5100"/>
              <a:buNone/>
              <a:defRPr sz="5100"/>
            </a:lvl6pPr>
            <a:lvl7pPr lvl="6" algn="ctr">
              <a:lnSpc>
                <a:spcPct val="100000"/>
              </a:lnSpc>
              <a:spcBef>
                <a:spcPts val="0"/>
              </a:spcBef>
              <a:spcAft>
                <a:spcPts val="0"/>
              </a:spcAft>
              <a:buSzPts val="5100"/>
              <a:buNone/>
              <a:defRPr sz="5100"/>
            </a:lvl7pPr>
            <a:lvl8pPr lvl="7" algn="ctr">
              <a:lnSpc>
                <a:spcPct val="100000"/>
              </a:lnSpc>
              <a:spcBef>
                <a:spcPts val="0"/>
              </a:spcBef>
              <a:spcAft>
                <a:spcPts val="0"/>
              </a:spcAft>
              <a:buSzPts val="5100"/>
              <a:buNone/>
              <a:defRPr sz="5100"/>
            </a:lvl8pPr>
            <a:lvl9pPr lvl="8" algn="ctr">
              <a:lnSpc>
                <a:spcPct val="100000"/>
              </a:lnSpc>
              <a:spcBef>
                <a:spcPts val="0"/>
              </a:spcBef>
              <a:spcAft>
                <a:spcPts val="0"/>
              </a:spcAft>
              <a:buSzPts val="5100"/>
              <a:buNone/>
              <a:defRPr sz="5100"/>
            </a:lvl9pPr>
          </a:lstStyle>
          <a:p>
            <a:endParaRPr/>
          </a:p>
        </p:txBody>
      </p:sp>
      <p:sp>
        <p:nvSpPr>
          <p:cNvPr id="359" name="Google Shape;359;g3f5838f6ce8_0_528"/>
          <p:cNvSpPr txBox="1">
            <a:spLocks noGrp="1"/>
          </p:cNvSpPr>
          <p:nvPr>
            <p:ph type="subTitle" idx="1"/>
          </p:nvPr>
        </p:nvSpPr>
        <p:spPr>
          <a:xfrm>
            <a:off x="2478267" y="4550878"/>
            <a:ext cx="7148400" cy="69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2100"/>
              <a:buNone/>
              <a:defRPr sz="2100">
                <a:solidFill>
                  <a:schemeClr val="lt1"/>
                </a:solidFill>
              </a:defRPr>
            </a:lvl2pPr>
            <a:lvl3pPr lvl="2" algn="ctr">
              <a:lnSpc>
                <a:spcPct val="100000"/>
              </a:lnSpc>
              <a:spcBef>
                <a:spcPts val="0"/>
              </a:spcBef>
              <a:spcAft>
                <a:spcPts val="0"/>
              </a:spcAft>
              <a:buClr>
                <a:schemeClr val="lt1"/>
              </a:buClr>
              <a:buSzPts val="2100"/>
              <a:buNone/>
              <a:defRPr sz="2100">
                <a:solidFill>
                  <a:schemeClr val="lt1"/>
                </a:solidFill>
              </a:defRPr>
            </a:lvl3pPr>
            <a:lvl4pPr lvl="3" algn="ctr">
              <a:lnSpc>
                <a:spcPct val="100000"/>
              </a:lnSpc>
              <a:spcBef>
                <a:spcPts val="0"/>
              </a:spcBef>
              <a:spcAft>
                <a:spcPts val="0"/>
              </a:spcAft>
              <a:buClr>
                <a:schemeClr val="lt1"/>
              </a:buClr>
              <a:buSzPts val="2100"/>
              <a:buNone/>
              <a:defRPr sz="2100">
                <a:solidFill>
                  <a:schemeClr val="lt1"/>
                </a:solidFill>
              </a:defRPr>
            </a:lvl4pPr>
            <a:lvl5pPr lvl="4" algn="ctr">
              <a:lnSpc>
                <a:spcPct val="100000"/>
              </a:lnSpc>
              <a:spcBef>
                <a:spcPts val="0"/>
              </a:spcBef>
              <a:spcAft>
                <a:spcPts val="0"/>
              </a:spcAft>
              <a:buClr>
                <a:schemeClr val="lt1"/>
              </a:buClr>
              <a:buSzPts val="2100"/>
              <a:buNone/>
              <a:defRPr sz="2100">
                <a:solidFill>
                  <a:schemeClr val="lt1"/>
                </a:solidFill>
              </a:defRPr>
            </a:lvl5pPr>
            <a:lvl6pPr lvl="5" algn="ctr">
              <a:lnSpc>
                <a:spcPct val="100000"/>
              </a:lnSpc>
              <a:spcBef>
                <a:spcPts val="0"/>
              </a:spcBef>
              <a:spcAft>
                <a:spcPts val="0"/>
              </a:spcAft>
              <a:buClr>
                <a:schemeClr val="lt1"/>
              </a:buClr>
              <a:buSzPts val="2100"/>
              <a:buNone/>
              <a:defRPr sz="2100">
                <a:solidFill>
                  <a:schemeClr val="lt1"/>
                </a:solidFill>
              </a:defRPr>
            </a:lvl6pPr>
            <a:lvl7pPr lvl="6" algn="ctr">
              <a:lnSpc>
                <a:spcPct val="100000"/>
              </a:lnSpc>
              <a:spcBef>
                <a:spcPts val="0"/>
              </a:spcBef>
              <a:spcAft>
                <a:spcPts val="0"/>
              </a:spcAft>
              <a:buClr>
                <a:schemeClr val="lt1"/>
              </a:buClr>
              <a:buSzPts val="2100"/>
              <a:buNone/>
              <a:defRPr sz="2100">
                <a:solidFill>
                  <a:schemeClr val="lt1"/>
                </a:solidFill>
              </a:defRPr>
            </a:lvl7pPr>
            <a:lvl8pPr lvl="7" algn="ctr">
              <a:lnSpc>
                <a:spcPct val="100000"/>
              </a:lnSpc>
              <a:spcBef>
                <a:spcPts val="0"/>
              </a:spcBef>
              <a:spcAft>
                <a:spcPts val="0"/>
              </a:spcAft>
              <a:buClr>
                <a:schemeClr val="lt1"/>
              </a:buClr>
              <a:buSzPts val="2100"/>
              <a:buNone/>
              <a:defRPr sz="2100">
                <a:solidFill>
                  <a:schemeClr val="lt1"/>
                </a:solidFill>
              </a:defRPr>
            </a:lvl8pPr>
            <a:lvl9pPr lvl="8" algn="ctr">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360" name="Google Shape;360;g3f5838f6ce8_0_528"/>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1"/>
        <p:cNvGrpSpPr/>
        <p:nvPr/>
      </p:nvGrpSpPr>
      <p:grpSpPr>
        <a:xfrm>
          <a:off x="0" y="0"/>
          <a:ext cx="0" cy="0"/>
          <a:chOff x="0" y="0"/>
          <a:chExt cx="0" cy="0"/>
        </a:xfrm>
      </p:grpSpPr>
      <p:sp>
        <p:nvSpPr>
          <p:cNvPr id="362" name="Google Shape;362;g3f5838f6ce8_0_556"/>
          <p:cNvSpPr/>
          <p:nvPr/>
        </p:nvSpPr>
        <p:spPr>
          <a:xfrm flipH="1">
            <a:off x="6342900" y="3079200"/>
            <a:ext cx="5849100" cy="3778800"/>
          </a:xfrm>
          <a:prstGeom prst="rtTriangle">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nvGrpSpPr>
          <p:cNvPr id="363" name="Google Shape;363;g3f5838f6ce8_0_556"/>
          <p:cNvGrpSpPr/>
          <p:nvPr/>
        </p:nvGrpSpPr>
        <p:grpSpPr>
          <a:xfrm>
            <a:off x="7458695" y="5281486"/>
            <a:ext cx="3880117" cy="1576482"/>
            <a:chOff x="6917201" y="0"/>
            <a:chExt cx="2227776" cy="863400"/>
          </a:xfrm>
        </p:grpSpPr>
        <p:sp>
          <p:nvSpPr>
            <p:cNvPr id="364" name="Google Shape;364;g3f5838f6ce8_0_556"/>
            <p:cNvSpPr/>
            <p:nvPr/>
          </p:nvSpPr>
          <p:spPr>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65" name="Google Shape;365;g3f5838f6ce8_0_556"/>
            <p:cNvSpPr/>
            <p:nvPr/>
          </p:nvSpPr>
          <p:spPr>
            <a:xfrm>
              <a:off x="7279439"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66" name="Google Shape;366;g3f5838f6ce8_0_556"/>
            <p:cNvSpPr/>
            <p:nvPr/>
          </p:nvSpPr>
          <p:spPr>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367" name="Google Shape;367;g3f5838f6ce8_0_556"/>
          <p:cNvGrpSpPr/>
          <p:nvPr/>
        </p:nvGrpSpPr>
        <p:grpSpPr>
          <a:xfrm>
            <a:off x="265764" y="3"/>
            <a:ext cx="3727292" cy="1444382"/>
            <a:chOff x="6917201" y="0"/>
            <a:chExt cx="2227776" cy="863400"/>
          </a:xfrm>
        </p:grpSpPr>
        <p:sp>
          <p:nvSpPr>
            <p:cNvPr id="368" name="Google Shape;368;g3f5838f6ce8_0_556"/>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69" name="Google Shape;369;g3f5838f6ce8_0_556"/>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70" name="Google Shape;370;g3f5838f6ce8_0_556"/>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sp>
        <p:nvSpPr>
          <p:cNvPr id="371" name="Google Shape;371;g3f5838f6ce8_0_556"/>
          <p:cNvSpPr txBox="1">
            <a:spLocks noGrp="1"/>
          </p:cNvSpPr>
          <p:nvPr>
            <p:ph type="title"/>
          </p:nvPr>
        </p:nvSpPr>
        <p:spPr>
          <a:xfrm>
            <a:off x="2518245" y="2328133"/>
            <a:ext cx="7170000" cy="21948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dk2"/>
              </a:buClr>
              <a:buSzPts val="4300"/>
              <a:buNone/>
              <a:defRPr sz="4300">
                <a:solidFill>
                  <a:schemeClr val="dk2"/>
                </a:solidFill>
              </a:defRPr>
            </a:lvl1pPr>
            <a:lvl2pPr lvl="1" algn="ctr">
              <a:lnSpc>
                <a:spcPct val="100000"/>
              </a:lnSpc>
              <a:spcBef>
                <a:spcPts val="0"/>
              </a:spcBef>
              <a:spcAft>
                <a:spcPts val="0"/>
              </a:spcAft>
              <a:buClr>
                <a:schemeClr val="dk2"/>
              </a:buClr>
              <a:buSzPts val="4300"/>
              <a:buNone/>
              <a:defRPr sz="4300">
                <a:solidFill>
                  <a:schemeClr val="dk2"/>
                </a:solidFill>
              </a:defRPr>
            </a:lvl2pPr>
            <a:lvl3pPr lvl="2" algn="ctr">
              <a:lnSpc>
                <a:spcPct val="100000"/>
              </a:lnSpc>
              <a:spcBef>
                <a:spcPts val="0"/>
              </a:spcBef>
              <a:spcAft>
                <a:spcPts val="0"/>
              </a:spcAft>
              <a:buClr>
                <a:schemeClr val="dk2"/>
              </a:buClr>
              <a:buSzPts val="4300"/>
              <a:buNone/>
              <a:defRPr sz="4300">
                <a:solidFill>
                  <a:schemeClr val="dk2"/>
                </a:solidFill>
              </a:defRPr>
            </a:lvl3pPr>
            <a:lvl4pPr lvl="3" algn="ctr">
              <a:lnSpc>
                <a:spcPct val="100000"/>
              </a:lnSpc>
              <a:spcBef>
                <a:spcPts val="0"/>
              </a:spcBef>
              <a:spcAft>
                <a:spcPts val="0"/>
              </a:spcAft>
              <a:buClr>
                <a:schemeClr val="dk2"/>
              </a:buClr>
              <a:buSzPts val="4300"/>
              <a:buNone/>
              <a:defRPr sz="4300">
                <a:solidFill>
                  <a:schemeClr val="dk2"/>
                </a:solidFill>
              </a:defRPr>
            </a:lvl4pPr>
            <a:lvl5pPr lvl="4" algn="ctr">
              <a:lnSpc>
                <a:spcPct val="100000"/>
              </a:lnSpc>
              <a:spcBef>
                <a:spcPts val="0"/>
              </a:spcBef>
              <a:spcAft>
                <a:spcPts val="0"/>
              </a:spcAft>
              <a:buClr>
                <a:schemeClr val="dk2"/>
              </a:buClr>
              <a:buSzPts val="4300"/>
              <a:buNone/>
              <a:defRPr sz="4300">
                <a:solidFill>
                  <a:schemeClr val="dk2"/>
                </a:solidFill>
              </a:defRPr>
            </a:lvl5pPr>
            <a:lvl6pPr lvl="5" algn="ctr">
              <a:lnSpc>
                <a:spcPct val="100000"/>
              </a:lnSpc>
              <a:spcBef>
                <a:spcPts val="0"/>
              </a:spcBef>
              <a:spcAft>
                <a:spcPts val="0"/>
              </a:spcAft>
              <a:buClr>
                <a:schemeClr val="dk2"/>
              </a:buClr>
              <a:buSzPts val="4300"/>
              <a:buNone/>
              <a:defRPr sz="4300">
                <a:solidFill>
                  <a:schemeClr val="dk2"/>
                </a:solidFill>
              </a:defRPr>
            </a:lvl6pPr>
            <a:lvl7pPr lvl="6" algn="ctr">
              <a:lnSpc>
                <a:spcPct val="100000"/>
              </a:lnSpc>
              <a:spcBef>
                <a:spcPts val="0"/>
              </a:spcBef>
              <a:spcAft>
                <a:spcPts val="0"/>
              </a:spcAft>
              <a:buClr>
                <a:schemeClr val="dk2"/>
              </a:buClr>
              <a:buSzPts val="4300"/>
              <a:buNone/>
              <a:defRPr sz="4300">
                <a:solidFill>
                  <a:schemeClr val="dk2"/>
                </a:solidFill>
              </a:defRPr>
            </a:lvl7pPr>
            <a:lvl8pPr lvl="7" algn="ctr">
              <a:lnSpc>
                <a:spcPct val="100000"/>
              </a:lnSpc>
              <a:spcBef>
                <a:spcPts val="0"/>
              </a:spcBef>
              <a:spcAft>
                <a:spcPts val="0"/>
              </a:spcAft>
              <a:buClr>
                <a:schemeClr val="dk2"/>
              </a:buClr>
              <a:buSzPts val="4300"/>
              <a:buNone/>
              <a:defRPr sz="4300">
                <a:solidFill>
                  <a:schemeClr val="dk2"/>
                </a:solidFill>
              </a:defRPr>
            </a:lvl8pPr>
            <a:lvl9pPr lvl="8" algn="ctr">
              <a:lnSpc>
                <a:spcPct val="100000"/>
              </a:lnSpc>
              <a:spcBef>
                <a:spcPts val="0"/>
              </a:spcBef>
              <a:spcAft>
                <a:spcPts val="0"/>
              </a:spcAft>
              <a:buClr>
                <a:schemeClr val="dk2"/>
              </a:buClr>
              <a:buSzPts val="4300"/>
              <a:buNone/>
              <a:defRPr sz="4300">
                <a:solidFill>
                  <a:schemeClr val="dk2"/>
                </a:solidFill>
              </a:defRPr>
            </a:lvl9pPr>
          </a:lstStyle>
          <a:p>
            <a:endParaRPr/>
          </a:p>
        </p:txBody>
      </p:sp>
      <p:sp>
        <p:nvSpPr>
          <p:cNvPr id="372" name="Google Shape;372;g3f5838f6ce8_0_556"/>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3"/>
        <p:cNvGrpSpPr/>
        <p:nvPr/>
      </p:nvGrpSpPr>
      <p:grpSpPr>
        <a:xfrm>
          <a:off x="0" y="0"/>
          <a:ext cx="0" cy="0"/>
          <a:chOff x="0" y="0"/>
          <a:chExt cx="0" cy="0"/>
        </a:xfrm>
      </p:grpSpPr>
      <p:sp>
        <p:nvSpPr>
          <p:cNvPr id="374" name="Google Shape;374;g3f5838f6ce8_0_568"/>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75" name="Google Shape;375;g3f5838f6ce8_0_568"/>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76" name="Google Shape;376;g3f5838f6ce8_0_568"/>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77" name="Google Shape;377;g3f5838f6ce8_0_568"/>
          <p:cNvSpPr txBox="1">
            <a:spLocks noGrp="1"/>
          </p:cNvSpPr>
          <p:nvPr>
            <p:ph type="title"/>
          </p:nvPr>
        </p:nvSpPr>
        <p:spPr>
          <a:xfrm>
            <a:off x="1092200" y="1127467"/>
            <a:ext cx="10007700" cy="1272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378" name="Google Shape;378;g3f5838f6ce8_0_568"/>
          <p:cNvSpPr txBox="1">
            <a:spLocks noGrp="1"/>
          </p:cNvSpPr>
          <p:nvPr>
            <p:ph type="body" idx="1"/>
          </p:nvPr>
        </p:nvSpPr>
        <p:spPr>
          <a:xfrm>
            <a:off x="1092200" y="2654300"/>
            <a:ext cx="10007700" cy="32640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379" name="Google Shape;379;g3f5838f6ce8_0_568"/>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0"/>
        <p:cNvGrpSpPr/>
        <p:nvPr/>
      </p:nvGrpSpPr>
      <p:grpSpPr>
        <a:xfrm>
          <a:off x="0" y="0"/>
          <a:ext cx="0" cy="0"/>
          <a:chOff x="0" y="0"/>
          <a:chExt cx="0" cy="0"/>
        </a:xfrm>
      </p:grpSpPr>
      <p:sp>
        <p:nvSpPr>
          <p:cNvPr id="381" name="Google Shape;381;g3f5838f6ce8_0_575"/>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82" name="Google Shape;382;g3f5838f6ce8_0_575"/>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83" name="Google Shape;383;g3f5838f6ce8_0_575"/>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84" name="Google Shape;384;g3f5838f6ce8_0_575"/>
          <p:cNvSpPr txBox="1">
            <a:spLocks noGrp="1"/>
          </p:cNvSpPr>
          <p:nvPr>
            <p:ph type="title"/>
          </p:nvPr>
        </p:nvSpPr>
        <p:spPr>
          <a:xfrm>
            <a:off x="1092200" y="1127467"/>
            <a:ext cx="10007700" cy="1272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385" name="Google Shape;385;g3f5838f6ce8_0_575"/>
          <p:cNvSpPr txBox="1">
            <a:spLocks noGrp="1"/>
          </p:cNvSpPr>
          <p:nvPr>
            <p:ph type="body" idx="1"/>
          </p:nvPr>
        </p:nvSpPr>
        <p:spPr>
          <a:xfrm>
            <a:off x="1092200" y="2654300"/>
            <a:ext cx="4914900" cy="32640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386" name="Google Shape;386;g3f5838f6ce8_0_575"/>
          <p:cNvSpPr txBox="1">
            <a:spLocks noGrp="1"/>
          </p:cNvSpPr>
          <p:nvPr>
            <p:ph type="body" idx="2"/>
          </p:nvPr>
        </p:nvSpPr>
        <p:spPr>
          <a:xfrm>
            <a:off x="6184900" y="2654300"/>
            <a:ext cx="4914900" cy="32640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387" name="Google Shape;387;g3f5838f6ce8_0_575"/>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8"/>
        <p:cNvGrpSpPr/>
        <p:nvPr/>
      </p:nvGrpSpPr>
      <p:grpSpPr>
        <a:xfrm>
          <a:off x="0" y="0"/>
          <a:ext cx="0" cy="0"/>
          <a:chOff x="0" y="0"/>
          <a:chExt cx="0" cy="0"/>
        </a:xfrm>
      </p:grpSpPr>
      <p:sp>
        <p:nvSpPr>
          <p:cNvPr id="389" name="Google Shape;389;g3f5838f6ce8_0_583"/>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90" name="Google Shape;390;g3f5838f6ce8_0_583"/>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91" name="Google Shape;391;g3f5838f6ce8_0_583"/>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92" name="Google Shape;392;g3f5838f6ce8_0_583"/>
          <p:cNvSpPr txBox="1">
            <a:spLocks noGrp="1"/>
          </p:cNvSpPr>
          <p:nvPr>
            <p:ph type="title"/>
          </p:nvPr>
        </p:nvSpPr>
        <p:spPr>
          <a:xfrm>
            <a:off x="1092200" y="1127467"/>
            <a:ext cx="10007700" cy="1272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393" name="Google Shape;393;g3f5838f6ce8_0_583"/>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4"/>
        <p:cNvGrpSpPr/>
        <p:nvPr/>
      </p:nvGrpSpPr>
      <p:grpSpPr>
        <a:xfrm>
          <a:off x="0" y="0"/>
          <a:ext cx="0" cy="0"/>
          <a:chOff x="0" y="0"/>
          <a:chExt cx="0" cy="0"/>
        </a:xfrm>
      </p:grpSpPr>
      <p:sp>
        <p:nvSpPr>
          <p:cNvPr id="395" name="Google Shape;395;g3f5838f6ce8_0_589"/>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96" name="Google Shape;396;g3f5838f6ce8_0_589"/>
          <p:cNvSpPr/>
          <p:nvPr/>
        </p:nvSpPr>
        <p:spPr>
          <a:xfrm>
            <a:off x="41" y="3766000"/>
            <a:ext cx="9827100" cy="30921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97" name="Google Shape;397;g3f5838f6ce8_0_589"/>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398" name="Google Shape;398;g3f5838f6ce8_0_589"/>
          <p:cNvSpPr txBox="1">
            <a:spLocks noGrp="1"/>
          </p:cNvSpPr>
          <p:nvPr>
            <p:ph type="title"/>
          </p:nvPr>
        </p:nvSpPr>
        <p:spPr>
          <a:xfrm>
            <a:off x="1092200" y="1127467"/>
            <a:ext cx="4945500" cy="18441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399" name="Google Shape;399;g3f5838f6ce8_0_589"/>
          <p:cNvSpPr txBox="1">
            <a:spLocks noGrp="1"/>
          </p:cNvSpPr>
          <p:nvPr>
            <p:ph type="body" idx="1"/>
          </p:nvPr>
        </p:nvSpPr>
        <p:spPr>
          <a:xfrm>
            <a:off x="1107600" y="3092067"/>
            <a:ext cx="4945500" cy="28263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400" name="Google Shape;400;g3f5838f6ce8_0_589"/>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1"/>
        <p:cNvGrpSpPr/>
        <p:nvPr/>
      </p:nvGrpSpPr>
      <p:grpSpPr>
        <a:xfrm>
          <a:off x="0" y="0"/>
          <a:ext cx="0" cy="0"/>
          <a:chOff x="0" y="0"/>
          <a:chExt cx="0" cy="0"/>
        </a:xfrm>
      </p:grpSpPr>
      <p:sp>
        <p:nvSpPr>
          <p:cNvPr id="402" name="Google Shape;402;g3f5838f6ce8_0_596"/>
          <p:cNvSpPr/>
          <p:nvPr/>
        </p:nvSpPr>
        <p:spPr>
          <a:xfrm>
            <a:off x="0" y="3764192"/>
            <a:ext cx="9825600" cy="3089100"/>
          </a:xfrm>
          <a:prstGeom prst="rtTriangle">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03" name="Google Shape;403;g3f5838f6ce8_0_596"/>
          <p:cNvSpPr/>
          <p:nvPr/>
        </p:nvSpPr>
        <p:spPr>
          <a:xfrm flipH="1">
            <a:off x="4777714" y="2072150"/>
            <a:ext cx="7413900" cy="47859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nvGrpSpPr>
          <p:cNvPr id="404" name="Google Shape;404;g3f5838f6ce8_0_596"/>
          <p:cNvGrpSpPr/>
          <p:nvPr/>
        </p:nvGrpSpPr>
        <p:grpSpPr>
          <a:xfrm>
            <a:off x="341187" y="-12"/>
            <a:ext cx="3001757" cy="1391229"/>
            <a:chOff x="3961956" y="4383950"/>
            <a:chExt cx="1160548" cy="548700"/>
          </a:xfrm>
        </p:grpSpPr>
        <p:sp>
          <p:nvSpPr>
            <p:cNvPr id="405" name="Google Shape;405;g3f5838f6ce8_0_596"/>
            <p:cNvSpPr/>
            <p:nvPr/>
          </p:nvSpPr>
          <p:spPr>
            <a:xfrm>
              <a:off x="4224904"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06" name="Google Shape;406;g3f5838f6ce8_0_596"/>
            <p:cNvSpPr/>
            <p:nvPr/>
          </p:nvSpPr>
          <p:spPr>
            <a:xfrm>
              <a:off x="4093430"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07" name="Google Shape;407;g3f5838f6ce8_0_596"/>
            <p:cNvSpPr/>
            <p:nvPr/>
          </p:nvSpPr>
          <p:spPr>
            <a:xfrm>
              <a:off x="3961956" y="4383950"/>
              <a:ext cx="897600" cy="548700"/>
            </a:xfrm>
            <a:prstGeom prst="parallelogram">
              <a:avLst>
                <a:gd name="adj" fmla="val 153193"/>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sp>
        <p:nvSpPr>
          <p:cNvPr id="408" name="Google Shape;408;g3f5838f6ce8_0_596"/>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nvGrpSpPr>
          <p:cNvPr id="409" name="Google Shape;409;g3f5838f6ce8_0_596"/>
          <p:cNvGrpSpPr/>
          <p:nvPr/>
        </p:nvGrpSpPr>
        <p:grpSpPr>
          <a:xfrm>
            <a:off x="46579" y="6029501"/>
            <a:ext cx="2124407" cy="822734"/>
            <a:chOff x="6917201" y="0"/>
            <a:chExt cx="2227776" cy="863400"/>
          </a:xfrm>
        </p:grpSpPr>
        <p:sp>
          <p:nvSpPr>
            <p:cNvPr id="410" name="Google Shape;410;g3f5838f6ce8_0_596"/>
            <p:cNvSpPr/>
            <p:nvPr/>
          </p:nvSpPr>
          <p:spPr>
            <a:xfrm>
              <a:off x="7641677"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11" name="Google Shape;411;g3f5838f6ce8_0_596"/>
            <p:cNvSpPr/>
            <p:nvPr/>
          </p:nvSpPr>
          <p:spPr>
            <a:xfrm>
              <a:off x="7279439"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12" name="Google Shape;412;g3f5838f6ce8_0_596"/>
            <p:cNvSpPr/>
            <p:nvPr/>
          </p:nvSpPr>
          <p:spPr>
            <a:xfrm>
              <a:off x="6917201" y="0"/>
              <a:ext cx="1503300" cy="863400"/>
            </a:xfrm>
            <a:prstGeom prst="parallelogram">
              <a:avLst>
                <a:gd name="adj" fmla="val 158024"/>
              </a:avLst>
            </a:prstGeom>
            <a:solidFill>
              <a:schemeClr val="accent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413" name="Google Shape;413;g3f5838f6ce8_0_596"/>
          <p:cNvGrpSpPr/>
          <p:nvPr/>
        </p:nvGrpSpPr>
        <p:grpSpPr>
          <a:xfrm>
            <a:off x="7848473" y="1657"/>
            <a:ext cx="4343272" cy="1681990"/>
            <a:chOff x="6917201" y="0"/>
            <a:chExt cx="2227776" cy="863400"/>
          </a:xfrm>
        </p:grpSpPr>
        <p:sp>
          <p:nvSpPr>
            <p:cNvPr id="414" name="Google Shape;414;g3f5838f6ce8_0_596"/>
            <p:cNvSpPr/>
            <p:nvPr/>
          </p:nvSpPr>
          <p:spPr>
            <a:xfrm>
              <a:off x="7641677"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15" name="Google Shape;415;g3f5838f6ce8_0_596"/>
            <p:cNvSpPr/>
            <p:nvPr/>
          </p:nvSpPr>
          <p:spPr>
            <a:xfrm>
              <a:off x="7279439"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16" name="Google Shape;416;g3f5838f6ce8_0_596"/>
            <p:cNvSpPr/>
            <p:nvPr/>
          </p:nvSpPr>
          <p:spPr>
            <a:xfrm>
              <a:off x="6917201" y="0"/>
              <a:ext cx="1503300" cy="863400"/>
            </a:xfrm>
            <a:prstGeom prst="parallelogram">
              <a:avLst>
                <a:gd name="adj" fmla="val 158024"/>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sp>
        <p:nvSpPr>
          <p:cNvPr id="417" name="Google Shape;417;g3f5838f6ce8_0_596"/>
          <p:cNvSpPr txBox="1">
            <a:spLocks noGrp="1"/>
          </p:cNvSpPr>
          <p:nvPr>
            <p:ph type="title"/>
          </p:nvPr>
        </p:nvSpPr>
        <p:spPr>
          <a:xfrm>
            <a:off x="1858572" y="1734861"/>
            <a:ext cx="8489100" cy="33855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300"/>
              <a:buNone/>
              <a:defRPr sz="4300"/>
            </a:lvl1pPr>
            <a:lvl2pPr lvl="1" algn="ctr">
              <a:lnSpc>
                <a:spcPct val="100000"/>
              </a:lnSpc>
              <a:spcBef>
                <a:spcPts val="0"/>
              </a:spcBef>
              <a:spcAft>
                <a:spcPts val="0"/>
              </a:spcAft>
              <a:buSzPts val="4300"/>
              <a:buNone/>
              <a:defRPr sz="4300"/>
            </a:lvl2pPr>
            <a:lvl3pPr lvl="2" algn="ctr">
              <a:lnSpc>
                <a:spcPct val="100000"/>
              </a:lnSpc>
              <a:spcBef>
                <a:spcPts val="0"/>
              </a:spcBef>
              <a:spcAft>
                <a:spcPts val="0"/>
              </a:spcAft>
              <a:buSzPts val="4300"/>
              <a:buNone/>
              <a:defRPr sz="4300"/>
            </a:lvl3pPr>
            <a:lvl4pPr lvl="3" algn="ctr">
              <a:lnSpc>
                <a:spcPct val="100000"/>
              </a:lnSpc>
              <a:spcBef>
                <a:spcPts val="0"/>
              </a:spcBef>
              <a:spcAft>
                <a:spcPts val="0"/>
              </a:spcAft>
              <a:buSzPts val="4300"/>
              <a:buNone/>
              <a:defRPr sz="4300"/>
            </a:lvl4pPr>
            <a:lvl5pPr lvl="4" algn="ctr">
              <a:lnSpc>
                <a:spcPct val="100000"/>
              </a:lnSpc>
              <a:spcBef>
                <a:spcPts val="0"/>
              </a:spcBef>
              <a:spcAft>
                <a:spcPts val="0"/>
              </a:spcAft>
              <a:buSzPts val="4300"/>
              <a:buNone/>
              <a:defRPr sz="4300"/>
            </a:lvl5pPr>
            <a:lvl6pPr lvl="5" algn="ctr">
              <a:lnSpc>
                <a:spcPct val="100000"/>
              </a:lnSpc>
              <a:spcBef>
                <a:spcPts val="0"/>
              </a:spcBef>
              <a:spcAft>
                <a:spcPts val="0"/>
              </a:spcAft>
              <a:buSzPts val="4300"/>
              <a:buNone/>
              <a:defRPr sz="4300"/>
            </a:lvl6pPr>
            <a:lvl7pPr lvl="6" algn="ctr">
              <a:lnSpc>
                <a:spcPct val="100000"/>
              </a:lnSpc>
              <a:spcBef>
                <a:spcPts val="0"/>
              </a:spcBef>
              <a:spcAft>
                <a:spcPts val="0"/>
              </a:spcAft>
              <a:buSzPts val="4300"/>
              <a:buNone/>
              <a:defRPr sz="4300"/>
            </a:lvl7pPr>
            <a:lvl8pPr lvl="7" algn="ctr">
              <a:lnSpc>
                <a:spcPct val="100000"/>
              </a:lnSpc>
              <a:spcBef>
                <a:spcPts val="0"/>
              </a:spcBef>
              <a:spcAft>
                <a:spcPts val="0"/>
              </a:spcAft>
              <a:buSzPts val="4300"/>
              <a:buNone/>
              <a:defRPr sz="4300"/>
            </a:lvl8pPr>
            <a:lvl9pPr lvl="8" algn="ctr">
              <a:lnSpc>
                <a:spcPct val="100000"/>
              </a:lnSpc>
              <a:spcBef>
                <a:spcPts val="0"/>
              </a:spcBef>
              <a:spcAft>
                <a:spcPts val="0"/>
              </a:spcAft>
              <a:buSzPts val="4300"/>
              <a:buNone/>
              <a:defRPr sz="4300"/>
            </a:lvl9pPr>
          </a:lstStyle>
          <a:p>
            <a:endParaRPr/>
          </a:p>
        </p:txBody>
      </p:sp>
      <p:sp>
        <p:nvSpPr>
          <p:cNvPr id="418" name="Google Shape;418;g3f5838f6ce8_0_596"/>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9"/>
        <p:cNvGrpSpPr/>
        <p:nvPr/>
      </p:nvGrpSpPr>
      <p:grpSpPr>
        <a:xfrm>
          <a:off x="0" y="0"/>
          <a:ext cx="0" cy="0"/>
          <a:chOff x="0" y="0"/>
          <a:chExt cx="0" cy="0"/>
        </a:xfrm>
      </p:grpSpPr>
      <p:sp>
        <p:nvSpPr>
          <p:cNvPr id="420" name="Google Shape;420;g3f5838f6ce8_0_614"/>
          <p:cNvSpPr/>
          <p:nvPr/>
        </p:nvSpPr>
        <p:spPr>
          <a:xfrm flipH="1">
            <a:off x="4776900" y="2067600"/>
            <a:ext cx="7415100" cy="47904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21" name="Google Shape;421;g3f5838f6ce8_0_614"/>
          <p:cNvSpPr/>
          <p:nvPr/>
        </p:nvSpPr>
        <p:spPr>
          <a:xfrm>
            <a:off x="41" y="3766000"/>
            <a:ext cx="9827100" cy="3092100"/>
          </a:xfrm>
          <a:prstGeom prst="rtTriangle">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22" name="Google Shape;422;g3f5838f6ce8_0_614"/>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23" name="Google Shape;423;g3f5838f6ce8_0_614"/>
          <p:cNvSpPr txBox="1">
            <a:spLocks noGrp="1"/>
          </p:cNvSpPr>
          <p:nvPr>
            <p:ph type="title"/>
          </p:nvPr>
        </p:nvSpPr>
        <p:spPr>
          <a:xfrm>
            <a:off x="1092200" y="1127467"/>
            <a:ext cx="8565600" cy="9399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a:endParaRPr/>
          </a:p>
        </p:txBody>
      </p:sp>
      <p:sp>
        <p:nvSpPr>
          <p:cNvPr id="424" name="Google Shape;424;g3f5838f6ce8_0_614"/>
          <p:cNvSpPr txBox="1">
            <a:spLocks noGrp="1"/>
          </p:cNvSpPr>
          <p:nvPr>
            <p:ph type="subTitle" idx="1"/>
          </p:nvPr>
        </p:nvSpPr>
        <p:spPr>
          <a:xfrm>
            <a:off x="1092200" y="2067600"/>
            <a:ext cx="7813200" cy="5247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2100"/>
              <a:buNone/>
              <a:defRPr sz="2100">
                <a:solidFill>
                  <a:schemeClr val="lt1"/>
                </a:solidFill>
              </a:defRPr>
            </a:lvl1pPr>
            <a:lvl2pPr lvl="1" algn="l">
              <a:lnSpc>
                <a:spcPct val="100000"/>
              </a:lnSpc>
              <a:spcBef>
                <a:spcPts val="0"/>
              </a:spcBef>
              <a:spcAft>
                <a:spcPts val="0"/>
              </a:spcAft>
              <a:buClr>
                <a:schemeClr val="lt1"/>
              </a:buClr>
              <a:buSzPts val="2100"/>
              <a:buNone/>
              <a:defRPr sz="2100">
                <a:solidFill>
                  <a:schemeClr val="lt1"/>
                </a:solidFill>
              </a:defRPr>
            </a:lvl2pPr>
            <a:lvl3pPr lvl="2" algn="l">
              <a:lnSpc>
                <a:spcPct val="100000"/>
              </a:lnSpc>
              <a:spcBef>
                <a:spcPts val="0"/>
              </a:spcBef>
              <a:spcAft>
                <a:spcPts val="0"/>
              </a:spcAft>
              <a:buClr>
                <a:schemeClr val="lt1"/>
              </a:buClr>
              <a:buSzPts val="2100"/>
              <a:buNone/>
              <a:defRPr sz="2100">
                <a:solidFill>
                  <a:schemeClr val="lt1"/>
                </a:solidFill>
              </a:defRPr>
            </a:lvl3pPr>
            <a:lvl4pPr lvl="3" algn="l">
              <a:lnSpc>
                <a:spcPct val="100000"/>
              </a:lnSpc>
              <a:spcBef>
                <a:spcPts val="0"/>
              </a:spcBef>
              <a:spcAft>
                <a:spcPts val="0"/>
              </a:spcAft>
              <a:buClr>
                <a:schemeClr val="lt1"/>
              </a:buClr>
              <a:buSzPts val="2100"/>
              <a:buNone/>
              <a:defRPr sz="2100">
                <a:solidFill>
                  <a:schemeClr val="lt1"/>
                </a:solidFill>
              </a:defRPr>
            </a:lvl4pPr>
            <a:lvl5pPr lvl="4" algn="l">
              <a:lnSpc>
                <a:spcPct val="100000"/>
              </a:lnSpc>
              <a:spcBef>
                <a:spcPts val="0"/>
              </a:spcBef>
              <a:spcAft>
                <a:spcPts val="0"/>
              </a:spcAft>
              <a:buClr>
                <a:schemeClr val="lt1"/>
              </a:buClr>
              <a:buSzPts val="2100"/>
              <a:buNone/>
              <a:defRPr sz="2100">
                <a:solidFill>
                  <a:schemeClr val="lt1"/>
                </a:solidFill>
              </a:defRPr>
            </a:lvl5pPr>
            <a:lvl6pPr lvl="5" algn="l">
              <a:lnSpc>
                <a:spcPct val="100000"/>
              </a:lnSpc>
              <a:spcBef>
                <a:spcPts val="0"/>
              </a:spcBef>
              <a:spcAft>
                <a:spcPts val="0"/>
              </a:spcAft>
              <a:buClr>
                <a:schemeClr val="lt1"/>
              </a:buClr>
              <a:buSzPts val="2100"/>
              <a:buNone/>
              <a:defRPr sz="2100">
                <a:solidFill>
                  <a:schemeClr val="lt1"/>
                </a:solidFill>
              </a:defRPr>
            </a:lvl6pPr>
            <a:lvl7pPr lvl="6" algn="l">
              <a:lnSpc>
                <a:spcPct val="100000"/>
              </a:lnSpc>
              <a:spcBef>
                <a:spcPts val="0"/>
              </a:spcBef>
              <a:spcAft>
                <a:spcPts val="0"/>
              </a:spcAft>
              <a:buClr>
                <a:schemeClr val="lt1"/>
              </a:buClr>
              <a:buSzPts val="2100"/>
              <a:buNone/>
              <a:defRPr sz="2100">
                <a:solidFill>
                  <a:schemeClr val="lt1"/>
                </a:solidFill>
              </a:defRPr>
            </a:lvl7pPr>
            <a:lvl8pPr lvl="7" algn="l">
              <a:lnSpc>
                <a:spcPct val="100000"/>
              </a:lnSpc>
              <a:spcBef>
                <a:spcPts val="0"/>
              </a:spcBef>
              <a:spcAft>
                <a:spcPts val="0"/>
              </a:spcAft>
              <a:buClr>
                <a:schemeClr val="lt1"/>
              </a:buClr>
              <a:buSzPts val="2100"/>
              <a:buNone/>
              <a:defRPr sz="2100">
                <a:solidFill>
                  <a:schemeClr val="lt1"/>
                </a:solidFill>
              </a:defRPr>
            </a:lvl8pPr>
            <a:lvl9pPr lvl="8" algn="l">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425" name="Google Shape;425;g3f5838f6ce8_0_614"/>
          <p:cNvSpPr txBox="1">
            <a:spLocks noGrp="1"/>
          </p:cNvSpPr>
          <p:nvPr>
            <p:ph type="body" idx="2"/>
          </p:nvPr>
        </p:nvSpPr>
        <p:spPr>
          <a:xfrm>
            <a:off x="1092200" y="3289400"/>
            <a:ext cx="7813200" cy="27939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426" name="Google Shape;426;g3f5838f6ce8_0_614"/>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7"/>
        <p:cNvGrpSpPr/>
        <p:nvPr/>
      </p:nvGrpSpPr>
      <p:grpSpPr>
        <a:xfrm>
          <a:off x="0" y="0"/>
          <a:ext cx="0" cy="0"/>
          <a:chOff x="0" y="0"/>
          <a:chExt cx="0" cy="0"/>
        </a:xfrm>
      </p:grpSpPr>
      <p:sp>
        <p:nvSpPr>
          <p:cNvPr id="428" name="Google Shape;428;g3f5838f6ce8_0_622"/>
          <p:cNvSpPr/>
          <p:nvPr/>
        </p:nvSpPr>
        <p:spPr>
          <a:xfrm>
            <a:off x="41" y="3766000"/>
            <a:ext cx="9827100" cy="3092100"/>
          </a:xfrm>
          <a:prstGeom prst="rtTriangl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29" name="Google Shape;429;g3f5838f6ce8_0_622"/>
          <p:cNvSpPr/>
          <p:nvPr/>
        </p:nvSpPr>
        <p:spPr>
          <a:xfrm flipH="1">
            <a:off x="4776900" y="2067600"/>
            <a:ext cx="7415100" cy="4790400"/>
          </a:xfrm>
          <a:prstGeom prst="rtTriangle">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30" name="Google Shape;430;g3f5838f6ce8_0_622"/>
          <p:cNvSpPr/>
          <p:nvPr/>
        </p:nvSpPr>
        <p:spPr>
          <a:xfrm>
            <a:off x="270967" y="275000"/>
            <a:ext cx="11649900" cy="6308100"/>
          </a:xfrm>
          <a:prstGeom prst="rect">
            <a:avLst/>
          </a:prstGeom>
          <a:solidFill>
            <a:schemeClr val="dk1"/>
          </a:solidFill>
          <a:ln>
            <a:noFill/>
          </a:ln>
          <a:effectLst>
            <a:outerShdw blurRad="304800" sx="101000" sy="101000" algn="ctr"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31" name="Google Shape;431;g3f5838f6ce8_0_622"/>
          <p:cNvSpPr txBox="1">
            <a:spLocks noGrp="1"/>
          </p:cNvSpPr>
          <p:nvPr>
            <p:ph type="body" idx="1"/>
          </p:nvPr>
        </p:nvSpPr>
        <p:spPr>
          <a:xfrm>
            <a:off x="437367" y="5551333"/>
            <a:ext cx="9886800" cy="806700"/>
          </a:xfrm>
          <a:prstGeom prst="rect">
            <a:avLst/>
          </a:prstGeom>
          <a:noFill/>
          <a:ln>
            <a:noFill/>
          </a:ln>
        </p:spPr>
        <p:txBody>
          <a:bodyPr spcFirstLastPara="1" wrap="square" lIns="121900" tIns="121900" rIns="121900" bIns="121900" anchor="b" anchorCtr="0">
            <a:normAutofit/>
          </a:bodyPr>
          <a:lstStyle>
            <a:lvl1pPr marL="457200" lvl="0" indent="-228600" algn="l">
              <a:lnSpc>
                <a:spcPct val="100000"/>
              </a:lnSpc>
              <a:spcBef>
                <a:spcPts val="0"/>
              </a:spcBef>
              <a:spcAft>
                <a:spcPts val="0"/>
              </a:spcAft>
              <a:buSzPts val="1700"/>
              <a:buNone/>
              <a:defRPr/>
            </a:lvl1pPr>
          </a:lstStyle>
          <a:p>
            <a:endParaRPr/>
          </a:p>
        </p:txBody>
      </p:sp>
      <p:sp>
        <p:nvSpPr>
          <p:cNvPr id="432" name="Google Shape;432;g3f5838f6ce8_0_622"/>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3"/>
        <p:cNvGrpSpPr/>
        <p:nvPr/>
      </p:nvGrpSpPr>
      <p:grpSpPr>
        <a:xfrm>
          <a:off x="0" y="0"/>
          <a:ext cx="0" cy="0"/>
          <a:chOff x="0" y="0"/>
          <a:chExt cx="0" cy="0"/>
        </a:xfrm>
      </p:grpSpPr>
      <p:sp>
        <p:nvSpPr>
          <p:cNvPr id="434" name="Google Shape;434;g3f5838f6ce8_0_628"/>
          <p:cNvSpPr/>
          <p:nvPr/>
        </p:nvSpPr>
        <p:spPr>
          <a:xfrm flipH="1">
            <a:off x="7425600" y="3778767"/>
            <a:ext cx="4766400" cy="3079200"/>
          </a:xfrm>
          <a:prstGeom prst="rtTriangle">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nvGrpSpPr>
          <p:cNvPr id="435" name="Google Shape;435;g3f5838f6ce8_0_628"/>
          <p:cNvGrpSpPr/>
          <p:nvPr/>
        </p:nvGrpSpPr>
        <p:grpSpPr>
          <a:xfrm>
            <a:off x="7945632" y="5492768"/>
            <a:ext cx="3361268" cy="1365553"/>
            <a:chOff x="6917201" y="0"/>
            <a:chExt cx="2227776" cy="863400"/>
          </a:xfrm>
        </p:grpSpPr>
        <p:sp>
          <p:nvSpPr>
            <p:cNvPr id="436" name="Google Shape;436;g3f5838f6ce8_0_628"/>
            <p:cNvSpPr/>
            <p:nvPr/>
          </p:nvSpPr>
          <p:spPr>
            <a:xfrm>
              <a:off x="7641677"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37" name="Google Shape;437;g3f5838f6ce8_0_628"/>
            <p:cNvSpPr/>
            <p:nvPr/>
          </p:nvSpPr>
          <p:spPr>
            <a:xfrm>
              <a:off x="7279439"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38" name="Google Shape;438;g3f5838f6ce8_0_628"/>
            <p:cNvSpPr/>
            <p:nvPr/>
          </p:nvSpPr>
          <p:spPr>
            <a:xfrm>
              <a:off x="6917201" y="0"/>
              <a:ext cx="1503300" cy="863400"/>
            </a:xfrm>
            <a:prstGeom prst="parallelogram">
              <a:avLst>
                <a:gd name="adj" fmla="val 15802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grpSp>
        <p:nvGrpSpPr>
          <p:cNvPr id="439" name="Google Shape;439;g3f5838f6ce8_0_628"/>
          <p:cNvGrpSpPr/>
          <p:nvPr/>
        </p:nvGrpSpPr>
        <p:grpSpPr>
          <a:xfrm>
            <a:off x="265764" y="3"/>
            <a:ext cx="3727292" cy="1444382"/>
            <a:chOff x="6917201" y="0"/>
            <a:chExt cx="2227776" cy="863400"/>
          </a:xfrm>
        </p:grpSpPr>
        <p:sp>
          <p:nvSpPr>
            <p:cNvPr id="440" name="Google Shape;440;g3f5838f6ce8_0_628"/>
            <p:cNvSpPr/>
            <p:nvPr/>
          </p:nvSpPr>
          <p:spPr>
            <a:xfrm>
              <a:off x="7641677"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41" name="Google Shape;441;g3f5838f6ce8_0_628"/>
            <p:cNvSpPr/>
            <p:nvPr/>
          </p:nvSpPr>
          <p:spPr>
            <a:xfrm>
              <a:off x="7279439"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42" name="Google Shape;442;g3f5838f6ce8_0_628"/>
            <p:cNvSpPr/>
            <p:nvPr/>
          </p:nvSpPr>
          <p:spPr>
            <a:xfrm>
              <a:off x="6917201" y="0"/>
              <a:ext cx="1503300" cy="863400"/>
            </a:xfrm>
            <a:prstGeom prst="parallelogram">
              <a:avLst>
                <a:gd name="adj" fmla="val 158024"/>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grpSp>
      <p:sp>
        <p:nvSpPr>
          <p:cNvPr id="443" name="Google Shape;443;g3f5838f6ce8_0_628"/>
          <p:cNvSpPr txBox="1">
            <a:spLocks noGrp="1"/>
          </p:cNvSpPr>
          <p:nvPr>
            <p:ph type="title" hasCustomPrompt="1"/>
          </p:nvPr>
        </p:nvSpPr>
        <p:spPr>
          <a:xfrm>
            <a:off x="1847800" y="1845133"/>
            <a:ext cx="8496300" cy="18396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dk2"/>
              </a:buClr>
              <a:buSzPts val="11500"/>
              <a:buNone/>
              <a:defRPr sz="11500">
                <a:solidFill>
                  <a:schemeClr val="dk2"/>
                </a:solidFill>
              </a:defRPr>
            </a:lvl1pPr>
            <a:lvl2pPr lvl="1" algn="ctr">
              <a:lnSpc>
                <a:spcPct val="100000"/>
              </a:lnSpc>
              <a:spcBef>
                <a:spcPts val="0"/>
              </a:spcBef>
              <a:spcAft>
                <a:spcPts val="0"/>
              </a:spcAft>
              <a:buClr>
                <a:schemeClr val="dk2"/>
              </a:buClr>
              <a:buSzPts val="11500"/>
              <a:buNone/>
              <a:defRPr sz="11500">
                <a:solidFill>
                  <a:schemeClr val="dk2"/>
                </a:solidFill>
              </a:defRPr>
            </a:lvl2pPr>
            <a:lvl3pPr lvl="2" algn="ctr">
              <a:lnSpc>
                <a:spcPct val="100000"/>
              </a:lnSpc>
              <a:spcBef>
                <a:spcPts val="0"/>
              </a:spcBef>
              <a:spcAft>
                <a:spcPts val="0"/>
              </a:spcAft>
              <a:buClr>
                <a:schemeClr val="dk2"/>
              </a:buClr>
              <a:buSzPts val="11500"/>
              <a:buNone/>
              <a:defRPr sz="11500">
                <a:solidFill>
                  <a:schemeClr val="dk2"/>
                </a:solidFill>
              </a:defRPr>
            </a:lvl3pPr>
            <a:lvl4pPr lvl="3" algn="ctr">
              <a:lnSpc>
                <a:spcPct val="100000"/>
              </a:lnSpc>
              <a:spcBef>
                <a:spcPts val="0"/>
              </a:spcBef>
              <a:spcAft>
                <a:spcPts val="0"/>
              </a:spcAft>
              <a:buClr>
                <a:schemeClr val="dk2"/>
              </a:buClr>
              <a:buSzPts val="11500"/>
              <a:buNone/>
              <a:defRPr sz="11500">
                <a:solidFill>
                  <a:schemeClr val="dk2"/>
                </a:solidFill>
              </a:defRPr>
            </a:lvl4pPr>
            <a:lvl5pPr lvl="4" algn="ctr">
              <a:lnSpc>
                <a:spcPct val="100000"/>
              </a:lnSpc>
              <a:spcBef>
                <a:spcPts val="0"/>
              </a:spcBef>
              <a:spcAft>
                <a:spcPts val="0"/>
              </a:spcAft>
              <a:buClr>
                <a:schemeClr val="dk2"/>
              </a:buClr>
              <a:buSzPts val="11500"/>
              <a:buNone/>
              <a:defRPr sz="11500">
                <a:solidFill>
                  <a:schemeClr val="dk2"/>
                </a:solidFill>
              </a:defRPr>
            </a:lvl5pPr>
            <a:lvl6pPr lvl="5" algn="ctr">
              <a:lnSpc>
                <a:spcPct val="100000"/>
              </a:lnSpc>
              <a:spcBef>
                <a:spcPts val="0"/>
              </a:spcBef>
              <a:spcAft>
                <a:spcPts val="0"/>
              </a:spcAft>
              <a:buClr>
                <a:schemeClr val="dk2"/>
              </a:buClr>
              <a:buSzPts val="11500"/>
              <a:buNone/>
              <a:defRPr sz="11500">
                <a:solidFill>
                  <a:schemeClr val="dk2"/>
                </a:solidFill>
              </a:defRPr>
            </a:lvl6pPr>
            <a:lvl7pPr lvl="6" algn="ctr">
              <a:lnSpc>
                <a:spcPct val="100000"/>
              </a:lnSpc>
              <a:spcBef>
                <a:spcPts val="0"/>
              </a:spcBef>
              <a:spcAft>
                <a:spcPts val="0"/>
              </a:spcAft>
              <a:buClr>
                <a:schemeClr val="dk2"/>
              </a:buClr>
              <a:buSzPts val="11500"/>
              <a:buNone/>
              <a:defRPr sz="11500">
                <a:solidFill>
                  <a:schemeClr val="dk2"/>
                </a:solidFill>
              </a:defRPr>
            </a:lvl7pPr>
            <a:lvl8pPr lvl="7" algn="ctr">
              <a:lnSpc>
                <a:spcPct val="100000"/>
              </a:lnSpc>
              <a:spcBef>
                <a:spcPts val="0"/>
              </a:spcBef>
              <a:spcAft>
                <a:spcPts val="0"/>
              </a:spcAft>
              <a:buClr>
                <a:schemeClr val="dk2"/>
              </a:buClr>
              <a:buSzPts val="11500"/>
              <a:buNone/>
              <a:defRPr sz="11500">
                <a:solidFill>
                  <a:schemeClr val="dk2"/>
                </a:solidFill>
              </a:defRPr>
            </a:lvl8pPr>
            <a:lvl9pPr lvl="8" algn="ctr">
              <a:lnSpc>
                <a:spcPct val="100000"/>
              </a:lnSpc>
              <a:spcBef>
                <a:spcPts val="0"/>
              </a:spcBef>
              <a:spcAft>
                <a:spcPts val="0"/>
              </a:spcAft>
              <a:buClr>
                <a:schemeClr val="dk2"/>
              </a:buClr>
              <a:buSzPts val="11500"/>
              <a:buNone/>
              <a:defRPr sz="11500">
                <a:solidFill>
                  <a:schemeClr val="dk2"/>
                </a:solidFill>
              </a:defRPr>
            </a:lvl9pPr>
          </a:lstStyle>
          <a:p>
            <a:r>
              <a:t>xx%</a:t>
            </a:r>
          </a:p>
        </p:txBody>
      </p:sp>
      <p:sp>
        <p:nvSpPr>
          <p:cNvPr id="444" name="Google Shape;444;g3f5838f6ce8_0_628"/>
          <p:cNvSpPr txBox="1">
            <a:spLocks noGrp="1"/>
          </p:cNvSpPr>
          <p:nvPr>
            <p:ph type="body" idx="1"/>
          </p:nvPr>
        </p:nvSpPr>
        <p:spPr>
          <a:xfrm>
            <a:off x="1847800" y="3818467"/>
            <a:ext cx="8496300" cy="854700"/>
          </a:xfrm>
          <a:prstGeom prst="rect">
            <a:avLst/>
          </a:prstGeom>
          <a:noFill/>
          <a:ln>
            <a:noFill/>
          </a:ln>
        </p:spPr>
        <p:txBody>
          <a:bodyPr spcFirstLastPara="1" wrap="square" lIns="121900" tIns="121900" rIns="121900" bIns="121900" anchor="t" anchorCtr="0">
            <a:normAutofit/>
          </a:bodyPr>
          <a:lstStyle>
            <a:lvl1pPr marL="457200" lvl="0" indent="-336550" algn="ctr">
              <a:lnSpc>
                <a:spcPct val="115000"/>
              </a:lnSpc>
              <a:spcBef>
                <a:spcPts val="0"/>
              </a:spcBef>
              <a:spcAft>
                <a:spcPts val="0"/>
              </a:spcAft>
              <a:buSzPts val="1700"/>
              <a:buChar char="●"/>
              <a:defRPr/>
            </a:lvl1pPr>
            <a:lvl2pPr marL="914400" lvl="1" indent="-323850" algn="ctr">
              <a:lnSpc>
                <a:spcPct val="115000"/>
              </a:lnSpc>
              <a:spcBef>
                <a:spcPts val="0"/>
              </a:spcBef>
              <a:spcAft>
                <a:spcPts val="0"/>
              </a:spcAft>
              <a:buSzPts val="1500"/>
              <a:buChar char="○"/>
              <a:defRPr/>
            </a:lvl2pPr>
            <a:lvl3pPr marL="1371600" lvl="2" indent="-323850" algn="ctr">
              <a:lnSpc>
                <a:spcPct val="115000"/>
              </a:lnSpc>
              <a:spcBef>
                <a:spcPts val="0"/>
              </a:spcBef>
              <a:spcAft>
                <a:spcPts val="0"/>
              </a:spcAft>
              <a:buSzPts val="1500"/>
              <a:buChar char="■"/>
              <a:defRPr/>
            </a:lvl3pPr>
            <a:lvl4pPr marL="1828800" lvl="3" indent="-323850" algn="ctr">
              <a:lnSpc>
                <a:spcPct val="115000"/>
              </a:lnSpc>
              <a:spcBef>
                <a:spcPts val="0"/>
              </a:spcBef>
              <a:spcAft>
                <a:spcPts val="0"/>
              </a:spcAft>
              <a:buSzPts val="1500"/>
              <a:buChar char="●"/>
              <a:defRPr/>
            </a:lvl4pPr>
            <a:lvl5pPr marL="2286000" lvl="4" indent="-323850" algn="ctr">
              <a:lnSpc>
                <a:spcPct val="115000"/>
              </a:lnSpc>
              <a:spcBef>
                <a:spcPts val="0"/>
              </a:spcBef>
              <a:spcAft>
                <a:spcPts val="0"/>
              </a:spcAft>
              <a:buSzPts val="1500"/>
              <a:buChar char="○"/>
              <a:defRPr/>
            </a:lvl5pPr>
            <a:lvl6pPr marL="2743200" lvl="5" indent="-323850" algn="ctr">
              <a:lnSpc>
                <a:spcPct val="115000"/>
              </a:lnSpc>
              <a:spcBef>
                <a:spcPts val="0"/>
              </a:spcBef>
              <a:spcAft>
                <a:spcPts val="0"/>
              </a:spcAft>
              <a:buSzPts val="1500"/>
              <a:buChar char="■"/>
              <a:defRPr/>
            </a:lvl6pPr>
            <a:lvl7pPr marL="3200400" lvl="6" indent="-323850" algn="ctr">
              <a:lnSpc>
                <a:spcPct val="115000"/>
              </a:lnSpc>
              <a:spcBef>
                <a:spcPts val="0"/>
              </a:spcBef>
              <a:spcAft>
                <a:spcPts val="0"/>
              </a:spcAft>
              <a:buSzPts val="1500"/>
              <a:buChar char="●"/>
              <a:defRPr/>
            </a:lvl7pPr>
            <a:lvl8pPr marL="3657600" lvl="7" indent="-323850" algn="ctr">
              <a:lnSpc>
                <a:spcPct val="115000"/>
              </a:lnSpc>
              <a:spcBef>
                <a:spcPts val="0"/>
              </a:spcBef>
              <a:spcAft>
                <a:spcPts val="0"/>
              </a:spcAft>
              <a:buSzPts val="1500"/>
              <a:buChar char="○"/>
              <a:defRPr/>
            </a:lvl8pPr>
            <a:lvl9pPr marL="4114800" lvl="8" indent="-323850" algn="ctr">
              <a:lnSpc>
                <a:spcPct val="115000"/>
              </a:lnSpc>
              <a:spcBef>
                <a:spcPts val="0"/>
              </a:spcBef>
              <a:spcAft>
                <a:spcPts val="0"/>
              </a:spcAft>
              <a:buSzPts val="1500"/>
              <a:buChar char="■"/>
              <a:defRPr/>
            </a:lvl9pPr>
          </a:lstStyle>
          <a:p>
            <a:endParaRPr/>
          </a:p>
        </p:txBody>
      </p:sp>
      <p:sp>
        <p:nvSpPr>
          <p:cNvPr id="445" name="Google Shape;445;g3f5838f6ce8_0_628"/>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46"/>
        <p:cNvGrpSpPr/>
        <p:nvPr/>
      </p:nvGrpSpPr>
      <p:grpSpPr>
        <a:xfrm>
          <a:off x="0" y="0"/>
          <a:ext cx="0" cy="0"/>
          <a:chOff x="0" y="0"/>
          <a:chExt cx="0" cy="0"/>
        </a:xfrm>
      </p:grpSpPr>
      <p:sp>
        <p:nvSpPr>
          <p:cNvPr id="447" name="Google Shape;447;g3f5838f6ce8_0_641"/>
          <p:cNvSpPr txBox="1">
            <a:spLocks noGrp="1"/>
          </p:cNvSpPr>
          <p:nvPr>
            <p:ph type="body" idx="1"/>
          </p:nvPr>
        </p:nvSpPr>
        <p:spPr>
          <a:xfrm>
            <a:off x="7258050" y="2000250"/>
            <a:ext cx="4667700" cy="3398700"/>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100"/>
              </a:spcBef>
              <a:spcAft>
                <a:spcPts val="0"/>
              </a:spcAft>
              <a:buClr>
                <a:srgbClr val="5A695E"/>
              </a:buClr>
              <a:buSzPts val="2000"/>
              <a:buNone/>
              <a:defRPr sz="2000">
                <a:solidFill>
                  <a:srgbClr val="5A695E"/>
                </a:solidFill>
              </a:defRPr>
            </a:lvl1pPr>
            <a:lvl2pPr marL="914400" lvl="1" indent="-349250" algn="l">
              <a:lnSpc>
                <a:spcPct val="150000"/>
              </a:lnSpc>
              <a:spcBef>
                <a:spcPts val="500"/>
              </a:spcBef>
              <a:spcAft>
                <a:spcPts val="0"/>
              </a:spcAft>
              <a:buClr>
                <a:schemeClr val="dk1"/>
              </a:buClr>
              <a:buSzPts val="1900"/>
              <a:buChar char="•"/>
              <a:defRPr/>
            </a:lvl2pPr>
            <a:lvl3pPr marL="1371600" lvl="2" indent="-349250" algn="l">
              <a:lnSpc>
                <a:spcPct val="150000"/>
              </a:lnSpc>
              <a:spcBef>
                <a:spcPts val="500"/>
              </a:spcBef>
              <a:spcAft>
                <a:spcPts val="0"/>
              </a:spcAft>
              <a:buClr>
                <a:schemeClr val="dk1"/>
              </a:buClr>
              <a:buSzPts val="1900"/>
              <a:buChar char="•"/>
              <a:defRPr/>
            </a:lvl3pPr>
            <a:lvl4pPr marL="1828800" lvl="3" indent="-349250" algn="l">
              <a:lnSpc>
                <a:spcPct val="150000"/>
              </a:lnSpc>
              <a:spcBef>
                <a:spcPts val="500"/>
              </a:spcBef>
              <a:spcAft>
                <a:spcPts val="0"/>
              </a:spcAft>
              <a:buClr>
                <a:schemeClr val="dk1"/>
              </a:buClr>
              <a:buSzPts val="1900"/>
              <a:buChar char="•"/>
              <a:defRPr/>
            </a:lvl4pPr>
            <a:lvl5pPr marL="2286000" lvl="4" indent="-349250" algn="l">
              <a:lnSpc>
                <a:spcPct val="15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8" name="Google Shape;448;g3f5838f6ce8_0_641"/>
          <p:cNvSpPr txBox="1">
            <a:spLocks noGrp="1"/>
          </p:cNvSpPr>
          <p:nvPr>
            <p:ph type="dt" idx="10"/>
          </p:nvPr>
        </p:nvSpPr>
        <p:spPr>
          <a:xfrm>
            <a:off x="133350" y="6486982"/>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500"/>
              <a:buFont typeface="Arial"/>
              <a:buNone/>
              <a:defRPr sz="9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449" name="Google Shape;449;g3f5838f6ce8_0_641"/>
          <p:cNvSpPr txBox="1">
            <a:spLocks noGrp="1"/>
          </p:cNvSpPr>
          <p:nvPr>
            <p:ph type="sldNum" idx="12"/>
          </p:nvPr>
        </p:nvSpPr>
        <p:spPr>
          <a:xfrm>
            <a:off x="9315450" y="6486982"/>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0" name="Google Shape;450;g3f5838f6ce8_0_641"/>
          <p:cNvSpPr txBox="1">
            <a:spLocks noGrp="1"/>
          </p:cNvSpPr>
          <p:nvPr>
            <p:ph type="title"/>
          </p:nvPr>
        </p:nvSpPr>
        <p:spPr>
          <a:xfrm>
            <a:off x="914513" y="876299"/>
            <a:ext cx="5181600" cy="2242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5A695E"/>
              </a:buClr>
              <a:buSzPts val="7200"/>
              <a:buFont typeface="Arial"/>
              <a:buNone/>
              <a:defRPr sz="7200">
                <a:solidFill>
                  <a:srgbClr val="5A695E"/>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cxnSp>
        <p:nvCxnSpPr>
          <p:cNvPr id="451" name="Google Shape;451;g3f5838f6ce8_0_641"/>
          <p:cNvCxnSpPr/>
          <p:nvPr/>
        </p:nvCxnSpPr>
        <p:spPr>
          <a:xfrm>
            <a:off x="1028700" y="457211"/>
            <a:ext cx="1143300" cy="0"/>
          </a:xfrm>
          <a:prstGeom prst="straightConnector1">
            <a:avLst/>
          </a:prstGeom>
          <a:noFill/>
          <a:ln w="15875" cap="flat" cmpd="sng">
            <a:solidFill>
              <a:srgbClr val="5A695E"/>
            </a:solidFill>
            <a:prstDash val="solid"/>
            <a:miter lim="800000"/>
            <a:headEnd type="none" w="sm" len="sm"/>
            <a:tailEnd type="none" w="sm" len="sm"/>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ne column text 1">
  <p:cSld name="One column text">
    <p:spTree>
      <p:nvGrpSpPr>
        <p:cNvPr id="1" name="Shape 452"/>
        <p:cNvGrpSpPr/>
        <p:nvPr/>
      </p:nvGrpSpPr>
      <p:grpSpPr>
        <a:xfrm>
          <a:off x="0" y="0"/>
          <a:ext cx="0" cy="0"/>
          <a:chOff x="0" y="0"/>
          <a:chExt cx="0" cy="0"/>
        </a:xfrm>
      </p:grpSpPr>
      <p:sp>
        <p:nvSpPr>
          <p:cNvPr id="453" name="Google Shape;453;g3f5838f6ce8_0_647"/>
          <p:cNvSpPr txBox="1">
            <a:spLocks noGrp="1"/>
          </p:cNvSpPr>
          <p:nvPr>
            <p:ph type="title"/>
          </p:nvPr>
        </p:nvSpPr>
        <p:spPr>
          <a:xfrm>
            <a:off x="415600" y="740800"/>
            <a:ext cx="3744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454" name="Google Shape;454;g3f5838f6ce8_0_647"/>
          <p:cNvSpPr txBox="1">
            <a:spLocks noGrp="1"/>
          </p:cNvSpPr>
          <p:nvPr>
            <p:ph type="body" idx="1"/>
          </p:nvPr>
        </p:nvSpPr>
        <p:spPr>
          <a:xfrm>
            <a:off x="415600" y="1852800"/>
            <a:ext cx="3744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chemeClr val="dk1"/>
              </a:buClr>
              <a:buSzPts val="1200"/>
              <a:buChar char="●"/>
              <a:defRPr sz="16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455" name="Google Shape;455;g3f5838f6ce8_0_647"/>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ain point 1">
  <p:cSld name="Main point">
    <p:spTree>
      <p:nvGrpSpPr>
        <p:cNvPr id="1" name="Shape 456"/>
        <p:cNvGrpSpPr/>
        <p:nvPr/>
      </p:nvGrpSpPr>
      <p:grpSpPr>
        <a:xfrm>
          <a:off x="0" y="0"/>
          <a:ext cx="0" cy="0"/>
          <a:chOff x="0" y="0"/>
          <a:chExt cx="0" cy="0"/>
        </a:xfrm>
      </p:grpSpPr>
      <p:sp>
        <p:nvSpPr>
          <p:cNvPr id="457" name="Google Shape;457;g3f5838f6ce8_0_651"/>
          <p:cNvSpPr txBox="1">
            <a:spLocks noGrp="1"/>
          </p:cNvSpPr>
          <p:nvPr>
            <p:ph type="title"/>
          </p:nvPr>
        </p:nvSpPr>
        <p:spPr>
          <a:xfrm>
            <a:off x="653667" y="701800"/>
            <a:ext cx="77301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dk1"/>
              </a:buClr>
              <a:buSzPts val="4800"/>
              <a:buFont typeface="Calibri"/>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458" name="Google Shape;458;g3f5838f6ce8_0_651"/>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5"/>
        <p:cNvGrpSpPr/>
        <p:nvPr/>
      </p:nvGrpSpPr>
      <p:grpSpPr>
        <a:xfrm>
          <a:off x="0" y="0"/>
          <a:ext cx="0" cy="0"/>
          <a:chOff x="0" y="0"/>
          <a:chExt cx="0" cy="0"/>
        </a:xfrm>
      </p:grpSpPr>
      <p:sp>
        <p:nvSpPr>
          <p:cNvPr id="466" name="Google Shape;466;g3f5838f6ce8_0_123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7" name="Google Shape;467;g3f5838f6ce8_0_123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68" name="Google Shape;468;g3f5838f6ce8_0_12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9" name="Google Shape;469;g3f5838f6ce8_0_123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0" name="Google Shape;470;g3f5838f6ce8_0_12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1"/>
        <p:cNvGrpSpPr/>
        <p:nvPr/>
      </p:nvGrpSpPr>
      <p:grpSpPr>
        <a:xfrm>
          <a:off x="0" y="0"/>
          <a:ext cx="0" cy="0"/>
          <a:chOff x="0" y="0"/>
          <a:chExt cx="0" cy="0"/>
        </a:xfrm>
      </p:grpSpPr>
      <p:sp>
        <p:nvSpPr>
          <p:cNvPr id="472" name="Google Shape;472;g3f5838f6ce8_0_1240"/>
          <p:cNvSpPr txBox="1">
            <a:spLocks noGrp="1"/>
          </p:cNvSpPr>
          <p:nvPr>
            <p:ph type="title"/>
          </p:nvPr>
        </p:nvSpPr>
        <p:spPr>
          <a:xfrm>
            <a:off x="415600" y="740800"/>
            <a:ext cx="3744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dk1"/>
              </a:buClr>
              <a:buSzPts val="2400"/>
              <a:buFont typeface="Calibri"/>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473" name="Google Shape;473;g3f5838f6ce8_0_1240"/>
          <p:cNvSpPr txBox="1">
            <a:spLocks noGrp="1"/>
          </p:cNvSpPr>
          <p:nvPr>
            <p:ph type="body" idx="1"/>
          </p:nvPr>
        </p:nvSpPr>
        <p:spPr>
          <a:xfrm>
            <a:off x="415600" y="1852800"/>
            <a:ext cx="3744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chemeClr val="dk1"/>
              </a:buClr>
              <a:buSzPts val="1200"/>
              <a:buChar char="●"/>
              <a:defRPr sz="16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474" name="Google Shape;474;g3f5838f6ce8_0_1240"/>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5"/>
        <p:cNvGrpSpPr/>
        <p:nvPr/>
      </p:nvGrpSpPr>
      <p:grpSpPr>
        <a:xfrm>
          <a:off x="0" y="0"/>
          <a:ext cx="0" cy="0"/>
          <a:chOff x="0" y="0"/>
          <a:chExt cx="0" cy="0"/>
        </a:xfrm>
      </p:grpSpPr>
      <p:sp>
        <p:nvSpPr>
          <p:cNvPr id="476" name="Google Shape;476;g3f5838f6ce8_0_1244"/>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7" name="Google Shape;477;g3f5838f6ce8_0_1244"/>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8" name="Google Shape;478;g3f5838f6ce8_0_1244"/>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79" name="Google Shape;479;g3f5838f6ce8_0_1244"/>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0" name="Google Shape;480;g3f5838f6ce8_0_1244"/>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81" name="Google Shape;481;g3f5838f6ce8_0_12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2" name="Google Shape;482;g3f5838f6ce8_0_124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3" name="Google Shape;483;g3f5838f6ce8_0_124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4"/>
        <p:cNvGrpSpPr/>
        <p:nvPr/>
      </p:nvGrpSpPr>
      <p:grpSpPr>
        <a:xfrm>
          <a:off x="0" y="0"/>
          <a:ext cx="0" cy="0"/>
          <a:chOff x="0" y="0"/>
          <a:chExt cx="0" cy="0"/>
        </a:xfrm>
      </p:grpSpPr>
      <p:sp>
        <p:nvSpPr>
          <p:cNvPr id="485" name="Google Shape;485;g3f5838f6ce8_0_1253"/>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6" name="Google Shape;486;g3f5838f6ce8_0_1253"/>
          <p:cNvSpPr>
            <a:spLocks noGrp="1"/>
          </p:cNvSpPr>
          <p:nvPr>
            <p:ph type="pic" idx="2"/>
          </p:nvPr>
        </p:nvSpPr>
        <p:spPr>
          <a:xfrm>
            <a:off x="5183188" y="987425"/>
            <a:ext cx="6172500" cy="4873500"/>
          </a:xfrm>
          <a:prstGeom prst="rect">
            <a:avLst/>
          </a:prstGeom>
          <a:noFill/>
          <a:ln>
            <a:noFill/>
          </a:ln>
        </p:spPr>
      </p:sp>
      <p:sp>
        <p:nvSpPr>
          <p:cNvPr id="487" name="Google Shape;487;g3f5838f6ce8_0_1253"/>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488" name="Google Shape;488;g3f5838f6ce8_0_12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89" name="Google Shape;489;g3f5838f6ce8_0_12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0" name="Google Shape;490;g3f5838f6ce8_0_12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1"/>
        <p:cNvGrpSpPr/>
        <p:nvPr/>
      </p:nvGrpSpPr>
      <p:grpSpPr>
        <a:xfrm>
          <a:off x="0" y="0"/>
          <a:ext cx="0" cy="0"/>
          <a:chOff x="0" y="0"/>
          <a:chExt cx="0" cy="0"/>
        </a:xfrm>
      </p:grpSpPr>
      <p:sp>
        <p:nvSpPr>
          <p:cNvPr id="492" name="Google Shape;492;g3f5838f6ce8_0_126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3" name="Google Shape;493;g3f5838f6ce8_0_126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4" name="Google Shape;494;g3f5838f6ce8_0_126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495"/>
        <p:cNvGrpSpPr/>
        <p:nvPr/>
      </p:nvGrpSpPr>
      <p:grpSpPr>
        <a:xfrm>
          <a:off x="0" y="0"/>
          <a:ext cx="0" cy="0"/>
          <a:chOff x="0" y="0"/>
          <a:chExt cx="0" cy="0"/>
        </a:xfrm>
      </p:grpSpPr>
      <p:sp>
        <p:nvSpPr>
          <p:cNvPr id="496" name="Google Shape;496;g3f5838f6ce8_0_1264"/>
          <p:cNvSpPr txBox="1">
            <a:spLocks noGrp="1"/>
          </p:cNvSpPr>
          <p:nvPr>
            <p:ph type="title"/>
          </p:nvPr>
        </p:nvSpPr>
        <p:spPr>
          <a:xfrm>
            <a:off x="653667" y="701800"/>
            <a:ext cx="77301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dk1"/>
              </a:buClr>
              <a:buSzPts val="4800"/>
              <a:buFont typeface="Calibri"/>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497" name="Google Shape;497;g3f5838f6ce8_0_1264"/>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8"/>
        <p:cNvGrpSpPr/>
        <p:nvPr/>
      </p:nvGrpSpPr>
      <p:grpSpPr>
        <a:xfrm>
          <a:off x="0" y="0"/>
          <a:ext cx="0" cy="0"/>
          <a:chOff x="0" y="0"/>
          <a:chExt cx="0" cy="0"/>
        </a:xfrm>
      </p:grpSpPr>
      <p:sp>
        <p:nvSpPr>
          <p:cNvPr id="499" name="Google Shape;499;g3f5838f6ce8_0_126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0" name="Google Shape;500;g3f5838f6ce8_0_126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01" name="Google Shape;501;g3f5838f6ce8_0_126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2" name="Google Shape;502;g3f5838f6ce8_0_126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3" name="Google Shape;503;g3f5838f6ce8_0_126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504"/>
        <p:cNvGrpSpPr/>
        <p:nvPr/>
      </p:nvGrpSpPr>
      <p:grpSpPr>
        <a:xfrm>
          <a:off x="0" y="0"/>
          <a:ext cx="0" cy="0"/>
          <a:chOff x="0" y="0"/>
          <a:chExt cx="0" cy="0"/>
        </a:xfrm>
      </p:grpSpPr>
      <p:sp>
        <p:nvSpPr>
          <p:cNvPr id="505" name="Google Shape;505;g3f5838f6ce8_0_127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6" name="Google Shape;506;g3f5838f6ce8_0_127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07" name="Google Shape;507;g3f5838f6ce8_0_127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8" name="Google Shape;508;g3f5838f6ce8_0_127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9" name="Google Shape;509;g3f5838f6ce8_0_127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0"/>
        <p:cNvGrpSpPr/>
        <p:nvPr/>
      </p:nvGrpSpPr>
      <p:grpSpPr>
        <a:xfrm>
          <a:off x="0" y="0"/>
          <a:ext cx="0" cy="0"/>
          <a:chOff x="0" y="0"/>
          <a:chExt cx="0" cy="0"/>
        </a:xfrm>
      </p:grpSpPr>
      <p:sp>
        <p:nvSpPr>
          <p:cNvPr id="511" name="Google Shape;511;g3f5838f6ce8_0_127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2" name="Google Shape;512;g3f5838f6ce8_0_127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13" name="Google Shape;513;g3f5838f6ce8_0_127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14" name="Google Shape;514;g3f5838f6ce8_0_127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5" name="Google Shape;515;g3f5838f6ce8_0_127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6" name="Google Shape;516;g3f5838f6ce8_0_127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7"/>
        <p:cNvGrpSpPr/>
        <p:nvPr/>
      </p:nvGrpSpPr>
      <p:grpSpPr>
        <a:xfrm>
          <a:off x="0" y="0"/>
          <a:ext cx="0" cy="0"/>
          <a:chOff x="0" y="0"/>
          <a:chExt cx="0" cy="0"/>
        </a:xfrm>
      </p:grpSpPr>
      <p:sp>
        <p:nvSpPr>
          <p:cNvPr id="518" name="Google Shape;518;g3f5838f6ce8_0_128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9" name="Google Shape;519;g3f5838f6ce8_0_1286"/>
          <p:cNvSpPr txBox="1">
            <a:spLocks noGrp="1"/>
          </p:cNvSpPr>
          <p:nvPr>
            <p:ph type="body" idx="1"/>
          </p:nvPr>
        </p:nvSpPr>
        <p:spPr>
          <a:xfrm>
            <a:off x="5183188" y="987425"/>
            <a:ext cx="61725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20" name="Google Shape;520;g3f5838f6ce8_0_128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521" name="Google Shape;521;g3f5838f6ce8_0_128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2" name="Google Shape;522;g3f5838f6ce8_0_128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3" name="Google Shape;523;g3f5838f6ce8_0_128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4"/>
        <p:cNvGrpSpPr/>
        <p:nvPr/>
      </p:nvGrpSpPr>
      <p:grpSpPr>
        <a:xfrm>
          <a:off x="0" y="0"/>
          <a:ext cx="0" cy="0"/>
          <a:chOff x="0" y="0"/>
          <a:chExt cx="0" cy="0"/>
        </a:xfrm>
      </p:grpSpPr>
      <p:sp>
        <p:nvSpPr>
          <p:cNvPr id="525" name="Google Shape;525;g3f5838f6ce8_0_129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6" name="Google Shape;526;g3f5838f6ce8_0_129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7" name="Google Shape;527;g3f5838f6ce8_0_129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8" name="Google Shape;528;g3f5838f6ce8_0_129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9" name="Google Shape;529;g3f5838f6ce8_0_129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30"/>
        <p:cNvGrpSpPr/>
        <p:nvPr/>
      </p:nvGrpSpPr>
      <p:grpSpPr>
        <a:xfrm>
          <a:off x="0" y="0"/>
          <a:ext cx="0" cy="0"/>
          <a:chOff x="0" y="0"/>
          <a:chExt cx="0" cy="0"/>
        </a:xfrm>
      </p:grpSpPr>
      <p:sp>
        <p:nvSpPr>
          <p:cNvPr id="531" name="Google Shape;531;g3f5838f6ce8_0_129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32" name="Google Shape;532;g3f5838f6ce8_0_129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33" name="Google Shape;533;g3f5838f6ce8_0_129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34" name="Google Shape;534;g3f5838f6ce8_0_129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35" name="Google Shape;535;g3f5838f6ce8_0_12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6"/>
        <p:cNvGrpSpPr/>
        <p:nvPr/>
      </p:nvGrpSpPr>
      <p:grpSpPr>
        <a:xfrm>
          <a:off x="0" y="0"/>
          <a:ext cx="0" cy="0"/>
          <a:chOff x="0" y="0"/>
          <a:chExt cx="0" cy="0"/>
        </a:xfrm>
      </p:grpSpPr>
      <p:sp>
        <p:nvSpPr>
          <p:cNvPr id="537" name="Google Shape;537;g3f5838f6ce8_0_13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38" name="Google Shape;538;g3f5838f6ce8_0_130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39" name="Google Shape;539;g3f5838f6ce8_0_130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40" name="Google Shape;540;g3f5838f6ce8_0_13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1"/>
        <p:cNvGrpSpPr/>
        <p:nvPr/>
      </p:nvGrpSpPr>
      <p:grpSpPr>
        <a:xfrm>
          <a:off x="0" y="0"/>
          <a:ext cx="0" cy="0"/>
          <a:chOff x="0" y="0"/>
          <a:chExt cx="0" cy="0"/>
        </a:xfrm>
      </p:grpSpPr>
      <p:sp>
        <p:nvSpPr>
          <p:cNvPr id="542" name="Google Shape;542;g3f5838f6ce8_0_1310"/>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43" name="Google Shape;543;g3f5838f6ce8_0_1310"/>
          <p:cNvSpPr txBox="1">
            <a:spLocks noGrp="1"/>
          </p:cNvSpPr>
          <p:nvPr>
            <p:ph type="body" idx="1"/>
          </p:nvPr>
        </p:nvSpPr>
        <p:spPr>
          <a:xfrm>
            <a:off x="415600" y="1536633"/>
            <a:ext cx="5333100" cy="4555200"/>
          </a:xfrm>
          <a:prstGeom prst="rect">
            <a:avLst/>
          </a:prstGeom>
          <a:noFill/>
          <a:ln>
            <a:noFill/>
          </a:ln>
        </p:spPr>
        <p:txBody>
          <a:bodyPr spcFirstLastPara="1" wrap="square" lIns="91425" tIns="91425" rIns="91425" bIns="91425" anchor="t" anchorCtr="0">
            <a:normAutofit/>
          </a:bodyPr>
          <a:lstStyle>
            <a:lvl1pPr marL="457200" lvl="0" indent="-323850" algn="l">
              <a:lnSpc>
                <a:spcPct val="115000"/>
              </a:lnSpc>
              <a:spcBef>
                <a:spcPts val="0"/>
              </a:spcBef>
              <a:spcAft>
                <a:spcPts val="0"/>
              </a:spcAft>
              <a:buClr>
                <a:schemeClr val="dk1"/>
              </a:buClr>
              <a:buSzPts val="1500"/>
              <a:buChar char="●"/>
              <a:defRPr sz="19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544" name="Google Shape;544;g3f5838f6ce8_0_1310"/>
          <p:cNvSpPr txBox="1">
            <a:spLocks noGrp="1"/>
          </p:cNvSpPr>
          <p:nvPr>
            <p:ph type="body" idx="2"/>
          </p:nvPr>
        </p:nvSpPr>
        <p:spPr>
          <a:xfrm>
            <a:off x="6443200" y="1536633"/>
            <a:ext cx="5333100" cy="4555200"/>
          </a:xfrm>
          <a:prstGeom prst="rect">
            <a:avLst/>
          </a:prstGeom>
          <a:noFill/>
          <a:ln>
            <a:noFill/>
          </a:ln>
        </p:spPr>
        <p:txBody>
          <a:bodyPr spcFirstLastPara="1" wrap="square" lIns="91425" tIns="91425" rIns="91425" bIns="91425" anchor="t" anchorCtr="0">
            <a:normAutofit/>
          </a:bodyPr>
          <a:lstStyle>
            <a:lvl1pPr marL="457200" lvl="0" indent="-323850" algn="l">
              <a:lnSpc>
                <a:spcPct val="115000"/>
              </a:lnSpc>
              <a:spcBef>
                <a:spcPts val="0"/>
              </a:spcBef>
              <a:spcAft>
                <a:spcPts val="0"/>
              </a:spcAft>
              <a:buClr>
                <a:schemeClr val="dk1"/>
              </a:buClr>
              <a:buSzPts val="1500"/>
              <a:buChar char="●"/>
              <a:defRPr sz="1900"/>
            </a:lvl1pPr>
            <a:lvl2pPr marL="914400" lvl="1" indent="-304800" algn="l">
              <a:lnSpc>
                <a:spcPct val="115000"/>
              </a:lnSpc>
              <a:spcBef>
                <a:spcPts val="0"/>
              </a:spcBef>
              <a:spcAft>
                <a:spcPts val="0"/>
              </a:spcAft>
              <a:buClr>
                <a:schemeClr val="dk1"/>
              </a:buClr>
              <a:buSzPts val="1200"/>
              <a:buChar char="○"/>
              <a:defRPr sz="1600"/>
            </a:lvl2pPr>
            <a:lvl3pPr marL="1371600" lvl="2" indent="-304800" algn="l">
              <a:lnSpc>
                <a:spcPct val="115000"/>
              </a:lnSpc>
              <a:spcBef>
                <a:spcPts val="0"/>
              </a:spcBef>
              <a:spcAft>
                <a:spcPts val="0"/>
              </a:spcAft>
              <a:buClr>
                <a:schemeClr val="dk1"/>
              </a:buClr>
              <a:buSzPts val="1200"/>
              <a:buChar char="■"/>
              <a:defRPr sz="1600"/>
            </a:lvl3pPr>
            <a:lvl4pPr marL="1828800" lvl="3" indent="-304800" algn="l">
              <a:lnSpc>
                <a:spcPct val="115000"/>
              </a:lnSpc>
              <a:spcBef>
                <a:spcPts val="0"/>
              </a:spcBef>
              <a:spcAft>
                <a:spcPts val="0"/>
              </a:spcAft>
              <a:buClr>
                <a:schemeClr val="dk1"/>
              </a:buClr>
              <a:buSzPts val="1200"/>
              <a:buChar char="●"/>
              <a:defRPr sz="1600"/>
            </a:lvl4pPr>
            <a:lvl5pPr marL="2286000" lvl="4" indent="-304800" algn="l">
              <a:lnSpc>
                <a:spcPct val="115000"/>
              </a:lnSpc>
              <a:spcBef>
                <a:spcPts val="0"/>
              </a:spcBef>
              <a:spcAft>
                <a:spcPts val="0"/>
              </a:spcAft>
              <a:buClr>
                <a:schemeClr val="dk1"/>
              </a:buClr>
              <a:buSzPts val="1200"/>
              <a:buChar char="○"/>
              <a:defRPr sz="1600"/>
            </a:lvl5pPr>
            <a:lvl6pPr marL="2743200" lvl="5" indent="-304800" algn="l">
              <a:lnSpc>
                <a:spcPct val="115000"/>
              </a:lnSpc>
              <a:spcBef>
                <a:spcPts val="0"/>
              </a:spcBef>
              <a:spcAft>
                <a:spcPts val="0"/>
              </a:spcAft>
              <a:buClr>
                <a:schemeClr val="dk1"/>
              </a:buClr>
              <a:buSzPts val="1200"/>
              <a:buChar char="■"/>
              <a:defRPr sz="1600"/>
            </a:lvl6pPr>
            <a:lvl7pPr marL="3200400" lvl="6" indent="-304800" algn="l">
              <a:lnSpc>
                <a:spcPct val="115000"/>
              </a:lnSpc>
              <a:spcBef>
                <a:spcPts val="0"/>
              </a:spcBef>
              <a:spcAft>
                <a:spcPts val="0"/>
              </a:spcAft>
              <a:buClr>
                <a:schemeClr val="dk1"/>
              </a:buClr>
              <a:buSzPts val="1200"/>
              <a:buChar char="●"/>
              <a:defRPr sz="1600"/>
            </a:lvl7pPr>
            <a:lvl8pPr marL="3657600" lvl="7" indent="-304800" algn="l">
              <a:lnSpc>
                <a:spcPct val="115000"/>
              </a:lnSpc>
              <a:spcBef>
                <a:spcPts val="0"/>
              </a:spcBef>
              <a:spcAft>
                <a:spcPts val="0"/>
              </a:spcAft>
              <a:buClr>
                <a:schemeClr val="dk1"/>
              </a:buClr>
              <a:buSzPts val="1200"/>
              <a:buChar char="○"/>
              <a:defRPr sz="1600"/>
            </a:lvl8pPr>
            <a:lvl9pPr marL="4114800" lvl="8" indent="-304800" algn="l">
              <a:lnSpc>
                <a:spcPct val="115000"/>
              </a:lnSpc>
              <a:spcBef>
                <a:spcPts val="0"/>
              </a:spcBef>
              <a:spcAft>
                <a:spcPts val="0"/>
              </a:spcAft>
              <a:buClr>
                <a:schemeClr val="dk1"/>
              </a:buClr>
              <a:buSzPts val="1200"/>
              <a:buChar char="■"/>
              <a:defRPr sz="1600"/>
            </a:lvl9pPr>
          </a:lstStyle>
          <a:p>
            <a:endParaRPr/>
          </a:p>
        </p:txBody>
      </p:sp>
      <p:sp>
        <p:nvSpPr>
          <p:cNvPr id="545" name="Google Shape;545;g3f5838f6ce8_0_1310"/>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546"/>
        <p:cNvGrpSpPr/>
        <p:nvPr/>
      </p:nvGrpSpPr>
      <p:grpSpPr>
        <a:xfrm>
          <a:off x="0" y="0"/>
          <a:ext cx="0" cy="0"/>
          <a:chOff x="0" y="0"/>
          <a:chExt cx="0" cy="0"/>
        </a:xfrm>
      </p:grpSpPr>
      <p:sp>
        <p:nvSpPr>
          <p:cNvPr id="547" name="Google Shape;547;g3f5838f6ce8_0_1315"/>
          <p:cNvSpPr txBox="1">
            <a:spLocks noGrp="1"/>
          </p:cNvSpPr>
          <p:nvPr>
            <p:ph type="title"/>
          </p:nvPr>
        </p:nvSpPr>
        <p:spPr>
          <a:xfrm>
            <a:off x="962526" y="1438835"/>
            <a:ext cx="3558900" cy="3294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D7A96C"/>
              </a:buClr>
              <a:buSzPts val="1900"/>
              <a:buNone/>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548" name="Google Shape;548;g3f5838f6ce8_0_1315"/>
          <p:cNvSpPr txBox="1">
            <a:spLocks noGrp="1"/>
          </p:cNvSpPr>
          <p:nvPr>
            <p:ph type="body" idx="1"/>
          </p:nvPr>
        </p:nvSpPr>
        <p:spPr>
          <a:xfrm>
            <a:off x="4692650" y="1438275"/>
            <a:ext cx="6537300" cy="3296100"/>
          </a:xfrm>
          <a:prstGeom prst="rect">
            <a:avLst/>
          </a:prstGeom>
          <a:noFill/>
          <a:ln>
            <a:noFill/>
          </a:ln>
        </p:spPr>
        <p:txBody>
          <a:bodyPr spcFirstLastPara="1" wrap="square" lIns="91425" tIns="45700" rIns="91425" bIns="45700" anchor="ctr" anchorCtr="0">
            <a:normAutofit/>
          </a:bodyPr>
          <a:lstStyle>
            <a:lvl1pPr marL="457200" lvl="0" indent="-381000" algn="l">
              <a:lnSpc>
                <a:spcPct val="90000"/>
              </a:lnSpc>
              <a:spcBef>
                <a:spcPts val="1100"/>
              </a:spcBef>
              <a:spcAft>
                <a:spcPts val="0"/>
              </a:spcAft>
              <a:buSzPts val="2400"/>
              <a:buFont typeface="Arial"/>
              <a:buChar char="•"/>
              <a:defRPr sz="2400"/>
            </a:lvl1pPr>
            <a:lvl2pPr marL="914400" lvl="1" indent="-349250" algn="l">
              <a:lnSpc>
                <a:spcPct val="90000"/>
              </a:lnSpc>
              <a:spcBef>
                <a:spcPts val="500"/>
              </a:spcBef>
              <a:spcAft>
                <a:spcPts val="0"/>
              </a:spcAft>
              <a:buSzPts val="1900"/>
              <a:buChar char="•"/>
              <a:defRPr/>
            </a:lvl2pPr>
            <a:lvl3pPr marL="1371600" lvl="2" indent="-349250" algn="l">
              <a:lnSpc>
                <a:spcPct val="90000"/>
              </a:lnSpc>
              <a:spcBef>
                <a:spcPts val="500"/>
              </a:spcBef>
              <a:spcAft>
                <a:spcPts val="0"/>
              </a:spcAft>
              <a:buSzPts val="19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cxnSp>
        <p:nvCxnSpPr>
          <p:cNvPr id="549" name="Google Shape;549;g3f5838f6ce8_0_1315"/>
          <p:cNvCxnSpPr/>
          <p:nvPr/>
        </p:nvCxnSpPr>
        <p:spPr>
          <a:xfrm>
            <a:off x="838200" y="6316282"/>
            <a:ext cx="10391700" cy="0"/>
          </a:xfrm>
          <a:prstGeom prst="straightConnector1">
            <a:avLst/>
          </a:prstGeom>
          <a:noFill/>
          <a:ln w="9525" cap="flat" cmpd="sng">
            <a:solidFill>
              <a:srgbClr val="305D55"/>
            </a:solidFill>
            <a:prstDash val="solid"/>
            <a:miter lim="800000"/>
            <a:headEnd type="none" w="sm" len="sm"/>
            <a:tailEnd type="none" w="sm" len="sm"/>
          </a:ln>
        </p:spPr>
      </p:cxnSp>
      <p:sp>
        <p:nvSpPr>
          <p:cNvPr id="550" name="Google Shape;550;g3f5838f6ce8_0_1315"/>
          <p:cNvSpPr txBox="1"/>
          <p:nvPr/>
        </p:nvSpPr>
        <p:spPr>
          <a:xfrm>
            <a:off x="795261" y="6070061"/>
            <a:ext cx="3192300" cy="261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b="0" i="0" u="none" strike="noStrike" cap="none">
                <a:solidFill>
                  <a:srgbClr val="305D55"/>
                </a:solidFill>
                <a:latin typeface="Poppins"/>
                <a:ea typeface="Poppins"/>
                <a:cs typeface="Poppins"/>
                <a:sym typeface="Poppins"/>
              </a:rPr>
              <a:t>Judicare Legal Aid</a:t>
            </a:r>
            <a:endParaRPr sz="1500"/>
          </a:p>
        </p:txBody>
      </p:sp>
      <p:sp>
        <p:nvSpPr>
          <p:cNvPr id="551" name="Google Shape;551;g3f5838f6ce8_0_1315"/>
          <p:cNvSpPr/>
          <p:nvPr/>
        </p:nvSpPr>
        <p:spPr>
          <a:xfrm>
            <a:off x="11353799" y="0"/>
            <a:ext cx="838500" cy="6858000"/>
          </a:xfrm>
          <a:prstGeom prst="rect">
            <a:avLst/>
          </a:prstGeom>
          <a:solidFill>
            <a:srgbClr val="305D5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alibri"/>
              <a:ea typeface="Calibri"/>
              <a:cs typeface="Calibri"/>
              <a:sym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52"/>
        <p:cNvGrpSpPr/>
        <p:nvPr/>
      </p:nvGrpSpPr>
      <p:grpSpPr>
        <a:xfrm>
          <a:off x="0" y="0"/>
          <a:ext cx="0" cy="0"/>
          <a:chOff x="0" y="0"/>
          <a:chExt cx="0" cy="0"/>
        </a:xfrm>
      </p:grpSpPr>
      <p:sp>
        <p:nvSpPr>
          <p:cNvPr id="553" name="Google Shape;553;g3f5838f6ce8_0_1321"/>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900" b="0" i="0" u="none" strike="noStrike" cap="none">
              <a:solidFill>
                <a:srgbClr val="000000"/>
              </a:solidFill>
              <a:latin typeface="Arial"/>
              <a:ea typeface="Arial"/>
              <a:cs typeface="Arial"/>
              <a:sym typeface="Arial"/>
            </a:endParaRPr>
          </a:p>
        </p:txBody>
      </p:sp>
      <p:sp>
        <p:nvSpPr>
          <p:cNvPr id="554" name="Google Shape;554;g3f5838f6ce8_0_1321"/>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800"/>
              <a:buFont typeface="Calibri"/>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55" name="Google Shape;555;g3f5838f6ce8_0_1321"/>
          <p:cNvSpPr txBox="1">
            <a:spLocks noGrp="1"/>
          </p:cNvSpPr>
          <p:nvPr>
            <p:ph type="body" idx="1"/>
          </p:nvPr>
        </p:nvSpPr>
        <p:spPr>
          <a:xfrm>
            <a:off x="415600" y="1536633"/>
            <a:ext cx="11360700" cy="4555200"/>
          </a:xfrm>
          <a:prstGeom prst="rect">
            <a:avLst/>
          </a:prstGeom>
          <a:noFill/>
          <a:ln>
            <a:noFill/>
          </a:ln>
        </p:spPr>
        <p:txBody>
          <a:bodyPr spcFirstLastPara="1" wrap="square" lIns="91425" tIns="91425" rIns="91425" bIns="91425" anchor="t" anchorCtr="0">
            <a:normAutofit/>
          </a:bodyPr>
          <a:lstStyle>
            <a:lvl1pPr marL="457200" lvl="0" indent="-349250" algn="l">
              <a:lnSpc>
                <a:spcPct val="115000"/>
              </a:lnSpc>
              <a:spcBef>
                <a:spcPts val="0"/>
              </a:spcBef>
              <a:spcAft>
                <a:spcPts val="0"/>
              </a:spcAft>
              <a:buClr>
                <a:schemeClr val="dk1"/>
              </a:buClr>
              <a:buSzPts val="1900"/>
              <a:buChar char="●"/>
              <a:defRPr/>
            </a:lvl1pPr>
            <a:lvl2pPr marL="914400" lvl="1" indent="-323850" algn="l">
              <a:lnSpc>
                <a:spcPct val="115000"/>
              </a:lnSpc>
              <a:spcBef>
                <a:spcPts val="0"/>
              </a:spcBef>
              <a:spcAft>
                <a:spcPts val="0"/>
              </a:spcAft>
              <a:buClr>
                <a:schemeClr val="dk1"/>
              </a:buClr>
              <a:buSzPts val="1500"/>
              <a:buChar char="○"/>
              <a:defRPr/>
            </a:lvl2pPr>
            <a:lvl3pPr marL="1371600" lvl="2" indent="-323850" algn="l">
              <a:lnSpc>
                <a:spcPct val="115000"/>
              </a:lnSpc>
              <a:spcBef>
                <a:spcPts val="0"/>
              </a:spcBef>
              <a:spcAft>
                <a:spcPts val="0"/>
              </a:spcAft>
              <a:buClr>
                <a:schemeClr val="dk1"/>
              </a:buClr>
              <a:buSzPts val="1500"/>
              <a:buChar char="■"/>
              <a:defRPr/>
            </a:lvl3pPr>
            <a:lvl4pPr marL="1828800" lvl="3" indent="-323850" algn="l">
              <a:lnSpc>
                <a:spcPct val="115000"/>
              </a:lnSpc>
              <a:spcBef>
                <a:spcPts val="0"/>
              </a:spcBef>
              <a:spcAft>
                <a:spcPts val="0"/>
              </a:spcAft>
              <a:buClr>
                <a:schemeClr val="dk1"/>
              </a:buClr>
              <a:buSzPts val="1500"/>
              <a:buChar char="●"/>
              <a:defRPr/>
            </a:lvl4pPr>
            <a:lvl5pPr marL="2286000" lvl="4" indent="-323850" algn="l">
              <a:lnSpc>
                <a:spcPct val="115000"/>
              </a:lnSpc>
              <a:spcBef>
                <a:spcPts val="0"/>
              </a:spcBef>
              <a:spcAft>
                <a:spcPts val="0"/>
              </a:spcAft>
              <a:buClr>
                <a:schemeClr val="dk1"/>
              </a:buClr>
              <a:buSzPts val="1500"/>
              <a:buChar char="○"/>
              <a:defRPr/>
            </a:lvl5pPr>
            <a:lvl6pPr marL="2743200" lvl="5" indent="-323850" algn="l">
              <a:lnSpc>
                <a:spcPct val="115000"/>
              </a:lnSpc>
              <a:spcBef>
                <a:spcPts val="0"/>
              </a:spcBef>
              <a:spcAft>
                <a:spcPts val="0"/>
              </a:spcAft>
              <a:buClr>
                <a:schemeClr val="dk1"/>
              </a:buClr>
              <a:buSzPts val="1500"/>
              <a:buChar char="■"/>
              <a:defRPr/>
            </a:lvl6pPr>
            <a:lvl7pPr marL="3200400" lvl="6" indent="-323850" algn="l">
              <a:lnSpc>
                <a:spcPct val="115000"/>
              </a:lnSpc>
              <a:spcBef>
                <a:spcPts val="0"/>
              </a:spcBef>
              <a:spcAft>
                <a:spcPts val="0"/>
              </a:spcAft>
              <a:buClr>
                <a:schemeClr val="dk1"/>
              </a:buClr>
              <a:buSzPts val="1500"/>
              <a:buChar char="●"/>
              <a:defRPr/>
            </a:lvl7pPr>
            <a:lvl8pPr marL="3657600" lvl="7" indent="-323850" algn="l">
              <a:lnSpc>
                <a:spcPct val="115000"/>
              </a:lnSpc>
              <a:spcBef>
                <a:spcPts val="0"/>
              </a:spcBef>
              <a:spcAft>
                <a:spcPts val="0"/>
              </a:spcAft>
              <a:buClr>
                <a:schemeClr val="dk1"/>
              </a:buClr>
              <a:buSzPts val="1500"/>
              <a:buChar char="○"/>
              <a:defRPr/>
            </a:lvl8pPr>
            <a:lvl9pPr marL="4114800" lvl="8" indent="-323850" algn="l">
              <a:lnSpc>
                <a:spcPct val="115000"/>
              </a:lnSpc>
              <a:spcBef>
                <a:spcPts val="0"/>
              </a:spcBef>
              <a:spcAft>
                <a:spcPts val="0"/>
              </a:spcAft>
              <a:buClr>
                <a:schemeClr val="dk1"/>
              </a:buClr>
              <a:buSzPts val="1500"/>
              <a:buChar char="■"/>
              <a:defRPr/>
            </a:lvl9pPr>
          </a:lstStyle>
          <a:p>
            <a:endParaRPr/>
          </a:p>
        </p:txBody>
      </p:sp>
      <p:sp>
        <p:nvSpPr>
          <p:cNvPr id="556" name="Google Shape;556;g3f5838f6ce8_0_1321"/>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557"/>
        <p:cNvGrpSpPr/>
        <p:nvPr/>
      </p:nvGrpSpPr>
      <p:grpSpPr>
        <a:xfrm>
          <a:off x="0" y="0"/>
          <a:ext cx="0" cy="0"/>
          <a:chOff x="0" y="0"/>
          <a:chExt cx="0" cy="0"/>
        </a:xfrm>
      </p:grpSpPr>
      <p:cxnSp>
        <p:nvCxnSpPr>
          <p:cNvPr id="558" name="Google Shape;558;g3f5838f6ce8_0_1326"/>
          <p:cNvCxnSpPr/>
          <p:nvPr/>
        </p:nvCxnSpPr>
        <p:spPr>
          <a:xfrm>
            <a:off x="0" y="3997533"/>
            <a:ext cx="12192000" cy="0"/>
          </a:xfrm>
          <a:prstGeom prst="straightConnector1">
            <a:avLst/>
          </a:prstGeom>
          <a:noFill/>
          <a:ln w="19075" cap="flat" cmpd="sng">
            <a:solidFill>
              <a:schemeClr val="lt2"/>
            </a:solidFill>
            <a:prstDash val="solid"/>
            <a:round/>
            <a:headEnd type="none" w="sm" len="sm"/>
            <a:tailEnd type="none" w="sm" len="sm"/>
          </a:ln>
        </p:spPr>
      </p:cxnSp>
      <p:sp>
        <p:nvSpPr>
          <p:cNvPr id="559" name="Google Shape;559;g3f5838f6ce8_0_1326"/>
          <p:cNvSpPr txBox="1">
            <a:spLocks noGrp="1"/>
          </p:cNvSpPr>
          <p:nvPr>
            <p:ph type="title"/>
          </p:nvPr>
        </p:nvSpPr>
        <p:spPr>
          <a:xfrm>
            <a:off x="680600" y="2743200"/>
            <a:ext cx="10830900" cy="10383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3600"/>
              <a:buFont typeface="Calibri"/>
              <a:buNone/>
              <a:defRPr sz="4800">
                <a:solidFill>
                  <a:schemeClr val="lt1"/>
                </a:solidFill>
              </a:defRPr>
            </a:lvl1pPr>
            <a:lvl2pPr lvl="1" algn="l">
              <a:lnSpc>
                <a:spcPct val="100000"/>
              </a:lnSpc>
              <a:spcBef>
                <a:spcPts val="0"/>
              </a:spcBef>
              <a:spcAft>
                <a:spcPts val="0"/>
              </a:spcAft>
              <a:buClr>
                <a:schemeClr val="lt1"/>
              </a:buClr>
              <a:buSzPts val="3600"/>
              <a:buNone/>
              <a:defRPr sz="4800">
                <a:solidFill>
                  <a:schemeClr val="lt1"/>
                </a:solidFill>
              </a:defRPr>
            </a:lvl2pPr>
            <a:lvl3pPr lvl="2" algn="l">
              <a:lnSpc>
                <a:spcPct val="100000"/>
              </a:lnSpc>
              <a:spcBef>
                <a:spcPts val="0"/>
              </a:spcBef>
              <a:spcAft>
                <a:spcPts val="0"/>
              </a:spcAft>
              <a:buClr>
                <a:schemeClr val="lt1"/>
              </a:buClr>
              <a:buSzPts val="3600"/>
              <a:buNone/>
              <a:defRPr sz="4800">
                <a:solidFill>
                  <a:schemeClr val="lt1"/>
                </a:solidFill>
              </a:defRPr>
            </a:lvl3pPr>
            <a:lvl4pPr lvl="3" algn="l">
              <a:lnSpc>
                <a:spcPct val="100000"/>
              </a:lnSpc>
              <a:spcBef>
                <a:spcPts val="0"/>
              </a:spcBef>
              <a:spcAft>
                <a:spcPts val="0"/>
              </a:spcAft>
              <a:buClr>
                <a:schemeClr val="lt1"/>
              </a:buClr>
              <a:buSzPts val="3600"/>
              <a:buNone/>
              <a:defRPr sz="4800">
                <a:solidFill>
                  <a:schemeClr val="lt1"/>
                </a:solidFill>
              </a:defRPr>
            </a:lvl4pPr>
            <a:lvl5pPr lvl="4" algn="l">
              <a:lnSpc>
                <a:spcPct val="100000"/>
              </a:lnSpc>
              <a:spcBef>
                <a:spcPts val="0"/>
              </a:spcBef>
              <a:spcAft>
                <a:spcPts val="0"/>
              </a:spcAft>
              <a:buClr>
                <a:schemeClr val="lt1"/>
              </a:buClr>
              <a:buSzPts val="3600"/>
              <a:buNone/>
              <a:defRPr sz="4800">
                <a:solidFill>
                  <a:schemeClr val="lt1"/>
                </a:solidFill>
              </a:defRPr>
            </a:lvl5pPr>
            <a:lvl6pPr lvl="5" algn="l">
              <a:lnSpc>
                <a:spcPct val="100000"/>
              </a:lnSpc>
              <a:spcBef>
                <a:spcPts val="0"/>
              </a:spcBef>
              <a:spcAft>
                <a:spcPts val="0"/>
              </a:spcAft>
              <a:buClr>
                <a:schemeClr val="lt1"/>
              </a:buClr>
              <a:buSzPts val="3600"/>
              <a:buNone/>
              <a:defRPr sz="4800">
                <a:solidFill>
                  <a:schemeClr val="lt1"/>
                </a:solidFill>
              </a:defRPr>
            </a:lvl6pPr>
            <a:lvl7pPr lvl="6" algn="l">
              <a:lnSpc>
                <a:spcPct val="100000"/>
              </a:lnSpc>
              <a:spcBef>
                <a:spcPts val="0"/>
              </a:spcBef>
              <a:spcAft>
                <a:spcPts val="0"/>
              </a:spcAft>
              <a:buClr>
                <a:schemeClr val="lt1"/>
              </a:buClr>
              <a:buSzPts val="3600"/>
              <a:buNone/>
              <a:defRPr sz="4800">
                <a:solidFill>
                  <a:schemeClr val="lt1"/>
                </a:solidFill>
              </a:defRPr>
            </a:lvl7pPr>
            <a:lvl8pPr lvl="7" algn="l">
              <a:lnSpc>
                <a:spcPct val="100000"/>
              </a:lnSpc>
              <a:spcBef>
                <a:spcPts val="0"/>
              </a:spcBef>
              <a:spcAft>
                <a:spcPts val="0"/>
              </a:spcAft>
              <a:buClr>
                <a:schemeClr val="lt1"/>
              </a:buClr>
              <a:buSzPts val="3600"/>
              <a:buNone/>
              <a:defRPr sz="4800">
                <a:solidFill>
                  <a:schemeClr val="lt1"/>
                </a:solidFill>
              </a:defRPr>
            </a:lvl8pPr>
            <a:lvl9pPr lvl="8" algn="l">
              <a:lnSpc>
                <a:spcPct val="100000"/>
              </a:lnSpc>
              <a:spcBef>
                <a:spcPts val="0"/>
              </a:spcBef>
              <a:spcAft>
                <a:spcPts val="0"/>
              </a:spcAft>
              <a:buClr>
                <a:schemeClr val="lt1"/>
              </a:buClr>
              <a:buSzPts val="3600"/>
              <a:buNone/>
              <a:defRPr sz="4800">
                <a:solidFill>
                  <a:schemeClr val="lt1"/>
                </a:solidFill>
              </a:defRPr>
            </a:lvl9pPr>
          </a:lstStyle>
          <a:p>
            <a:endParaRPr/>
          </a:p>
        </p:txBody>
      </p:sp>
      <p:sp>
        <p:nvSpPr>
          <p:cNvPr id="560" name="Google Shape;560;g3f5838f6ce8_0_1326"/>
          <p:cNvSpPr txBox="1">
            <a:spLocks noGrp="1"/>
          </p:cNvSpPr>
          <p:nvPr>
            <p:ph type="sldNum" idx="12"/>
          </p:nvPr>
        </p:nvSpPr>
        <p:spPr>
          <a:xfrm>
            <a:off x="11296611" y="6217623"/>
            <a:ext cx="731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100"/>
              <a:buFont typeface="Arial"/>
              <a:buNone/>
              <a:defRPr sz="13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One column text 1">
  <p:cSld name="ONE_COLUMN_TEXT">
    <p:spTree>
      <p:nvGrpSpPr>
        <p:cNvPr id="1" name="Shape 561"/>
        <p:cNvGrpSpPr/>
        <p:nvPr/>
      </p:nvGrpSpPr>
      <p:grpSpPr>
        <a:xfrm>
          <a:off x="0" y="0"/>
          <a:ext cx="0" cy="0"/>
          <a:chOff x="0" y="0"/>
          <a:chExt cx="0" cy="0"/>
        </a:xfrm>
      </p:grpSpPr>
      <p:sp>
        <p:nvSpPr>
          <p:cNvPr id="562" name="Google Shape;562;g3f5838f6ce8_0_1330"/>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563" name="Google Shape;563;g3f5838f6ce8_0_1330"/>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564" name="Google Shape;564;g3f5838f6ce8_0_1330"/>
          <p:cNvSpPr txBox="1">
            <a:spLocks noGrp="1"/>
          </p:cNvSpPr>
          <p:nvPr>
            <p:ph type="sldNum" idx="12"/>
          </p:nvPr>
        </p:nvSpPr>
        <p:spPr>
          <a:xfrm>
            <a:off x="11296611" y="6217623"/>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4.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theme" Target="../theme/theme5.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730"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hift">
    <p:bg>
      <p:bgPr>
        <a:solidFill>
          <a:srgbClr val="F9F8F5"/>
        </a:solidFill>
        <a:effectLst/>
      </p:bgPr>
    </p:bg>
    <p:spTree>
      <p:nvGrpSpPr>
        <p:cNvPr id="1" name="Shape 109"/>
        <p:cNvGrpSpPr/>
        <p:nvPr/>
      </p:nvGrpSpPr>
      <p:grpSpPr>
        <a:xfrm>
          <a:off x="0" y="0"/>
          <a:ext cx="0" cy="0"/>
          <a:chOff x="0" y="0"/>
          <a:chExt cx="0" cy="0"/>
        </a:xfrm>
      </p:grpSpPr>
      <p:sp>
        <p:nvSpPr>
          <p:cNvPr id="110" name="Google Shape;110;g38794e36889_0_90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1pPr>
            <a:lvl2pPr marR="0" lvl="1"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2pPr>
            <a:lvl3pPr marR="0" lvl="2"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3pPr>
            <a:lvl4pPr marR="0" lvl="3"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4pPr>
            <a:lvl5pPr marR="0" lvl="4"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5pPr>
            <a:lvl6pPr marR="0" lvl="5"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6pPr>
            <a:lvl7pPr marR="0" lvl="6"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7pPr>
            <a:lvl8pPr marR="0" lvl="7"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8pPr>
            <a:lvl9pPr marR="0" lvl="8"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9pPr>
          </a:lstStyle>
          <a:p>
            <a:endParaRPr/>
          </a:p>
        </p:txBody>
      </p:sp>
      <p:sp>
        <p:nvSpPr>
          <p:cNvPr id="111" name="Google Shape;111;g38794e36889_0_909"/>
          <p:cNvSpPr txBox="1">
            <a:spLocks noGrp="1"/>
          </p:cNvSpPr>
          <p:nvPr>
            <p:ph type="body" idx="1"/>
          </p:nvPr>
        </p:nvSpPr>
        <p:spPr>
          <a:xfrm>
            <a:off x="415600" y="1536633"/>
            <a:ext cx="11360700" cy="4521600"/>
          </a:xfrm>
          <a:prstGeom prst="rect">
            <a:avLst/>
          </a:prstGeom>
          <a:noFill/>
          <a:ln>
            <a:noFill/>
          </a:ln>
        </p:spPr>
        <p:txBody>
          <a:bodyPr spcFirstLastPara="1" wrap="square" lIns="121900" tIns="121900" rIns="121900" bIns="121900" anchor="t" anchorCtr="0">
            <a:normAutofit/>
          </a:bodyPr>
          <a:lstStyle>
            <a:lvl1pPr marL="457200" marR="0" lvl="0" indent="-336550" algn="l">
              <a:lnSpc>
                <a:spcPct val="115000"/>
              </a:lnSpc>
              <a:spcBef>
                <a:spcPts val="0"/>
              </a:spcBef>
              <a:spcAft>
                <a:spcPts val="0"/>
              </a:spcAft>
              <a:buClr>
                <a:schemeClr val="dk2"/>
              </a:buClr>
              <a:buSzPts val="1700"/>
              <a:buFont typeface="Calibri"/>
              <a:buChar char="●"/>
              <a:defRPr sz="1700" b="0" i="0" u="none" strike="noStrike" cap="none">
                <a:solidFill>
                  <a:schemeClr val="dk2"/>
                </a:solidFill>
                <a:latin typeface="Calibri"/>
                <a:ea typeface="Calibri"/>
                <a:cs typeface="Calibri"/>
                <a:sym typeface="Calibri"/>
              </a:defRPr>
            </a:lvl1pPr>
            <a:lvl2pPr marL="914400" marR="0" lvl="1"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2pPr>
            <a:lvl3pPr marL="1371600" marR="0" lvl="2"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3pPr>
            <a:lvl4pPr marL="1828800" marR="0" lvl="3"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4pPr>
            <a:lvl5pPr marL="2286000" marR="0" lvl="4"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5pPr>
            <a:lvl6pPr marL="2743200" marR="0" lvl="5"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6pPr>
            <a:lvl7pPr marL="3200400" marR="0" lvl="6"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7pPr>
            <a:lvl8pPr marL="3657600" marR="0" lvl="7"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8pPr>
            <a:lvl9pPr marL="4114800" marR="0" lvl="8"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9pPr>
          </a:lstStyle>
          <a:p>
            <a:endParaRPr/>
          </a:p>
        </p:txBody>
      </p:sp>
      <p:sp>
        <p:nvSpPr>
          <p:cNvPr id="112" name="Google Shape;112;g38794e36889_0_909"/>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1"/>
        <p:cNvGrpSpPr/>
        <p:nvPr/>
      </p:nvGrpSpPr>
      <p:grpSpPr>
        <a:xfrm>
          <a:off x="0" y="0"/>
          <a:ext cx="0" cy="0"/>
          <a:chOff x="0" y="0"/>
          <a:chExt cx="0" cy="0"/>
        </a:xfrm>
      </p:grpSpPr>
      <p:sp>
        <p:nvSpPr>
          <p:cNvPr id="242" name="Google Shape;242;g3f5838f6ce8_0_28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243" name="Google Shape;243;g3f5838f6ce8_0_28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4pPr>
            <a:lvl5pPr marL="2286000" marR="0" lvl="4"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5pPr>
            <a:lvl6pPr marL="2743200" marR="0" lvl="5"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244" name="Google Shape;244;g3f5838f6ce8_0_28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5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245" name="Google Shape;245;g3f5838f6ce8_0_28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5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246" name="Google Shape;246;g3f5838f6ce8_0_28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hift">
    <p:bg>
      <p:bgPr>
        <a:solidFill>
          <a:srgbClr val="F9F8F5"/>
        </a:solidFill>
        <a:effectLst/>
      </p:bgPr>
    </p:bg>
    <p:spTree>
      <p:nvGrpSpPr>
        <p:cNvPr id="1" name="Shape 327"/>
        <p:cNvGrpSpPr/>
        <p:nvPr/>
      </p:nvGrpSpPr>
      <p:grpSpPr>
        <a:xfrm>
          <a:off x="0" y="0"/>
          <a:ext cx="0" cy="0"/>
          <a:chOff x="0" y="0"/>
          <a:chExt cx="0" cy="0"/>
        </a:xfrm>
      </p:grpSpPr>
      <p:sp>
        <p:nvSpPr>
          <p:cNvPr id="328" name="Google Shape;328;g3f5838f6ce8_0_52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1pPr>
            <a:lvl2pPr marR="0" lvl="1"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2pPr>
            <a:lvl3pPr marR="0" lvl="2"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3pPr>
            <a:lvl4pPr marR="0" lvl="3"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4pPr>
            <a:lvl5pPr marR="0" lvl="4"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5pPr>
            <a:lvl6pPr marR="0" lvl="5"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6pPr>
            <a:lvl7pPr marR="0" lvl="6"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7pPr>
            <a:lvl8pPr marR="0" lvl="7"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8pPr>
            <a:lvl9pPr marR="0" lvl="8" algn="l">
              <a:lnSpc>
                <a:spcPct val="100000"/>
              </a:lnSpc>
              <a:spcBef>
                <a:spcPts val="0"/>
              </a:spcBef>
              <a:spcAft>
                <a:spcPts val="0"/>
              </a:spcAft>
              <a:buClr>
                <a:schemeClr val="lt1"/>
              </a:buClr>
              <a:buSzPts val="3700"/>
              <a:buFont typeface="Nunito"/>
              <a:buNone/>
              <a:defRPr sz="3700" b="0" i="0" u="none" strike="noStrike" cap="none">
                <a:solidFill>
                  <a:schemeClr val="lt1"/>
                </a:solidFill>
                <a:latin typeface="Nunito"/>
                <a:ea typeface="Nunito"/>
                <a:cs typeface="Nunito"/>
                <a:sym typeface="Nunito"/>
              </a:defRPr>
            </a:lvl9pPr>
          </a:lstStyle>
          <a:p>
            <a:endParaRPr/>
          </a:p>
        </p:txBody>
      </p:sp>
      <p:sp>
        <p:nvSpPr>
          <p:cNvPr id="329" name="Google Shape;329;g3f5838f6ce8_0_522"/>
          <p:cNvSpPr txBox="1">
            <a:spLocks noGrp="1"/>
          </p:cNvSpPr>
          <p:nvPr>
            <p:ph type="body" idx="1"/>
          </p:nvPr>
        </p:nvSpPr>
        <p:spPr>
          <a:xfrm>
            <a:off x="415600" y="1536633"/>
            <a:ext cx="11360700" cy="4521600"/>
          </a:xfrm>
          <a:prstGeom prst="rect">
            <a:avLst/>
          </a:prstGeom>
          <a:noFill/>
          <a:ln>
            <a:noFill/>
          </a:ln>
        </p:spPr>
        <p:txBody>
          <a:bodyPr spcFirstLastPara="1" wrap="square" lIns="121900" tIns="121900" rIns="121900" bIns="121900" anchor="t" anchorCtr="0">
            <a:normAutofit/>
          </a:bodyPr>
          <a:lstStyle>
            <a:lvl1pPr marL="457200" marR="0" lvl="0" indent="-336550" algn="l">
              <a:lnSpc>
                <a:spcPct val="115000"/>
              </a:lnSpc>
              <a:spcBef>
                <a:spcPts val="0"/>
              </a:spcBef>
              <a:spcAft>
                <a:spcPts val="0"/>
              </a:spcAft>
              <a:buClr>
                <a:schemeClr val="dk2"/>
              </a:buClr>
              <a:buSzPts val="1700"/>
              <a:buFont typeface="Calibri"/>
              <a:buChar char="●"/>
              <a:defRPr sz="1700" b="0" i="0" u="none" strike="noStrike" cap="none">
                <a:solidFill>
                  <a:schemeClr val="dk2"/>
                </a:solidFill>
                <a:latin typeface="Calibri"/>
                <a:ea typeface="Calibri"/>
                <a:cs typeface="Calibri"/>
                <a:sym typeface="Calibri"/>
              </a:defRPr>
            </a:lvl1pPr>
            <a:lvl2pPr marL="914400" marR="0" lvl="1"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2pPr>
            <a:lvl3pPr marL="1371600" marR="0" lvl="2"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3pPr>
            <a:lvl4pPr marL="1828800" marR="0" lvl="3"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4pPr>
            <a:lvl5pPr marL="2286000" marR="0" lvl="4"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5pPr>
            <a:lvl6pPr marL="2743200" marR="0" lvl="5"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6pPr>
            <a:lvl7pPr marL="3200400" marR="0" lvl="6"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7pPr>
            <a:lvl8pPr marL="3657600" marR="0" lvl="7"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8pPr>
            <a:lvl9pPr marL="4114800" marR="0" lvl="8" indent="-323850" algn="l">
              <a:lnSpc>
                <a:spcPct val="115000"/>
              </a:lnSpc>
              <a:spcBef>
                <a:spcPts val="0"/>
              </a:spcBef>
              <a:spcAft>
                <a:spcPts val="0"/>
              </a:spcAft>
              <a:buClr>
                <a:schemeClr val="dk2"/>
              </a:buClr>
              <a:buSzPts val="1500"/>
              <a:buFont typeface="Calibri"/>
              <a:buChar char="■"/>
              <a:defRPr sz="1500" b="0" i="0" u="none" strike="noStrike" cap="none">
                <a:solidFill>
                  <a:schemeClr val="dk2"/>
                </a:solidFill>
                <a:latin typeface="Calibri"/>
                <a:ea typeface="Calibri"/>
                <a:cs typeface="Calibri"/>
                <a:sym typeface="Calibri"/>
              </a:defRPr>
            </a:lvl9pPr>
          </a:lstStyle>
          <a:p>
            <a:endParaRPr/>
          </a:p>
        </p:txBody>
      </p:sp>
      <p:sp>
        <p:nvSpPr>
          <p:cNvPr id="330" name="Google Shape;330;g3f5838f6ce8_0_522"/>
          <p:cNvSpPr txBox="1">
            <a:spLocks noGrp="1"/>
          </p:cNvSpPr>
          <p:nvPr>
            <p:ph type="sldNum" idx="12"/>
          </p:nvPr>
        </p:nvSpPr>
        <p:spPr>
          <a:xfrm>
            <a:off x="11187645" y="6058224"/>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9"/>
        <p:cNvGrpSpPr/>
        <p:nvPr/>
      </p:nvGrpSpPr>
      <p:grpSpPr>
        <a:xfrm>
          <a:off x="0" y="0"/>
          <a:ext cx="0" cy="0"/>
          <a:chOff x="0" y="0"/>
          <a:chExt cx="0" cy="0"/>
        </a:xfrm>
      </p:grpSpPr>
      <p:sp>
        <p:nvSpPr>
          <p:cNvPr id="460" name="Google Shape;460;g3f5838f6ce8_0_122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461" name="Google Shape;461;g3f5838f6ce8_0_122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4pPr>
            <a:lvl5pPr marL="2286000" marR="0" lvl="4"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5pPr>
            <a:lvl6pPr marL="2743200" marR="0" lvl="5"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462" name="Google Shape;462;g3f5838f6ce8_0_12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500"/>
              <a:buFont typeface="Arial"/>
              <a:buNone/>
              <a:defRPr sz="12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63" name="Google Shape;463;g3f5838f6ce8_0_122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500"/>
              <a:buFont typeface="Arial"/>
              <a:buNone/>
              <a:defRPr sz="12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64" name="Google Shape;464;g3f5838f6ce8_0_12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tuneup.theoryandprinciple.com/signedin/results"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65.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4.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7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8.png"/><Relationship Id="rId7" Type="http://schemas.openxmlformats.org/officeDocument/2006/relationships/hyperlink" Target="mailto:albertop@liftwisconsin.org"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s://www.instagram.com/liftwisconsin/" TargetMode="External"/><Relationship Id="rId5" Type="http://schemas.openxmlformats.org/officeDocument/2006/relationships/hyperlink" Target="https://www.linkedin.com/company/liftwisconsin/" TargetMode="External"/><Relationship Id="rId4" Type="http://schemas.openxmlformats.org/officeDocument/2006/relationships/hyperlink" Target="https://www.facebook.com/profile.php?id=10005762289227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69B"/>
        </a:solidFill>
        <a:effectLst/>
      </p:bgPr>
    </p:bg>
    <p:spTree>
      <p:nvGrpSpPr>
        <p:cNvPr id="1" name="Shape 569"/>
        <p:cNvGrpSpPr/>
        <p:nvPr/>
      </p:nvGrpSpPr>
      <p:grpSpPr>
        <a:xfrm>
          <a:off x="0" y="0"/>
          <a:ext cx="0" cy="0"/>
          <a:chOff x="0" y="0"/>
          <a:chExt cx="0" cy="0"/>
        </a:xfrm>
      </p:grpSpPr>
      <p:sp>
        <p:nvSpPr>
          <p:cNvPr id="570" name="Google Shape;570;g3578a82d68e_1_6"/>
          <p:cNvSpPr txBox="1"/>
          <p:nvPr/>
        </p:nvSpPr>
        <p:spPr>
          <a:xfrm>
            <a:off x="935665" y="1625530"/>
            <a:ext cx="10281684" cy="31854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700" b="1" dirty="0">
                <a:solidFill>
                  <a:schemeClr val="bg1"/>
                </a:solidFill>
                <a:latin typeface="+mj-lt"/>
              </a:rPr>
              <a:t>LIFT Wisconsin and the Legal Tune Up Tool</a:t>
            </a:r>
          </a:p>
          <a:p>
            <a:pPr marL="0" marR="0" lvl="0" indent="0" algn="l" rtl="0">
              <a:lnSpc>
                <a:spcPct val="100000"/>
              </a:lnSpc>
              <a:spcBef>
                <a:spcPts val="0"/>
              </a:spcBef>
              <a:spcAft>
                <a:spcPts val="0"/>
              </a:spcAft>
              <a:buClr>
                <a:srgbClr val="000000"/>
              </a:buClr>
              <a:buSzPts val="3200"/>
              <a:buFont typeface="Arial"/>
              <a:buNone/>
            </a:pPr>
            <a:endParaRPr lang="en-US" sz="3700" b="1" dirty="0">
              <a:solidFill>
                <a:schemeClr val="bg1"/>
              </a:solidFill>
              <a:latin typeface="+mj-lt"/>
            </a:endParaRPr>
          </a:p>
          <a:p>
            <a:pPr marL="0" marR="0" lvl="0" indent="0" algn="l" rtl="0">
              <a:lnSpc>
                <a:spcPct val="100000"/>
              </a:lnSpc>
              <a:spcBef>
                <a:spcPts val="0"/>
              </a:spcBef>
              <a:spcAft>
                <a:spcPts val="0"/>
              </a:spcAft>
              <a:buClr>
                <a:srgbClr val="000000"/>
              </a:buClr>
              <a:buSzPts val="3200"/>
              <a:buFont typeface="Arial"/>
              <a:buNone/>
            </a:pPr>
            <a:endParaRPr lang="en-US" sz="2400" b="1" i="0" u="none" strike="noStrike" cap="none" dirty="0">
              <a:solidFill>
                <a:schemeClr val="bg1"/>
              </a:solidFill>
              <a:latin typeface="+mj-lt"/>
              <a:ea typeface="Arial"/>
              <a:cs typeface="Arial"/>
              <a:sym typeface="Arial"/>
            </a:endParaRPr>
          </a:p>
          <a:p>
            <a:pPr lvl="0">
              <a:buSzPts val="3200"/>
            </a:pPr>
            <a:r>
              <a:rPr lang="en-US" sz="2400" dirty="0">
                <a:solidFill>
                  <a:schemeClr val="bg1"/>
                </a:solidFill>
                <a:latin typeface="+mj-lt"/>
              </a:rPr>
              <a:t>WATCP Fall Summit</a:t>
            </a:r>
          </a:p>
          <a:p>
            <a:pPr lvl="0">
              <a:buSzPts val="3200"/>
            </a:pPr>
            <a:endParaRPr sz="2400" i="0" u="none" strike="noStrike" cap="none" dirty="0">
              <a:solidFill>
                <a:schemeClr val="bg1"/>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US" sz="2400" dirty="0">
                <a:solidFill>
                  <a:schemeClr val="bg1"/>
                </a:solidFill>
                <a:latin typeface="+mj-lt"/>
              </a:rPr>
              <a:t>October 9, 2026</a:t>
            </a:r>
            <a:endParaRPr sz="2400" i="0" u="none" strike="noStrike" cap="none" dirty="0">
              <a:solidFill>
                <a:schemeClr val="bg1"/>
              </a:solidFill>
              <a:latin typeface="+mj-lt"/>
              <a:ea typeface="Arial"/>
              <a:cs typeface="Arial"/>
              <a:sym typeface="Arial"/>
            </a:endParaRPr>
          </a:p>
          <a:p>
            <a:pPr marL="0" marR="0" lvl="0" indent="0" algn="ctr" rtl="0">
              <a:lnSpc>
                <a:spcPct val="100000"/>
              </a:lnSpc>
              <a:spcBef>
                <a:spcPts val="0"/>
              </a:spcBef>
              <a:spcAft>
                <a:spcPts val="0"/>
              </a:spcAft>
              <a:buClr>
                <a:srgbClr val="000000"/>
              </a:buClr>
              <a:buSzPts val="3100"/>
              <a:buFont typeface="Arial"/>
              <a:buNone/>
            </a:pPr>
            <a:endParaRPr sz="3100" b="1" i="0" u="none" strike="noStrike" cap="none" dirty="0">
              <a:solidFill>
                <a:schemeClr val="lt1"/>
              </a:solidFill>
              <a:latin typeface="Arial"/>
              <a:ea typeface="Arial"/>
              <a:cs typeface="Arial"/>
              <a:sym typeface="Arial"/>
            </a:endParaRPr>
          </a:p>
        </p:txBody>
      </p:sp>
      <p:pic>
        <p:nvPicPr>
          <p:cNvPr id="571" name="Google Shape;571;g3578a82d68e_1_6" title="Logo - blue horizontal with tagline.png"/>
          <p:cNvPicPr preferRelativeResize="0"/>
          <p:nvPr/>
        </p:nvPicPr>
        <p:blipFill rotWithShape="1">
          <a:blip r:embed="rId3">
            <a:alphaModFix/>
          </a:blip>
          <a:srcRect/>
          <a:stretch/>
        </p:blipFill>
        <p:spPr>
          <a:xfrm>
            <a:off x="9093374" y="6039975"/>
            <a:ext cx="2900125" cy="638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g3f5838f6ce8_0_279"/>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577" name="Google Shape;577;g3f5838f6ce8_0_279"/>
          <p:cNvSpPr txBox="1">
            <a:spLocks noGrp="1"/>
          </p:cNvSpPr>
          <p:nvPr>
            <p:ph type="title"/>
          </p:nvPr>
        </p:nvSpPr>
        <p:spPr>
          <a:xfrm>
            <a:off x="415600" y="288576"/>
            <a:ext cx="11360700" cy="900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Calibri"/>
              <a:buNone/>
            </a:pPr>
            <a:r>
              <a:rPr lang="en-US" sz="3800" b="1">
                <a:solidFill>
                  <a:schemeClr val="lt1"/>
                </a:solidFill>
                <a:latin typeface="Arial"/>
                <a:ea typeface="Arial"/>
                <a:cs typeface="Arial"/>
                <a:sym typeface="Arial"/>
              </a:rPr>
              <a:t>Legal Interventions for Transforming Wisconsin</a:t>
            </a:r>
            <a:endParaRPr sz="3800" b="1">
              <a:solidFill>
                <a:schemeClr val="lt1"/>
              </a:solidFill>
              <a:latin typeface="Arial"/>
              <a:ea typeface="Arial"/>
              <a:cs typeface="Arial"/>
              <a:sym typeface="Arial"/>
            </a:endParaRPr>
          </a:p>
        </p:txBody>
      </p:sp>
      <p:sp>
        <p:nvSpPr>
          <p:cNvPr id="578" name="Google Shape;578;g3f5838f6ce8_0_279"/>
          <p:cNvSpPr txBox="1">
            <a:spLocks noGrp="1"/>
          </p:cNvSpPr>
          <p:nvPr>
            <p:ph type="body" idx="1"/>
          </p:nvPr>
        </p:nvSpPr>
        <p:spPr>
          <a:xfrm>
            <a:off x="4808175" y="2103725"/>
            <a:ext cx="7070400" cy="37905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rgbClr val="FFAB40"/>
              </a:buClr>
              <a:buSzPts val="1500"/>
              <a:buChar char="●"/>
            </a:pPr>
            <a:r>
              <a:rPr lang="en-US" sz="2000" b="1">
                <a:solidFill>
                  <a:srgbClr val="19A63E"/>
                </a:solidFill>
                <a:latin typeface="Arial"/>
                <a:ea typeface="Arial"/>
                <a:cs typeface="Arial"/>
                <a:sym typeface="Arial"/>
              </a:rPr>
              <a:t>Interdisciplinary Approach to find solutions</a:t>
            </a:r>
            <a:endParaRPr sz="2000" b="1">
              <a:solidFill>
                <a:srgbClr val="19A63E"/>
              </a:solidFill>
              <a:latin typeface="Arial"/>
              <a:ea typeface="Arial"/>
              <a:cs typeface="Arial"/>
              <a:sym typeface="Arial"/>
            </a:endParaRPr>
          </a:p>
          <a:p>
            <a:pPr marL="914400" lvl="1" indent="-311150" algn="l" rtl="0">
              <a:lnSpc>
                <a:spcPct val="115000"/>
              </a:lnSpc>
              <a:spcBef>
                <a:spcPts val="0"/>
              </a:spcBef>
              <a:spcAft>
                <a:spcPts val="0"/>
              </a:spcAft>
              <a:buClr>
                <a:srgbClr val="FFAB40"/>
              </a:buClr>
              <a:buSzPts val="1500"/>
              <a:buChar char="○"/>
            </a:pPr>
            <a:r>
              <a:rPr lang="en-US" sz="2000">
                <a:solidFill>
                  <a:schemeClr val="dk1"/>
                </a:solidFill>
                <a:latin typeface="Arial"/>
                <a:ea typeface="Arial"/>
                <a:cs typeface="Arial"/>
                <a:sym typeface="Arial"/>
              </a:rPr>
              <a:t>LIFT developed the Legal Tune Up tool (</a:t>
            </a:r>
            <a:r>
              <a:rPr lang="en-US" sz="2000">
                <a:solidFill>
                  <a:srgbClr val="09439F"/>
                </a:solidFill>
                <a:latin typeface="Arial"/>
                <a:ea typeface="Arial"/>
                <a:cs typeface="Arial"/>
                <a:sym typeface="Arial"/>
              </a:rPr>
              <a:t>LegalTuneUp.org</a:t>
            </a:r>
            <a:r>
              <a:rPr lang="en-US" sz="2000">
                <a:solidFill>
                  <a:schemeClr val="dk1"/>
                </a:solidFill>
                <a:latin typeface="Arial"/>
                <a:ea typeface="Arial"/>
                <a:cs typeface="Arial"/>
                <a:sym typeface="Arial"/>
              </a:rPr>
              <a:t>) in 2020. </a:t>
            </a:r>
            <a:endParaRPr>
              <a:latin typeface="Arial"/>
              <a:ea typeface="Arial"/>
              <a:cs typeface="Arial"/>
              <a:sym typeface="Arial"/>
            </a:endParaRPr>
          </a:p>
          <a:p>
            <a:pPr marL="457200" lvl="0" indent="-311150" algn="l" rtl="0">
              <a:lnSpc>
                <a:spcPct val="115000"/>
              </a:lnSpc>
              <a:spcBef>
                <a:spcPts val="0"/>
              </a:spcBef>
              <a:spcAft>
                <a:spcPts val="0"/>
              </a:spcAft>
              <a:buClr>
                <a:srgbClr val="FFAB40"/>
              </a:buClr>
              <a:buSzPts val="1500"/>
              <a:buChar char="●"/>
            </a:pPr>
            <a:r>
              <a:rPr lang="en-US" sz="2000" b="1">
                <a:solidFill>
                  <a:srgbClr val="19A63E"/>
                </a:solidFill>
                <a:latin typeface="Arial"/>
                <a:ea typeface="Arial"/>
                <a:cs typeface="Arial"/>
                <a:sym typeface="Arial"/>
              </a:rPr>
              <a:t>Technology as Amplifier</a:t>
            </a:r>
            <a:endParaRPr>
              <a:solidFill>
                <a:srgbClr val="19A63E"/>
              </a:solidFill>
              <a:latin typeface="Arial"/>
              <a:ea typeface="Arial"/>
              <a:cs typeface="Arial"/>
              <a:sym typeface="Arial"/>
            </a:endParaRPr>
          </a:p>
          <a:p>
            <a:pPr marL="914400" lvl="1" indent="-311150" algn="l" rtl="0">
              <a:lnSpc>
                <a:spcPct val="115000"/>
              </a:lnSpc>
              <a:spcBef>
                <a:spcPts val="0"/>
              </a:spcBef>
              <a:spcAft>
                <a:spcPts val="0"/>
              </a:spcAft>
              <a:buClr>
                <a:srgbClr val="FFAB40"/>
              </a:buClr>
              <a:buSzPts val="1500"/>
              <a:buChar char="○"/>
            </a:pPr>
            <a:r>
              <a:rPr lang="en-US" sz="2000" i="0">
                <a:solidFill>
                  <a:schemeClr val="dk1"/>
                </a:solidFill>
                <a:latin typeface="Arial"/>
                <a:ea typeface="Arial"/>
                <a:cs typeface="Arial"/>
                <a:sym typeface="Arial"/>
              </a:rPr>
              <a:t>It uses innovative technology to create a simple and free tool to help solve civil legal problems</a:t>
            </a:r>
            <a:r>
              <a:rPr lang="en-US" sz="2000">
                <a:solidFill>
                  <a:schemeClr val="dk1"/>
                </a:solidFill>
                <a:latin typeface="Arial"/>
                <a:ea typeface="Arial"/>
                <a:cs typeface="Arial"/>
                <a:sym typeface="Arial"/>
              </a:rPr>
              <a:t>. </a:t>
            </a:r>
            <a:endParaRPr>
              <a:latin typeface="Arial"/>
              <a:ea typeface="Arial"/>
              <a:cs typeface="Arial"/>
              <a:sym typeface="Arial"/>
            </a:endParaRPr>
          </a:p>
          <a:p>
            <a:pPr marL="457200" lvl="0" indent="-311150" algn="l" rtl="0">
              <a:lnSpc>
                <a:spcPct val="115000"/>
              </a:lnSpc>
              <a:spcBef>
                <a:spcPts val="0"/>
              </a:spcBef>
              <a:spcAft>
                <a:spcPts val="0"/>
              </a:spcAft>
              <a:buClr>
                <a:srgbClr val="FFAB40"/>
              </a:buClr>
              <a:buSzPts val="1500"/>
              <a:buChar char="●"/>
            </a:pPr>
            <a:r>
              <a:rPr lang="en-US" sz="2000" b="1">
                <a:solidFill>
                  <a:srgbClr val="19A63E"/>
                </a:solidFill>
                <a:latin typeface="Arial"/>
                <a:ea typeface="Arial"/>
                <a:cs typeface="Arial"/>
                <a:sym typeface="Arial"/>
              </a:rPr>
              <a:t>Unique</a:t>
            </a:r>
            <a:endParaRPr>
              <a:solidFill>
                <a:srgbClr val="19A63E"/>
              </a:solidFill>
              <a:latin typeface="Arial"/>
              <a:ea typeface="Arial"/>
              <a:cs typeface="Arial"/>
              <a:sym typeface="Arial"/>
            </a:endParaRPr>
          </a:p>
          <a:p>
            <a:pPr marL="914400" lvl="1" indent="-311150" algn="l" rtl="0">
              <a:lnSpc>
                <a:spcPct val="115000"/>
              </a:lnSpc>
              <a:spcBef>
                <a:spcPts val="0"/>
              </a:spcBef>
              <a:spcAft>
                <a:spcPts val="0"/>
              </a:spcAft>
              <a:buClr>
                <a:srgbClr val="FFAB40"/>
              </a:buClr>
              <a:buSzPts val="1500"/>
              <a:buChar char="○"/>
            </a:pPr>
            <a:r>
              <a:rPr lang="en-US" sz="2000" i="0">
                <a:solidFill>
                  <a:schemeClr val="dk1"/>
                </a:solidFill>
                <a:latin typeface="Arial"/>
                <a:ea typeface="Arial"/>
                <a:cs typeface="Arial"/>
                <a:sym typeface="Arial"/>
              </a:rPr>
              <a:t>It takes existing public data to easily resolve common legal issues.</a:t>
            </a:r>
            <a:endParaRPr>
              <a:latin typeface="Arial"/>
              <a:ea typeface="Arial"/>
              <a:cs typeface="Arial"/>
              <a:sym typeface="Arial"/>
            </a:endParaRPr>
          </a:p>
          <a:p>
            <a:pPr marL="914400" lvl="1" indent="-311150" algn="l" rtl="0">
              <a:lnSpc>
                <a:spcPct val="115000"/>
              </a:lnSpc>
              <a:spcBef>
                <a:spcPts val="0"/>
              </a:spcBef>
              <a:spcAft>
                <a:spcPts val="0"/>
              </a:spcAft>
              <a:buClr>
                <a:srgbClr val="FFAB40"/>
              </a:buClr>
              <a:buSzPts val="1500"/>
              <a:buChar char="○"/>
            </a:pPr>
            <a:r>
              <a:rPr lang="en-US" sz="2000">
                <a:solidFill>
                  <a:schemeClr val="dk1"/>
                </a:solidFill>
                <a:latin typeface="Arial"/>
                <a:ea typeface="Arial"/>
                <a:cs typeface="Arial"/>
                <a:sym typeface="Arial"/>
              </a:rPr>
              <a:t>It started small and we’re adding more each year!</a:t>
            </a:r>
            <a:endParaRPr sz="2000">
              <a:solidFill>
                <a:schemeClr val="dk1"/>
              </a:solidFill>
              <a:latin typeface="Arial"/>
              <a:ea typeface="Arial"/>
              <a:cs typeface="Arial"/>
              <a:sym typeface="Arial"/>
            </a:endParaRPr>
          </a:p>
        </p:txBody>
      </p:sp>
      <p:pic>
        <p:nvPicPr>
          <p:cNvPr id="579" name="Google Shape;579;g3f5838f6ce8_0_279" title="Logo - white stacked.png"/>
          <p:cNvPicPr preferRelativeResize="0"/>
          <p:nvPr/>
        </p:nvPicPr>
        <p:blipFill rotWithShape="1">
          <a:blip r:embed="rId3">
            <a:alphaModFix/>
          </a:blip>
          <a:srcRect/>
          <a:stretch/>
        </p:blipFill>
        <p:spPr>
          <a:xfrm>
            <a:off x="184225" y="2254150"/>
            <a:ext cx="4503374" cy="29338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3"/>
        <p:cNvGrpSpPr/>
        <p:nvPr/>
      </p:nvGrpSpPr>
      <p:grpSpPr>
        <a:xfrm>
          <a:off x="0" y="0"/>
          <a:ext cx="0" cy="0"/>
          <a:chOff x="0" y="0"/>
          <a:chExt cx="0" cy="0"/>
        </a:xfrm>
      </p:grpSpPr>
      <p:sp>
        <p:nvSpPr>
          <p:cNvPr id="584" name="Google Shape;584;g3f5838f6ce8_0_513"/>
          <p:cNvSpPr txBox="1"/>
          <p:nvPr/>
        </p:nvSpPr>
        <p:spPr>
          <a:xfrm>
            <a:off x="415600" y="2695850"/>
            <a:ext cx="5905500" cy="2806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900"/>
              <a:buFont typeface="Arial"/>
              <a:buNone/>
            </a:pPr>
            <a:r>
              <a:rPr lang="en-US" sz="2400" b="1" i="0" u="none" strike="noStrike" cap="none" dirty="0">
                <a:solidFill>
                  <a:srgbClr val="19A63E"/>
                </a:solidFill>
                <a:latin typeface="Arial"/>
                <a:ea typeface="Arial"/>
                <a:cs typeface="Arial"/>
                <a:sym typeface="Arial"/>
              </a:rPr>
              <a:t>Definition:</a:t>
            </a:r>
            <a:r>
              <a:rPr lang="en-US" sz="2400" b="0" i="0" u="none" strike="noStrike" cap="none" dirty="0">
                <a:solidFill>
                  <a:srgbClr val="1A1A1A"/>
                </a:solidFill>
                <a:latin typeface="Arial"/>
                <a:ea typeface="Arial"/>
                <a:cs typeface="Arial"/>
                <a:sym typeface="Arial"/>
              </a:rPr>
              <a:t> A person facing a legal issue that has timely and affordable access to the level of legal help they need to get a </a:t>
            </a:r>
            <a:r>
              <a:rPr lang="en-US" sz="2400" b="1" i="0" u="none" strike="noStrike" cap="none" dirty="0">
                <a:solidFill>
                  <a:srgbClr val="1A1A1A"/>
                </a:solidFill>
                <a:latin typeface="Arial"/>
                <a:ea typeface="Arial"/>
                <a:cs typeface="Arial"/>
                <a:sym typeface="Arial"/>
              </a:rPr>
              <a:t>fair </a:t>
            </a:r>
            <a:r>
              <a:rPr lang="en-US" sz="2400" b="0" i="0" u="none" strike="noStrike" cap="none" dirty="0">
                <a:solidFill>
                  <a:srgbClr val="1A1A1A"/>
                </a:solidFill>
                <a:latin typeface="Arial"/>
                <a:ea typeface="Arial"/>
                <a:cs typeface="Arial"/>
                <a:sym typeface="Arial"/>
              </a:rPr>
              <a:t>outcome on the merits of their legal issue, and can walk away </a:t>
            </a:r>
            <a:r>
              <a:rPr lang="en-US" sz="2400" b="1" i="0" u="none" strike="noStrike" cap="none" dirty="0">
                <a:solidFill>
                  <a:srgbClr val="1A1A1A"/>
                </a:solidFill>
                <a:latin typeface="Arial"/>
                <a:ea typeface="Arial"/>
                <a:cs typeface="Arial"/>
                <a:sym typeface="Arial"/>
              </a:rPr>
              <a:t>believing</a:t>
            </a:r>
            <a:r>
              <a:rPr lang="en-US" sz="2400" b="0" i="0" u="none" strike="noStrike" cap="none" dirty="0">
                <a:solidFill>
                  <a:srgbClr val="1A1A1A"/>
                </a:solidFill>
                <a:latin typeface="Arial"/>
                <a:ea typeface="Arial"/>
                <a:cs typeface="Arial"/>
                <a:sym typeface="Arial"/>
              </a:rPr>
              <a:t> they got a fair shake in the process.</a:t>
            </a:r>
            <a:endParaRPr sz="2700" b="0" i="0" u="none" strike="noStrike" cap="none" dirty="0">
              <a:solidFill>
                <a:srgbClr val="1A1A1A"/>
              </a:solidFill>
              <a:latin typeface="Arial"/>
              <a:ea typeface="Arial"/>
              <a:cs typeface="Arial"/>
              <a:sym typeface="Arial"/>
            </a:endParaRPr>
          </a:p>
        </p:txBody>
      </p:sp>
      <p:sp>
        <p:nvSpPr>
          <p:cNvPr id="585" name="Google Shape;585;g3f5838f6ce8_0_513"/>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586" name="Google Shape;586;g3f5838f6ce8_0_513"/>
          <p:cNvSpPr txBox="1">
            <a:spLocks noGrp="1"/>
          </p:cNvSpPr>
          <p:nvPr>
            <p:ph type="title" idx="4294967295"/>
          </p:nvPr>
        </p:nvSpPr>
        <p:spPr>
          <a:xfrm>
            <a:off x="415600" y="288567"/>
            <a:ext cx="113607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Calibri"/>
              <a:buNone/>
            </a:pPr>
            <a:r>
              <a:rPr lang="en-US" sz="3900" b="1">
                <a:solidFill>
                  <a:schemeClr val="dk1"/>
                </a:solidFill>
                <a:latin typeface="Arial"/>
                <a:ea typeface="Arial"/>
                <a:cs typeface="Arial"/>
                <a:sym typeface="Arial"/>
              </a:rPr>
              <a:t>Access to Justice</a:t>
            </a:r>
            <a:endParaRPr sz="3900" b="1">
              <a:solidFill>
                <a:schemeClr val="dk1"/>
              </a:solidFill>
              <a:latin typeface="Arial"/>
              <a:ea typeface="Arial"/>
              <a:cs typeface="Arial"/>
              <a:sym typeface="Arial"/>
            </a:endParaRPr>
          </a:p>
        </p:txBody>
      </p:sp>
      <p:sp>
        <p:nvSpPr>
          <p:cNvPr id="587" name="Google Shape;587;g3f5838f6ce8_0_513"/>
          <p:cNvSpPr txBox="1"/>
          <p:nvPr/>
        </p:nvSpPr>
        <p:spPr>
          <a:xfrm>
            <a:off x="6124550" y="1543400"/>
            <a:ext cx="5905500" cy="511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2"/>
              </a:solidFill>
              <a:latin typeface="Calibri"/>
              <a:ea typeface="Calibri"/>
              <a:cs typeface="Calibri"/>
              <a:sym typeface="Calibri"/>
            </a:endParaRPr>
          </a:p>
        </p:txBody>
      </p:sp>
      <p:pic>
        <p:nvPicPr>
          <p:cNvPr id="588" name="Google Shape;588;g3f5838f6ce8_0_513" title="justice scale and books.png"/>
          <p:cNvPicPr preferRelativeResize="0"/>
          <p:nvPr/>
        </p:nvPicPr>
        <p:blipFill rotWithShape="1">
          <a:blip r:embed="rId3">
            <a:alphaModFix/>
          </a:blip>
          <a:srcRect/>
          <a:stretch/>
        </p:blipFill>
        <p:spPr>
          <a:xfrm>
            <a:off x="5610250" y="1460575"/>
            <a:ext cx="6419799" cy="5277350"/>
          </a:xfrm>
          <a:prstGeom prst="rect">
            <a:avLst/>
          </a:prstGeom>
          <a:noFill/>
          <a:ln>
            <a:noFill/>
          </a:ln>
        </p:spPr>
      </p:pic>
      <p:pic>
        <p:nvPicPr>
          <p:cNvPr id="589" name="Google Shape;589;g3f5838f6ce8_0_513" title="LIFT LOGO ON WHITE.png"/>
          <p:cNvPicPr preferRelativeResize="0"/>
          <p:nvPr/>
        </p:nvPicPr>
        <p:blipFill rotWithShape="1">
          <a:blip r:embed="rId4">
            <a:alphaModFix/>
          </a:blip>
          <a:srcRect/>
          <a:stretch/>
        </p:blipFill>
        <p:spPr>
          <a:xfrm>
            <a:off x="0" y="6283905"/>
            <a:ext cx="4156399" cy="5740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94"/>
        <p:cNvGrpSpPr/>
        <p:nvPr/>
      </p:nvGrpSpPr>
      <p:grpSpPr>
        <a:xfrm>
          <a:off x="0" y="0"/>
          <a:ext cx="0" cy="0"/>
          <a:chOff x="0" y="0"/>
          <a:chExt cx="0" cy="0"/>
        </a:xfrm>
      </p:grpSpPr>
      <p:sp>
        <p:nvSpPr>
          <p:cNvPr id="595" name="Google Shape;595;g38794e36889_0_766"/>
          <p:cNvSpPr txBox="1">
            <a:spLocks noGrp="1"/>
          </p:cNvSpPr>
          <p:nvPr>
            <p:ph type="title" idx="4294967295"/>
          </p:nvPr>
        </p:nvSpPr>
        <p:spPr>
          <a:xfrm>
            <a:off x="793933" y="275811"/>
            <a:ext cx="109149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5500" b="1" dirty="0">
                <a:solidFill>
                  <a:schemeClr val="accent5"/>
                </a:solidFill>
                <a:latin typeface="Arial"/>
                <a:ea typeface="Arial"/>
                <a:cs typeface="Arial"/>
                <a:sym typeface="Arial"/>
              </a:rPr>
              <a:t>Low Income Legal Issues in WI</a:t>
            </a:r>
            <a:endParaRPr sz="2800" dirty="0">
              <a:solidFill>
                <a:schemeClr val="accent5"/>
              </a:solidFill>
              <a:latin typeface="Arial"/>
              <a:ea typeface="Arial"/>
              <a:cs typeface="Arial"/>
              <a:sym typeface="Arial"/>
            </a:endParaRPr>
          </a:p>
        </p:txBody>
      </p:sp>
      <p:pic>
        <p:nvPicPr>
          <p:cNvPr id="596" name="Google Shape;596;g38794e36889_0_766" title="legal needs assessment.png"/>
          <p:cNvPicPr preferRelativeResize="0"/>
          <p:nvPr/>
        </p:nvPicPr>
        <p:blipFill>
          <a:blip r:embed="rId3">
            <a:alphaModFix/>
          </a:blip>
          <a:stretch>
            <a:fillRect/>
          </a:stretch>
        </p:blipFill>
        <p:spPr>
          <a:xfrm>
            <a:off x="-71000" y="1176708"/>
            <a:ext cx="12192000" cy="5875734"/>
          </a:xfrm>
          <a:prstGeom prst="rect">
            <a:avLst/>
          </a:prstGeom>
          <a:noFill/>
          <a:ln>
            <a:noFill/>
          </a:ln>
        </p:spPr>
      </p:pic>
      <p:sp>
        <p:nvSpPr>
          <p:cNvPr id="597" name="Google Shape;597;g38794e36889_0_766"/>
          <p:cNvSpPr txBox="1"/>
          <p:nvPr/>
        </p:nvSpPr>
        <p:spPr>
          <a:xfrm>
            <a:off x="7772481" y="1100824"/>
            <a:ext cx="3841500" cy="32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50" dirty="0">
                <a:solidFill>
                  <a:srgbClr val="222222"/>
                </a:solidFill>
              </a:rPr>
              <a:t>Survey from our friends at Judicare/Legal Action of Wisconsin</a:t>
            </a:r>
            <a:endParaRPr sz="1050" dirty="0">
              <a:solidFill>
                <a:srgbClr val="22222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g3f5838f6ce8_0_767"/>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04" name="Google Shape;604;g3f5838f6ce8_0_767"/>
          <p:cNvSpPr txBox="1">
            <a:spLocks noGrp="1"/>
          </p:cNvSpPr>
          <p:nvPr>
            <p:ph type="title" idx="4294967295"/>
          </p:nvPr>
        </p:nvSpPr>
        <p:spPr>
          <a:xfrm>
            <a:off x="415600" y="288567"/>
            <a:ext cx="113607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Calibri"/>
              <a:buNone/>
            </a:pPr>
            <a:r>
              <a:rPr lang="en-US" sz="3900" b="1">
                <a:solidFill>
                  <a:schemeClr val="lt1"/>
                </a:solidFill>
                <a:latin typeface="Arial"/>
                <a:ea typeface="Arial"/>
                <a:cs typeface="Arial"/>
                <a:sym typeface="Arial"/>
              </a:rPr>
              <a:t>Low-Income Americans Don’t Trust the System</a:t>
            </a:r>
            <a:endParaRPr sz="3900" b="1">
              <a:solidFill>
                <a:schemeClr val="lt1"/>
              </a:solidFill>
              <a:latin typeface="Arial"/>
              <a:ea typeface="Arial"/>
              <a:cs typeface="Arial"/>
              <a:sym typeface="Arial"/>
            </a:endParaRPr>
          </a:p>
        </p:txBody>
      </p:sp>
      <p:pic>
        <p:nvPicPr>
          <p:cNvPr id="605" name="Google Shape;605;g3f5838f6ce8_0_767"/>
          <p:cNvPicPr preferRelativeResize="0"/>
          <p:nvPr/>
        </p:nvPicPr>
        <p:blipFill rotWithShape="1">
          <a:blip r:embed="rId3">
            <a:alphaModFix/>
          </a:blip>
          <a:srcRect/>
          <a:stretch/>
        </p:blipFill>
        <p:spPr>
          <a:xfrm>
            <a:off x="152400" y="1887300"/>
            <a:ext cx="11887201" cy="45447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pic>
        <p:nvPicPr>
          <p:cNvPr id="611" name="Google Shape;611;g36f34c6a17f_0_6"/>
          <p:cNvPicPr preferRelativeResize="0"/>
          <p:nvPr/>
        </p:nvPicPr>
        <p:blipFill rotWithShape="1">
          <a:blip r:embed="rId3">
            <a:alphaModFix/>
          </a:blip>
          <a:srcRect/>
          <a:stretch/>
        </p:blipFill>
        <p:spPr>
          <a:xfrm>
            <a:off x="152400" y="482600"/>
            <a:ext cx="11887201" cy="5647581"/>
          </a:xfrm>
          <a:prstGeom prst="rect">
            <a:avLst/>
          </a:prstGeom>
          <a:noFill/>
          <a:ln>
            <a:noFill/>
          </a:ln>
        </p:spPr>
      </p:pic>
      <p:sp>
        <p:nvSpPr>
          <p:cNvPr id="612" name="Google Shape;612;g36f34c6a17f_0_6"/>
          <p:cNvSpPr txBox="1">
            <a:spLocks noGrp="1"/>
          </p:cNvSpPr>
          <p:nvPr>
            <p:ph type="title" idx="4294967295"/>
          </p:nvPr>
        </p:nvSpPr>
        <p:spPr>
          <a:xfrm>
            <a:off x="205825" y="474995"/>
            <a:ext cx="3884700" cy="152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300">
                <a:solidFill>
                  <a:srgbClr val="09439F"/>
                </a:solidFill>
                <a:latin typeface="Arial"/>
                <a:ea typeface="Arial"/>
                <a:cs typeface="Arial"/>
                <a:sym typeface="Arial"/>
              </a:rPr>
              <a:t>Rural Deserts in </a:t>
            </a:r>
            <a:r>
              <a:rPr lang="en-US" sz="4700" b="1">
                <a:solidFill>
                  <a:srgbClr val="09439F"/>
                </a:solidFill>
                <a:latin typeface="Arial"/>
                <a:ea typeface="Arial"/>
                <a:cs typeface="Arial"/>
                <a:sym typeface="Arial"/>
              </a:rPr>
              <a:t>Wisconsin</a:t>
            </a:r>
            <a:endParaRPr sz="4700" b="1">
              <a:solidFill>
                <a:srgbClr val="09439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3f5838f6ce8_0_993"/>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18" name="Google Shape;618;g3f5838f6ce8_0_993"/>
          <p:cNvSpPr txBox="1">
            <a:spLocks noGrp="1"/>
          </p:cNvSpPr>
          <p:nvPr>
            <p:ph type="title" idx="4294967295"/>
          </p:nvPr>
        </p:nvSpPr>
        <p:spPr>
          <a:xfrm>
            <a:off x="415600" y="295154"/>
            <a:ext cx="11360700" cy="7635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Clr>
                <a:srgbClr val="22439F"/>
              </a:buClr>
              <a:buSzPts val="2800"/>
              <a:buFont typeface="Arial"/>
              <a:buNone/>
            </a:pPr>
            <a:r>
              <a:rPr lang="en-US" sz="3900" b="1">
                <a:solidFill>
                  <a:schemeClr val="lt1"/>
                </a:solidFill>
                <a:latin typeface="Arial"/>
                <a:ea typeface="Arial"/>
                <a:cs typeface="Arial"/>
                <a:sym typeface="Arial"/>
              </a:rPr>
              <a:t>LIFT’s Mission and Model</a:t>
            </a:r>
            <a:endParaRPr sz="3900" b="1">
              <a:solidFill>
                <a:schemeClr val="lt1"/>
              </a:solidFill>
              <a:latin typeface="Arial"/>
              <a:ea typeface="Arial"/>
              <a:cs typeface="Arial"/>
              <a:sym typeface="Arial"/>
            </a:endParaRPr>
          </a:p>
          <a:p>
            <a:pPr marL="0" lvl="0" indent="0" algn="l" rtl="0">
              <a:lnSpc>
                <a:spcPct val="100000"/>
              </a:lnSpc>
              <a:spcBef>
                <a:spcPts val="0"/>
              </a:spcBef>
              <a:spcAft>
                <a:spcPts val="0"/>
              </a:spcAft>
              <a:buClr>
                <a:schemeClr val="dk1"/>
              </a:buClr>
              <a:buSzPts val="2800"/>
              <a:buFont typeface="Calibri"/>
              <a:buNone/>
            </a:pPr>
            <a:endParaRPr sz="4800">
              <a:latin typeface="Arial"/>
              <a:ea typeface="Arial"/>
              <a:cs typeface="Arial"/>
              <a:sym typeface="Arial"/>
            </a:endParaRPr>
          </a:p>
        </p:txBody>
      </p:sp>
      <p:sp>
        <p:nvSpPr>
          <p:cNvPr id="619" name="Google Shape;619;g3f5838f6ce8_0_993"/>
          <p:cNvSpPr txBox="1"/>
          <p:nvPr/>
        </p:nvSpPr>
        <p:spPr>
          <a:xfrm>
            <a:off x="481975" y="1593850"/>
            <a:ext cx="11360700" cy="155783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22439F"/>
              </a:buClr>
              <a:buSzPts val="1900"/>
              <a:buFont typeface="Arial"/>
              <a:buNone/>
            </a:pPr>
            <a:r>
              <a:rPr lang="en-US" sz="2400" b="1" i="1" u="none" strike="noStrike" cap="none" dirty="0">
                <a:solidFill>
                  <a:srgbClr val="19A63E"/>
                </a:solidFill>
              </a:rPr>
              <a:t>Elevating People. Expanding Justice.</a:t>
            </a:r>
            <a:endParaRPr sz="2400" b="1" i="1" u="none" strike="noStrike" cap="none" dirty="0">
              <a:solidFill>
                <a:srgbClr val="19A63E"/>
              </a:solidFill>
            </a:endParaRPr>
          </a:p>
          <a:p>
            <a:pPr marL="0" marR="0" lvl="0" indent="0" algn="l" rtl="0">
              <a:lnSpc>
                <a:spcPct val="115000"/>
              </a:lnSpc>
              <a:spcBef>
                <a:spcPts val="1600"/>
              </a:spcBef>
              <a:spcAft>
                <a:spcPts val="0"/>
              </a:spcAft>
              <a:buClr>
                <a:srgbClr val="222222"/>
              </a:buClr>
              <a:buSzPts val="1900"/>
              <a:buFont typeface="Arial"/>
              <a:buNone/>
            </a:pPr>
            <a:r>
              <a:rPr lang="en-US" sz="2100" i="0" u="none" strike="noStrike" cap="none" dirty="0">
                <a:solidFill>
                  <a:schemeClr val="dk1"/>
                </a:solidFill>
              </a:rPr>
              <a:t>Through our commitment to improving access to justice for everyone, we seek to transform and reform legal systems, increase personal agency, and democratize data.</a:t>
            </a:r>
            <a:endParaRPr sz="2500" i="0" u="none" strike="noStrike" cap="none" dirty="0">
              <a:solidFill>
                <a:schemeClr val="dk1"/>
              </a:solidFill>
            </a:endParaRPr>
          </a:p>
        </p:txBody>
      </p:sp>
      <p:pic>
        <p:nvPicPr>
          <p:cNvPr id="620" name="Google Shape;620;g3f5838f6ce8_0_993"/>
          <p:cNvPicPr preferRelativeResize="0"/>
          <p:nvPr/>
        </p:nvPicPr>
        <p:blipFill rotWithShape="1">
          <a:blip r:embed="rId3">
            <a:alphaModFix/>
          </a:blip>
          <a:srcRect/>
          <a:stretch/>
        </p:blipFill>
        <p:spPr>
          <a:xfrm>
            <a:off x="1310013" y="3627550"/>
            <a:ext cx="9571963" cy="2925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g36e2e14416b_0_291"/>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pic>
        <p:nvPicPr>
          <p:cNvPr id="626" name="Google Shape;626;g36e2e14416b_0_291"/>
          <p:cNvPicPr preferRelativeResize="0"/>
          <p:nvPr/>
        </p:nvPicPr>
        <p:blipFill rotWithShape="1">
          <a:blip r:embed="rId3">
            <a:alphaModFix/>
          </a:blip>
          <a:srcRect/>
          <a:stretch/>
        </p:blipFill>
        <p:spPr>
          <a:xfrm>
            <a:off x="5992412" y="1906769"/>
            <a:ext cx="6016964" cy="4566064"/>
          </a:xfrm>
          <a:prstGeom prst="rect">
            <a:avLst/>
          </a:prstGeom>
          <a:noFill/>
          <a:ln>
            <a:noFill/>
          </a:ln>
        </p:spPr>
      </p:pic>
      <p:sp>
        <p:nvSpPr>
          <p:cNvPr id="627" name="Google Shape;627;g36e2e14416b_0_291"/>
          <p:cNvSpPr txBox="1">
            <a:spLocks noGrp="1"/>
          </p:cNvSpPr>
          <p:nvPr>
            <p:ph type="title"/>
          </p:nvPr>
        </p:nvSpPr>
        <p:spPr>
          <a:xfrm>
            <a:off x="415600" y="234782"/>
            <a:ext cx="11360700" cy="763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1600"/>
              </a:spcBef>
              <a:spcAft>
                <a:spcPts val="0"/>
              </a:spcAft>
              <a:buClr>
                <a:schemeClr val="dk1"/>
              </a:buClr>
              <a:buSzPts val="1100"/>
              <a:buFont typeface="Arial"/>
              <a:buNone/>
            </a:pPr>
            <a:r>
              <a:rPr lang="en-US" sz="4000" b="1">
                <a:solidFill>
                  <a:schemeClr val="lt1"/>
                </a:solidFill>
                <a:latin typeface="Arial"/>
                <a:ea typeface="Arial"/>
                <a:cs typeface="Arial"/>
                <a:sym typeface="Arial"/>
              </a:rPr>
              <a:t>What is the LegalTuneUp tool? ​</a:t>
            </a:r>
            <a:endParaRPr sz="4000" b="1">
              <a:solidFill>
                <a:schemeClr val="lt1"/>
              </a:solidFill>
              <a:latin typeface="Arial"/>
              <a:ea typeface="Arial"/>
              <a:cs typeface="Arial"/>
              <a:sym typeface="Arial"/>
            </a:endParaRPr>
          </a:p>
        </p:txBody>
      </p:sp>
      <p:sp>
        <p:nvSpPr>
          <p:cNvPr id="628" name="Google Shape;628;g36e2e14416b_0_291"/>
          <p:cNvSpPr txBox="1">
            <a:spLocks noGrp="1"/>
          </p:cNvSpPr>
          <p:nvPr>
            <p:ph type="body" idx="1"/>
          </p:nvPr>
        </p:nvSpPr>
        <p:spPr>
          <a:xfrm>
            <a:off x="306300" y="2398812"/>
            <a:ext cx="6396000" cy="29025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1600"/>
              </a:spcBef>
              <a:spcAft>
                <a:spcPts val="0"/>
              </a:spcAft>
              <a:buClr>
                <a:schemeClr val="dk1"/>
              </a:buClr>
              <a:buSzPts val="1100"/>
              <a:buNone/>
            </a:pPr>
            <a:r>
              <a:rPr lang="en-US" sz="2400" dirty="0"/>
              <a:t>Legal Tune Up seeks to address economic inequities by assisting folks in navigating through vast and overwhelming public databases that house publicly available  information that result in barriers to housing, employment, and economic stability.</a:t>
            </a:r>
            <a:endParaRP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g36e2e14416b_0_298"/>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34" name="Google Shape;634;g36e2e14416b_0_298"/>
          <p:cNvSpPr txBox="1">
            <a:spLocks noGrp="1"/>
          </p:cNvSpPr>
          <p:nvPr>
            <p:ph type="title"/>
          </p:nvPr>
        </p:nvSpPr>
        <p:spPr>
          <a:xfrm>
            <a:off x="415600" y="303807"/>
            <a:ext cx="11360700" cy="7635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70707"/>
              <a:buFont typeface="Calibri"/>
              <a:buNone/>
            </a:pPr>
            <a:r>
              <a:rPr lang="en-US" b="1" dirty="0">
                <a:solidFill>
                  <a:schemeClr val="lt1"/>
                </a:solidFill>
                <a:latin typeface="Arial"/>
                <a:ea typeface="Arial"/>
                <a:cs typeface="Arial"/>
                <a:sym typeface="Arial"/>
              </a:rPr>
              <a:t>How it works</a:t>
            </a:r>
            <a:endParaRPr b="1" dirty="0">
              <a:solidFill>
                <a:schemeClr val="lt1"/>
              </a:solidFill>
              <a:latin typeface="Arial"/>
              <a:ea typeface="Arial"/>
              <a:cs typeface="Arial"/>
              <a:sym typeface="Arial"/>
            </a:endParaRPr>
          </a:p>
        </p:txBody>
      </p:sp>
      <p:pic>
        <p:nvPicPr>
          <p:cNvPr id="635" name="Google Shape;635;g36e2e14416b_0_298"/>
          <p:cNvPicPr preferRelativeResize="0"/>
          <p:nvPr/>
        </p:nvPicPr>
        <p:blipFill rotWithShape="1">
          <a:blip r:embed="rId3">
            <a:alphaModFix/>
          </a:blip>
          <a:srcRect/>
          <a:stretch/>
        </p:blipFill>
        <p:spPr>
          <a:xfrm>
            <a:off x="196687" y="1519000"/>
            <a:ext cx="5805066" cy="3144412"/>
          </a:xfrm>
          <a:prstGeom prst="rect">
            <a:avLst/>
          </a:prstGeom>
          <a:noFill/>
          <a:ln>
            <a:noFill/>
          </a:ln>
        </p:spPr>
      </p:pic>
      <p:pic>
        <p:nvPicPr>
          <p:cNvPr id="636" name="Google Shape;636;g36e2e14416b_0_298"/>
          <p:cNvPicPr preferRelativeResize="0"/>
          <p:nvPr/>
        </p:nvPicPr>
        <p:blipFill rotWithShape="1">
          <a:blip r:embed="rId4">
            <a:alphaModFix/>
          </a:blip>
          <a:srcRect/>
          <a:stretch/>
        </p:blipFill>
        <p:spPr>
          <a:xfrm>
            <a:off x="5861824" y="3501699"/>
            <a:ext cx="5952263" cy="4079176"/>
          </a:xfrm>
          <a:prstGeom prst="rect">
            <a:avLst/>
          </a:prstGeom>
          <a:noFill/>
          <a:ln>
            <a:noFill/>
          </a:ln>
        </p:spPr>
      </p:pic>
      <p:sp>
        <p:nvSpPr>
          <p:cNvPr id="637" name="Google Shape;637;g36e2e14416b_0_298"/>
          <p:cNvSpPr/>
          <p:nvPr/>
        </p:nvSpPr>
        <p:spPr>
          <a:xfrm>
            <a:off x="2217200" y="4178775"/>
            <a:ext cx="1764000" cy="564300"/>
          </a:xfrm>
          <a:prstGeom prst="roundRect">
            <a:avLst>
              <a:gd name="adj" fmla="val 16667"/>
            </a:avLst>
          </a:prstGeom>
          <a:solidFill>
            <a:srgbClr val="ECED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400" b="0" i="0" u="none" strike="noStrike" cap="none">
                <a:solidFill>
                  <a:schemeClr val="dk1"/>
                </a:solidFill>
                <a:latin typeface="Nunito"/>
                <a:ea typeface="Nunito"/>
                <a:cs typeface="Nunito"/>
                <a:sym typeface="Nunito"/>
              </a:rPr>
              <a:t>User enters basic information</a:t>
            </a:r>
            <a:endParaRPr sz="1400" b="0" i="0" u="none" strike="noStrike" cap="none">
              <a:solidFill>
                <a:srgbClr val="000000"/>
              </a:solidFill>
              <a:latin typeface="Nunito"/>
              <a:ea typeface="Nunito"/>
              <a:cs typeface="Nunito"/>
              <a:sym typeface="Nunito"/>
            </a:endParaRPr>
          </a:p>
        </p:txBody>
      </p:sp>
      <p:sp>
        <p:nvSpPr>
          <p:cNvPr id="638" name="Google Shape;638;g36e2e14416b_0_298"/>
          <p:cNvSpPr/>
          <p:nvPr/>
        </p:nvSpPr>
        <p:spPr>
          <a:xfrm>
            <a:off x="472825" y="5430075"/>
            <a:ext cx="4681200" cy="1160400"/>
          </a:xfrm>
          <a:prstGeom prst="roundRect">
            <a:avLst>
              <a:gd name="adj" fmla="val 16667"/>
            </a:avLst>
          </a:prstGeom>
          <a:solidFill>
            <a:srgbClr val="ECED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400" b="0" i="0" u="none" strike="noStrike" cap="none">
                <a:solidFill>
                  <a:schemeClr val="dk1"/>
                </a:solidFill>
                <a:latin typeface="Nunito"/>
                <a:ea typeface="Nunito"/>
                <a:cs typeface="Nunito"/>
                <a:sym typeface="Nunito"/>
              </a:rPr>
              <a:t>CCAP (Consolidated Court Automation Programs)</a:t>
            </a:r>
            <a:endParaRPr sz="1600" b="0" i="0" u="none" strike="noStrike" cap="none">
              <a:solidFill>
                <a:srgbClr val="000000"/>
              </a:solidFill>
              <a:latin typeface="Nunito"/>
              <a:ea typeface="Nunito"/>
              <a:cs typeface="Nunito"/>
              <a:sym typeface="Nunito"/>
            </a:endParaRPr>
          </a:p>
          <a:p>
            <a:pPr marL="0" marR="0" lvl="0" indent="0" algn="ctr" rtl="0">
              <a:lnSpc>
                <a:spcPct val="100000"/>
              </a:lnSpc>
              <a:spcBef>
                <a:spcPts val="0"/>
              </a:spcBef>
              <a:spcAft>
                <a:spcPts val="0"/>
              </a:spcAft>
              <a:buClr>
                <a:srgbClr val="000000"/>
              </a:buClr>
              <a:buSzPts val="1200"/>
              <a:buFont typeface="Arial"/>
              <a:buNone/>
            </a:pPr>
            <a:r>
              <a:rPr lang="en-US" sz="1400" b="0" i="0" u="none" strike="noStrike" cap="none">
                <a:solidFill>
                  <a:schemeClr val="dk1"/>
                </a:solidFill>
                <a:latin typeface="Nunito"/>
                <a:ea typeface="Nunito"/>
                <a:cs typeface="Nunito"/>
                <a:sym typeface="Nunito"/>
              </a:rPr>
              <a:t>Dept. of Justice</a:t>
            </a:r>
            <a:endParaRPr sz="1600" b="0" i="0" u="none" strike="noStrike" cap="none">
              <a:solidFill>
                <a:srgbClr val="000000"/>
              </a:solidFill>
              <a:latin typeface="Nunito"/>
              <a:ea typeface="Nunito"/>
              <a:cs typeface="Nunito"/>
              <a:sym typeface="Nunito"/>
            </a:endParaRPr>
          </a:p>
          <a:p>
            <a:pPr marL="0" marR="0" lvl="0" indent="0" algn="ctr" rtl="0">
              <a:lnSpc>
                <a:spcPct val="100000"/>
              </a:lnSpc>
              <a:spcBef>
                <a:spcPts val="0"/>
              </a:spcBef>
              <a:spcAft>
                <a:spcPts val="0"/>
              </a:spcAft>
              <a:buClr>
                <a:srgbClr val="000000"/>
              </a:buClr>
              <a:buSzPts val="1200"/>
              <a:buFont typeface="Arial"/>
              <a:buNone/>
            </a:pPr>
            <a:r>
              <a:rPr lang="en-US" sz="1400" b="0" i="0" u="none" strike="noStrike" cap="none">
                <a:solidFill>
                  <a:schemeClr val="dk1"/>
                </a:solidFill>
                <a:latin typeface="Nunito"/>
                <a:ea typeface="Nunito"/>
                <a:cs typeface="Nunito"/>
                <a:sym typeface="Nunito"/>
              </a:rPr>
              <a:t>Dept. of Transportation</a:t>
            </a:r>
            <a:endParaRPr sz="1600" b="0" i="0" u="none" strike="noStrike" cap="none">
              <a:solidFill>
                <a:srgbClr val="000000"/>
              </a:solidFill>
              <a:latin typeface="Nunito"/>
              <a:ea typeface="Nunito"/>
              <a:cs typeface="Nunito"/>
              <a:sym typeface="Nunito"/>
            </a:endParaRPr>
          </a:p>
          <a:p>
            <a:pPr marL="0" marR="0" lvl="0" indent="0" algn="ctr" rtl="0">
              <a:lnSpc>
                <a:spcPct val="100000"/>
              </a:lnSpc>
              <a:spcBef>
                <a:spcPts val="0"/>
              </a:spcBef>
              <a:spcAft>
                <a:spcPts val="0"/>
              </a:spcAft>
              <a:buClr>
                <a:srgbClr val="000000"/>
              </a:buClr>
              <a:buSzPts val="1200"/>
              <a:buFont typeface="Arial"/>
              <a:buNone/>
            </a:pPr>
            <a:r>
              <a:rPr lang="en-US" sz="1400" b="0" i="0" u="none" strike="noStrike" cap="none">
                <a:solidFill>
                  <a:schemeClr val="dk1"/>
                </a:solidFill>
                <a:latin typeface="Nunito"/>
                <a:ea typeface="Nunito"/>
                <a:cs typeface="Nunito"/>
                <a:sym typeface="Nunito"/>
              </a:rPr>
              <a:t>CSOS (Child Support Online Services)</a:t>
            </a:r>
            <a:endParaRPr sz="1600" b="0" i="0" u="none" strike="noStrike" cap="none">
              <a:solidFill>
                <a:srgbClr val="000000"/>
              </a:solidFill>
              <a:latin typeface="Nunito"/>
              <a:ea typeface="Nunito"/>
              <a:cs typeface="Nunito"/>
              <a:sym typeface="Nunito"/>
            </a:endParaRPr>
          </a:p>
        </p:txBody>
      </p:sp>
      <p:cxnSp>
        <p:nvCxnSpPr>
          <p:cNvPr id="639" name="Google Shape;639;g36e2e14416b_0_298"/>
          <p:cNvCxnSpPr/>
          <p:nvPr/>
        </p:nvCxnSpPr>
        <p:spPr>
          <a:xfrm flipH="1">
            <a:off x="3097416" y="4742689"/>
            <a:ext cx="1800" cy="682500"/>
          </a:xfrm>
          <a:prstGeom prst="straightConnector1">
            <a:avLst/>
          </a:prstGeom>
          <a:noFill/>
          <a:ln w="38100" cap="flat" cmpd="sng">
            <a:solidFill>
              <a:srgbClr val="F9B903"/>
            </a:solidFill>
            <a:prstDash val="solid"/>
            <a:miter lim="800000"/>
            <a:headEnd type="none" w="sm" len="sm"/>
            <a:tailEnd type="triangle" w="med" len="med"/>
          </a:ln>
        </p:spPr>
      </p:cxnSp>
      <p:cxnSp>
        <p:nvCxnSpPr>
          <p:cNvPr id="640" name="Google Shape;640;g36e2e14416b_0_298"/>
          <p:cNvCxnSpPr/>
          <p:nvPr/>
        </p:nvCxnSpPr>
        <p:spPr>
          <a:xfrm>
            <a:off x="5154022" y="6010264"/>
            <a:ext cx="728100" cy="0"/>
          </a:xfrm>
          <a:prstGeom prst="straightConnector1">
            <a:avLst/>
          </a:prstGeom>
          <a:noFill/>
          <a:ln w="38100" cap="flat" cmpd="sng">
            <a:solidFill>
              <a:srgbClr val="F9B903"/>
            </a:solidFill>
            <a:prstDash val="solid"/>
            <a:miter lim="800000"/>
            <a:headEnd type="none" w="sm" len="sm"/>
            <a:tailEnd type="triangle" w="med" len="med"/>
          </a:ln>
        </p:spPr>
      </p:cxnSp>
      <p:sp>
        <p:nvSpPr>
          <p:cNvPr id="641" name="Google Shape;641;g36e2e14416b_0_298"/>
          <p:cNvSpPr txBox="1"/>
          <p:nvPr/>
        </p:nvSpPr>
        <p:spPr>
          <a:xfrm>
            <a:off x="6325792" y="1546388"/>
            <a:ext cx="5536200" cy="17628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chemeClr val="dk1"/>
              </a:buClr>
              <a:buSzPts val="1100"/>
              <a:buFont typeface="Calibri"/>
              <a:buNone/>
            </a:pPr>
            <a:r>
              <a:rPr lang="en-US" sz="1700" b="0" i="0" u="none" strike="noStrike" cap="none">
                <a:solidFill>
                  <a:schemeClr val="dk1"/>
                </a:solidFill>
                <a:latin typeface="Arial"/>
                <a:ea typeface="Arial"/>
                <a:cs typeface="Arial"/>
                <a:sym typeface="Arial"/>
              </a:rPr>
              <a:t>The Legal Tune Up tool searches and identifies issues related to driver’s license suspensions, evictions, convictions, child support arrears, and consumer debt. ​</a:t>
            </a:r>
            <a:endParaRPr sz="1700" b="0" i="0" u="none" strike="noStrike" cap="none">
              <a:solidFill>
                <a:srgbClr val="000000"/>
              </a:solidFill>
              <a:latin typeface="Arial"/>
              <a:ea typeface="Arial"/>
              <a:cs typeface="Arial"/>
              <a:sym typeface="Arial"/>
            </a:endParaRPr>
          </a:p>
          <a:p>
            <a:pPr marL="0" marR="0" lvl="0" indent="0" algn="l" rtl="0">
              <a:lnSpc>
                <a:spcPct val="115000"/>
              </a:lnSpc>
              <a:spcBef>
                <a:spcPts val="1600"/>
              </a:spcBef>
              <a:spcAft>
                <a:spcPts val="0"/>
              </a:spcAft>
              <a:buClr>
                <a:schemeClr val="dk1"/>
              </a:buClr>
              <a:buSzPts val="1100"/>
              <a:buFont typeface="Calibri"/>
              <a:buNone/>
            </a:pPr>
            <a:r>
              <a:rPr lang="en-US" sz="1700" b="0" i="0" u="none" strike="noStrike" cap="none">
                <a:solidFill>
                  <a:schemeClr val="dk1"/>
                </a:solidFill>
                <a:latin typeface="Arial"/>
                <a:ea typeface="Arial"/>
                <a:cs typeface="Arial"/>
                <a:sym typeface="Arial"/>
              </a:rPr>
              <a:t>Only tool (that we know of) that aggregates data from four different state agencies into one place.</a:t>
            </a:r>
            <a:endParaRPr sz="1700" b="0" i="0" u="none" strike="noStrike" cap="none">
              <a:solidFill>
                <a:srgbClr val="000000"/>
              </a:solidFill>
              <a:latin typeface="Arial"/>
              <a:ea typeface="Arial"/>
              <a:cs typeface="Arial"/>
              <a:sym typeface="Arial"/>
            </a:endParaRPr>
          </a:p>
        </p:txBody>
      </p:sp>
      <p:sp>
        <p:nvSpPr>
          <p:cNvPr id="642" name="Google Shape;642;g36e2e14416b_0_298"/>
          <p:cNvSpPr/>
          <p:nvPr/>
        </p:nvSpPr>
        <p:spPr>
          <a:xfrm>
            <a:off x="5935688" y="3555675"/>
            <a:ext cx="993000" cy="212700"/>
          </a:xfrm>
          <a:prstGeom prst="rect">
            <a:avLst/>
          </a:prstGeom>
          <a:solidFill>
            <a:srgbClr val="00469B"/>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43" name="Google Shape;643;g36e2e14416b_0_298"/>
          <p:cNvSpPr/>
          <p:nvPr/>
        </p:nvSpPr>
        <p:spPr>
          <a:xfrm>
            <a:off x="187250" y="4135650"/>
            <a:ext cx="1896900" cy="444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44" name="Google Shape;644;g36e2e14416b_0_298"/>
          <p:cNvCxnSpPr>
            <a:endCxn id="637" idx="1"/>
          </p:cNvCxnSpPr>
          <p:nvPr/>
        </p:nvCxnSpPr>
        <p:spPr>
          <a:xfrm>
            <a:off x="1392200" y="3929925"/>
            <a:ext cx="825000" cy="531000"/>
          </a:xfrm>
          <a:prstGeom prst="bentConnector3">
            <a:avLst>
              <a:gd name="adj1" fmla="val 50000"/>
            </a:avLst>
          </a:prstGeom>
          <a:noFill/>
          <a:ln w="38100" cap="flat" cmpd="sng">
            <a:solidFill>
              <a:srgbClr val="F9B903"/>
            </a:solidFill>
            <a:prstDash val="solid"/>
            <a:miter lim="8000"/>
            <a:headEnd type="none" w="sm" len="sm"/>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12"/>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50" name="Google Shape;650;p12"/>
          <p:cNvSpPr txBox="1">
            <a:spLocks noGrp="1"/>
          </p:cNvSpPr>
          <p:nvPr>
            <p:ph type="title"/>
          </p:nvPr>
        </p:nvSpPr>
        <p:spPr>
          <a:xfrm>
            <a:off x="415599" y="93093"/>
            <a:ext cx="11291400" cy="1007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rgbClr val="22439F"/>
              </a:buClr>
              <a:buSzPts val="2400"/>
              <a:buFont typeface="Arial"/>
              <a:buNone/>
            </a:pPr>
            <a:r>
              <a:rPr lang="en-US" sz="2800" b="1" dirty="0">
                <a:solidFill>
                  <a:schemeClr val="lt1"/>
                </a:solidFill>
                <a:latin typeface="Arial"/>
                <a:ea typeface="Arial"/>
                <a:cs typeface="Arial"/>
                <a:sym typeface="Arial"/>
              </a:rPr>
              <a:t>BACKGROUND CHECKS - How the Legal Tune Up Tool can help</a:t>
            </a:r>
            <a:endParaRPr sz="2800" b="1" dirty="0">
              <a:solidFill>
                <a:schemeClr val="lt1"/>
              </a:solidFill>
              <a:latin typeface="Arial"/>
              <a:ea typeface="Arial"/>
              <a:cs typeface="Arial"/>
              <a:sym typeface="Arial"/>
            </a:endParaRPr>
          </a:p>
        </p:txBody>
      </p:sp>
      <p:sp>
        <p:nvSpPr>
          <p:cNvPr id="651" name="Google Shape;651;p12"/>
          <p:cNvSpPr txBox="1">
            <a:spLocks noGrp="1"/>
          </p:cNvSpPr>
          <p:nvPr>
            <p:ph type="body" idx="1"/>
          </p:nvPr>
        </p:nvSpPr>
        <p:spPr>
          <a:xfrm>
            <a:off x="193923" y="1753634"/>
            <a:ext cx="11513167" cy="879839"/>
          </a:xfrm>
          <a:prstGeom prst="rect">
            <a:avLst/>
          </a:prstGeom>
          <a:noFill/>
          <a:ln>
            <a:noFill/>
          </a:ln>
        </p:spPr>
        <p:txBody>
          <a:bodyPr spcFirstLastPara="1" wrap="square" lIns="91425" tIns="91425" rIns="91425" bIns="91425" anchor="t" anchorCtr="0">
            <a:noAutofit/>
          </a:bodyPr>
          <a:lstStyle/>
          <a:p>
            <a:pPr marL="203195" lvl="0" indent="0" algn="l" rtl="0">
              <a:lnSpc>
                <a:spcPct val="115000"/>
              </a:lnSpc>
              <a:spcBef>
                <a:spcPts val="0"/>
              </a:spcBef>
              <a:spcAft>
                <a:spcPts val="0"/>
              </a:spcAft>
              <a:buClr>
                <a:srgbClr val="22439F"/>
              </a:buClr>
              <a:buSzPts val="1200"/>
              <a:buNone/>
            </a:pPr>
            <a:r>
              <a:rPr lang="en-US" sz="2100">
                <a:solidFill>
                  <a:srgbClr val="19A63E"/>
                </a:solidFill>
              </a:rPr>
              <a:t>Some court records can be removed from CCAP. The Legal Tune Up tool can help by providing helpful information and guide your clients through the necessary paperwork.</a:t>
            </a:r>
            <a:endParaRPr sz="2100">
              <a:solidFill>
                <a:srgbClr val="19A63E"/>
              </a:solidFill>
            </a:endParaRPr>
          </a:p>
        </p:txBody>
      </p:sp>
      <p:grpSp>
        <p:nvGrpSpPr>
          <p:cNvPr id="652" name="Google Shape;652;p12"/>
          <p:cNvGrpSpPr/>
          <p:nvPr/>
        </p:nvGrpSpPr>
        <p:grpSpPr>
          <a:xfrm>
            <a:off x="807709" y="5028532"/>
            <a:ext cx="10542368" cy="1072088"/>
            <a:chOff x="355243" y="3771494"/>
            <a:chExt cx="7906974" cy="804086"/>
          </a:xfrm>
        </p:grpSpPr>
        <p:sp>
          <p:nvSpPr>
            <p:cNvPr id="653" name="Google Shape;653;p12"/>
            <p:cNvSpPr txBox="1"/>
            <p:nvPr/>
          </p:nvSpPr>
          <p:spPr>
            <a:xfrm>
              <a:off x="355243" y="3771494"/>
              <a:ext cx="3890100" cy="7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67"/>
                <a:buFont typeface="Arial"/>
                <a:buNone/>
              </a:pPr>
              <a:r>
                <a:rPr lang="en-US" sz="1867" b="0" i="0" u="none" strike="noStrike" cap="none">
                  <a:solidFill>
                    <a:schemeClr val="dk1"/>
                  </a:solidFill>
                  <a:latin typeface="Arial"/>
                  <a:ea typeface="Arial"/>
                  <a:cs typeface="Arial"/>
                  <a:sym typeface="Arial"/>
                </a:rPr>
                <a:t>It can inform users which records are eligible for removal now and which will be removable in the near future.</a:t>
              </a:r>
              <a:endParaRPr sz="1400" b="0" i="0" u="none" strike="noStrike" cap="none">
                <a:solidFill>
                  <a:srgbClr val="000000"/>
                </a:solidFill>
                <a:latin typeface="Arial"/>
                <a:ea typeface="Arial"/>
                <a:cs typeface="Arial"/>
                <a:sym typeface="Arial"/>
              </a:endParaRPr>
            </a:p>
          </p:txBody>
        </p:sp>
        <p:sp>
          <p:nvSpPr>
            <p:cNvPr id="654" name="Google Shape;654;p12"/>
            <p:cNvSpPr txBox="1"/>
            <p:nvPr/>
          </p:nvSpPr>
          <p:spPr>
            <a:xfrm>
              <a:off x="4789717" y="3858580"/>
              <a:ext cx="3472500" cy="7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70"/>
                <a:buFont typeface="Arial"/>
                <a:buNone/>
              </a:pPr>
              <a:r>
                <a:rPr lang="en-US" sz="1870" b="0" i="0" u="none" strike="noStrike" cap="none">
                  <a:solidFill>
                    <a:schemeClr val="dk1"/>
                  </a:solidFill>
                  <a:latin typeface="Arial"/>
                  <a:ea typeface="Arial"/>
                  <a:cs typeface="Arial"/>
                  <a:sym typeface="Arial"/>
                </a:rPr>
                <a:t>It can fill out and send the form GF-184A–Request to Correct Court Records.</a:t>
              </a:r>
              <a:endParaRPr sz="1400" b="0" i="0" u="none" strike="noStrike" cap="none">
                <a:solidFill>
                  <a:srgbClr val="000000"/>
                </a:solidFill>
                <a:latin typeface="Arial"/>
                <a:ea typeface="Arial"/>
                <a:cs typeface="Arial"/>
                <a:sym typeface="Arial"/>
              </a:endParaRPr>
            </a:p>
          </p:txBody>
        </p:sp>
      </p:grpSp>
      <p:pic>
        <p:nvPicPr>
          <p:cNvPr id="655" name="Google Shape;655;p12" title="courthouse.png"/>
          <p:cNvPicPr preferRelativeResize="0"/>
          <p:nvPr/>
        </p:nvPicPr>
        <p:blipFill rotWithShape="1">
          <a:blip r:embed="rId3">
            <a:alphaModFix/>
          </a:blip>
          <a:srcRect/>
          <a:stretch/>
        </p:blipFill>
        <p:spPr>
          <a:xfrm>
            <a:off x="8047042" y="2921098"/>
            <a:ext cx="2149798" cy="2090259"/>
          </a:xfrm>
          <a:prstGeom prst="rect">
            <a:avLst/>
          </a:prstGeom>
          <a:noFill/>
          <a:ln>
            <a:noFill/>
          </a:ln>
        </p:spPr>
      </p:pic>
      <p:pic>
        <p:nvPicPr>
          <p:cNvPr id="656" name="Google Shape;656;p12" title="records to remove.png"/>
          <p:cNvPicPr preferRelativeResize="0"/>
          <p:nvPr/>
        </p:nvPicPr>
        <p:blipFill rotWithShape="1">
          <a:blip r:embed="rId4">
            <a:alphaModFix/>
          </a:blip>
          <a:srcRect/>
          <a:stretch/>
        </p:blipFill>
        <p:spPr>
          <a:xfrm>
            <a:off x="2556065" y="3033198"/>
            <a:ext cx="1799036" cy="186605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4"/>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62" name="Google Shape;662;p14"/>
          <p:cNvSpPr txBox="1">
            <a:spLocks noGrp="1"/>
          </p:cNvSpPr>
          <p:nvPr>
            <p:ph type="title"/>
          </p:nvPr>
        </p:nvSpPr>
        <p:spPr>
          <a:xfrm>
            <a:off x="364024" y="66816"/>
            <a:ext cx="11291400" cy="10077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Clr>
                <a:srgbClr val="22439F"/>
              </a:buClr>
              <a:buSzPts val="2400"/>
              <a:buFont typeface="Arial"/>
              <a:buNone/>
            </a:pPr>
            <a:r>
              <a:rPr lang="en-US" b="1" dirty="0">
                <a:solidFill>
                  <a:schemeClr val="lt1"/>
                </a:solidFill>
                <a:latin typeface="Arial"/>
                <a:ea typeface="Arial"/>
                <a:cs typeface="Arial"/>
                <a:sym typeface="Arial"/>
              </a:rPr>
              <a:t>CHILD SUPPORT - How the Legal Tune Up Tool can help</a:t>
            </a:r>
            <a:endParaRPr dirty="0">
              <a:solidFill>
                <a:schemeClr val="lt1"/>
              </a:solidFill>
              <a:latin typeface="Arial"/>
              <a:ea typeface="Arial"/>
              <a:cs typeface="Arial"/>
              <a:sym typeface="Arial"/>
            </a:endParaRPr>
          </a:p>
        </p:txBody>
      </p:sp>
      <p:sp>
        <p:nvSpPr>
          <p:cNvPr id="663" name="Google Shape;663;p14"/>
          <p:cNvSpPr txBox="1">
            <a:spLocks noGrp="1"/>
          </p:cNvSpPr>
          <p:nvPr>
            <p:ph type="body" idx="1"/>
          </p:nvPr>
        </p:nvSpPr>
        <p:spPr>
          <a:xfrm>
            <a:off x="178871" y="2197473"/>
            <a:ext cx="7484135" cy="1142593"/>
          </a:xfrm>
          <a:prstGeom prst="rect">
            <a:avLst/>
          </a:prstGeom>
          <a:noFill/>
          <a:ln>
            <a:noFill/>
          </a:ln>
        </p:spPr>
        <p:txBody>
          <a:bodyPr spcFirstLastPara="1" wrap="square" lIns="91425" tIns="91425" rIns="91425" bIns="91425" anchor="t" anchorCtr="0">
            <a:normAutofit fontScale="92500" lnSpcReduction="20000"/>
          </a:bodyPr>
          <a:lstStyle/>
          <a:p>
            <a:pPr marL="203195" lvl="0" indent="0" algn="l" rtl="0">
              <a:lnSpc>
                <a:spcPct val="115000"/>
              </a:lnSpc>
              <a:spcBef>
                <a:spcPts val="0"/>
              </a:spcBef>
              <a:spcAft>
                <a:spcPts val="0"/>
              </a:spcAft>
              <a:buClr>
                <a:srgbClr val="22439F"/>
              </a:buClr>
              <a:buSzPct val="50000"/>
              <a:buNone/>
            </a:pPr>
            <a:r>
              <a:rPr lang="en-US" sz="2400" b="1" dirty="0">
                <a:solidFill>
                  <a:srgbClr val="19A63E"/>
                </a:solidFill>
              </a:rPr>
              <a:t>The Legal Tune Up Tool’s Child Support Module is focused on Child Support modification, not collection.</a:t>
            </a:r>
            <a:endParaRPr sz="2400" b="1" dirty="0">
              <a:solidFill>
                <a:srgbClr val="19A63E"/>
              </a:solidFill>
            </a:endParaRPr>
          </a:p>
        </p:txBody>
      </p:sp>
      <p:sp>
        <p:nvSpPr>
          <p:cNvPr id="664" name="Google Shape;664;p14"/>
          <p:cNvSpPr txBox="1"/>
          <p:nvPr/>
        </p:nvSpPr>
        <p:spPr>
          <a:xfrm>
            <a:off x="415599" y="3307189"/>
            <a:ext cx="6061500" cy="2452500"/>
          </a:xfrm>
          <a:prstGeom prst="rect">
            <a:avLst/>
          </a:prstGeom>
          <a:noFill/>
          <a:ln>
            <a:noFill/>
          </a:ln>
        </p:spPr>
        <p:txBody>
          <a:bodyPr spcFirstLastPara="1" wrap="square" lIns="91425" tIns="45700" rIns="91425" bIns="45700" anchor="t" anchorCtr="0">
            <a:spAutoFit/>
          </a:bodyPr>
          <a:lstStyle/>
          <a:p>
            <a:pPr marL="380990" marR="0" lvl="0" indent="-380990" algn="l" rtl="0">
              <a:lnSpc>
                <a:spcPct val="100000"/>
              </a:lnSpc>
              <a:spcBef>
                <a:spcPts val="0"/>
              </a:spcBef>
              <a:spcAft>
                <a:spcPts val="0"/>
              </a:spcAft>
              <a:buClr>
                <a:srgbClr val="FFAB40"/>
              </a:buClr>
              <a:buSzPts val="2000"/>
              <a:buFont typeface="Arial"/>
              <a:buChar char="•"/>
            </a:pPr>
            <a:r>
              <a:rPr lang="en-US" sz="2000" b="0" i="0" u="none" strike="noStrike" cap="none">
                <a:solidFill>
                  <a:schemeClr val="dk1"/>
                </a:solidFill>
                <a:latin typeface="Arial"/>
                <a:ea typeface="Arial"/>
                <a:cs typeface="Arial"/>
                <a:sym typeface="Arial"/>
              </a:rPr>
              <a:t>Our calculator can help your clients find out if they might be eligible for a modification and if a modification is right for them.</a:t>
            </a:r>
            <a:endParaRPr sz="1400" b="0" i="0" u="none" strike="noStrike" cap="none">
              <a:solidFill>
                <a:srgbClr val="000000"/>
              </a:solidFill>
              <a:latin typeface="Arial"/>
              <a:ea typeface="Arial"/>
              <a:cs typeface="Arial"/>
              <a:sym typeface="Arial"/>
            </a:endParaRPr>
          </a:p>
          <a:p>
            <a:pPr marL="380990" marR="0" lvl="0" indent="-380990" algn="l" rtl="0">
              <a:lnSpc>
                <a:spcPct val="100000"/>
              </a:lnSpc>
              <a:spcBef>
                <a:spcPts val="1600"/>
              </a:spcBef>
              <a:spcAft>
                <a:spcPts val="0"/>
              </a:spcAft>
              <a:buClr>
                <a:srgbClr val="FFAB40"/>
              </a:buClr>
              <a:buSzPts val="2000"/>
              <a:buFont typeface="Arial"/>
              <a:buChar char="•"/>
            </a:pPr>
            <a:r>
              <a:rPr lang="en-US" sz="2000" b="0" i="0" u="none" strike="noStrike" cap="none">
                <a:solidFill>
                  <a:schemeClr val="dk1"/>
                </a:solidFill>
                <a:latin typeface="Arial"/>
                <a:ea typeface="Arial"/>
                <a:cs typeface="Arial"/>
                <a:sym typeface="Arial"/>
              </a:rPr>
              <a:t>The Legal Tune Up Tool can also help them fill out the Child Support Modification form and it provides instructions on how to file it with the court and the other party. </a:t>
            </a:r>
            <a:endParaRPr sz="1400" b="0" i="0" u="none" strike="noStrike" cap="none">
              <a:solidFill>
                <a:srgbClr val="000000"/>
              </a:solidFill>
              <a:latin typeface="Arial"/>
              <a:ea typeface="Arial"/>
              <a:cs typeface="Arial"/>
              <a:sym typeface="Arial"/>
            </a:endParaRPr>
          </a:p>
        </p:txBody>
      </p:sp>
      <p:pic>
        <p:nvPicPr>
          <p:cNvPr id="665" name="Google Shape;665;p14"/>
          <p:cNvPicPr preferRelativeResize="0"/>
          <p:nvPr/>
        </p:nvPicPr>
        <p:blipFill rotWithShape="1">
          <a:blip r:embed="rId3">
            <a:alphaModFix/>
          </a:blip>
          <a:srcRect/>
          <a:stretch/>
        </p:blipFill>
        <p:spPr>
          <a:xfrm>
            <a:off x="6477038" y="929964"/>
            <a:ext cx="5299364"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35bda0da4b5_1_1"/>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71" name="Google Shape;671;g35bda0da4b5_1_1"/>
          <p:cNvSpPr txBox="1">
            <a:spLocks noGrp="1"/>
          </p:cNvSpPr>
          <p:nvPr>
            <p:ph type="title"/>
          </p:nvPr>
        </p:nvSpPr>
        <p:spPr>
          <a:xfrm>
            <a:off x="415599" y="42913"/>
            <a:ext cx="11291400" cy="10077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Clr>
                <a:srgbClr val="22439F"/>
              </a:buClr>
              <a:buSzPct val="75000"/>
              <a:buFont typeface="Arial"/>
              <a:buNone/>
            </a:pPr>
            <a:r>
              <a:rPr lang="en-US" b="1" dirty="0">
                <a:solidFill>
                  <a:schemeClr val="lt1"/>
                </a:solidFill>
                <a:latin typeface="Arial"/>
                <a:ea typeface="Arial"/>
                <a:cs typeface="Arial"/>
                <a:sym typeface="Arial"/>
              </a:rPr>
              <a:t>CONSUMER DEBT - How the Legal Tune Up Tool can help</a:t>
            </a:r>
            <a:endParaRPr dirty="0">
              <a:solidFill>
                <a:schemeClr val="lt1"/>
              </a:solidFill>
              <a:latin typeface="Arial"/>
              <a:ea typeface="Arial"/>
              <a:cs typeface="Arial"/>
              <a:sym typeface="Arial"/>
            </a:endParaRPr>
          </a:p>
        </p:txBody>
      </p:sp>
      <p:sp>
        <p:nvSpPr>
          <p:cNvPr id="672" name="Google Shape;672;g35bda0da4b5_1_1"/>
          <p:cNvSpPr txBox="1">
            <a:spLocks noGrp="1"/>
          </p:cNvSpPr>
          <p:nvPr>
            <p:ph type="body" idx="1"/>
          </p:nvPr>
        </p:nvSpPr>
        <p:spPr>
          <a:xfrm>
            <a:off x="193923" y="1662293"/>
            <a:ext cx="8973900" cy="885900"/>
          </a:xfrm>
          <a:prstGeom prst="rect">
            <a:avLst/>
          </a:prstGeom>
          <a:noFill/>
          <a:ln>
            <a:noFill/>
          </a:ln>
        </p:spPr>
        <p:txBody>
          <a:bodyPr spcFirstLastPara="1" wrap="square" lIns="91425" tIns="91425" rIns="91425" bIns="91425" anchor="t" anchorCtr="0">
            <a:noAutofit/>
          </a:bodyPr>
          <a:lstStyle/>
          <a:p>
            <a:pPr marL="203194" lvl="0" indent="0" algn="l" rtl="0">
              <a:lnSpc>
                <a:spcPct val="115000"/>
              </a:lnSpc>
              <a:spcBef>
                <a:spcPts val="0"/>
              </a:spcBef>
              <a:spcAft>
                <a:spcPts val="0"/>
              </a:spcAft>
              <a:buClr>
                <a:srgbClr val="22439F"/>
              </a:buClr>
              <a:buSzPts val="1297"/>
              <a:buNone/>
            </a:pPr>
            <a:r>
              <a:rPr lang="en-US" sz="2300" b="1">
                <a:solidFill>
                  <a:srgbClr val="19A63E"/>
                </a:solidFill>
              </a:rPr>
              <a:t>The Legal Tune Up Tool currently has three features that might be able to help with consumer debt problems: </a:t>
            </a:r>
            <a:endParaRPr sz="2300" b="1">
              <a:solidFill>
                <a:srgbClr val="19A63E"/>
              </a:solidFill>
            </a:endParaRPr>
          </a:p>
        </p:txBody>
      </p:sp>
      <p:sp>
        <p:nvSpPr>
          <p:cNvPr id="673" name="Google Shape;673;g35bda0da4b5_1_1"/>
          <p:cNvSpPr txBox="1"/>
          <p:nvPr/>
        </p:nvSpPr>
        <p:spPr>
          <a:xfrm>
            <a:off x="4248727" y="4560076"/>
            <a:ext cx="3833100" cy="124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67"/>
              <a:buFont typeface="Arial"/>
              <a:buNone/>
            </a:pPr>
            <a:r>
              <a:rPr lang="en-US" sz="1867" b="0" i="0" u="none" strike="noStrike" cap="none">
                <a:solidFill>
                  <a:schemeClr val="dk1"/>
                </a:solidFill>
                <a:latin typeface="Arial"/>
                <a:ea typeface="Arial"/>
                <a:cs typeface="Arial"/>
                <a:sym typeface="Arial"/>
              </a:rPr>
              <a:t>If they are being sued in small claims court, the tool can help file an answer with the court if they wish to dispute the lawsuit.</a:t>
            </a:r>
            <a:endParaRPr sz="1400" b="0" i="0" u="none" strike="noStrike" cap="none">
              <a:solidFill>
                <a:srgbClr val="000000"/>
              </a:solidFill>
              <a:latin typeface="Arial"/>
              <a:ea typeface="Arial"/>
              <a:cs typeface="Arial"/>
              <a:sym typeface="Arial"/>
            </a:endParaRPr>
          </a:p>
        </p:txBody>
      </p:sp>
      <p:sp>
        <p:nvSpPr>
          <p:cNvPr id="674" name="Google Shape;674;g35bda0da4b5_1_1"/>
          <p:cNvSpPr txBox="1"/>
          <p:nvPr/>
        </p:nvSpPr>
        <p:spPr>
          <a:xfrm>
            <a:off x="8081855" y="4847333"/>
            <a:ext cx="38331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67"/>
              <a:buFont typeface="Arial"/>
              <a:buNone/>
            </a:pPr>
            <a:r>
              <a:rPr lang="en-US" sz="1867" b="0" i="0" u="none" strike="noStrike" cap="none">
                <a:solidFill>
                  <a:schemeClr val="dk1"/>
                </a:solidFill>
                <a:latin typeface="Arial"/>
                <a:ea typeface="Arial"/>
                <a:cs typeface="Arial"/>
                <a:sym typeface="Arial"/>
              </a:rPr>
              <a:t>It can send your client text reminders for their upcoming court dates.</a:t>
            </a:r>
            <a:endParaRPr sz="1400" b="0" i="0" u="none" strike="noStrike" cap="none">
              <a:solidFill>
                <a:srgbClr val="000000"/>
              </a:solidFill>
              <a:latin typeface="Arial"/>
              <a:ea typeface="Arial"/>
              <a:cs typeface="Arial"/>
              <a:sym typeface="Arial"/>
            </a:endParaRPr>
          </a:p>
        </p:txBody>
      </p:sp>
      <p:sp>
        <p:nvSpPr>
          <p:cNvPr id="675" name="Google Shape;675;g35bda0da4b5_1_1"/>
          <p:cNvSpPr txBox="1"/>
          <p:nvPr/>
        </p:nvSpPr>
        <p:spPr>
          <a:xfrm>
            <a:off x="415599" y="4847333"/>
            <a:ext cx="38331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67"/>
              <a:buFont typeface="Arial"/>
              <a:buNone/>
            </a:pPr>
            <a:r>
              <a:rPr lang="en-US" sz="1867" b="0" i="0" u="none" strike="noStrike" cap="none">
                <a:solidFill>
                  <a:schemeClr val="dk1"/>
                </a:solidFill>
                <a:latin typeface="Arial"/>
                <a:ea typeface="Arial"/>
                <a:cs typeface="Arial"/>
                <a:sym typeface="Arial"/>
              </a:rPr>
              <a:t>It can help fill out and send letters to creditors to end debt collection harassment. </a:t>
            </a:r>
            <a:endParaRPr sz="2400" b="0" i="0" u="none" strike="noStrike" cap="none">
              <a:solidFill>
                <a:schemeClr val="dk1"/>
              </a:solidFill>
              <a:latin typeface="Arial"/>
              <a:ea typeface="Arial"/>
              <a:cs typeface="Arial"/>
              <a:sym typeface="Arial"/>
            </a:endParaRPr>
          </a:p>
        </p:txBody>
      </p:sp>
      <p:pic>
        <p:nvPicPr>
          <p:cNvPr id="676" name="Google Shape;676;g35bda0da4b5_1_1" title="text bubble.png"/>
          <p:cNvPicPr preferRelativeResize="0"/>
          <p:nvPr/>
        </p:nvPicPr>
        <p:blipFill rotWithShape="1">
          <a:blip r:embed="rId3">
            <a:alphaModFix/>
          </a:blip>
          <a:srcRect/>
          <a:stretch/>
        </p:blipFill>
        <p:spPr>
          <a:xfrm>
            <a:off x="8638711" y="2652493"/>
            <a:ext cx="2719376" cy="2252794"/>
          </a:xfrm>
          <a:prstGeom prst="rect">
            <a:avLst/>
          </a:prstGeom>
          <a:noFill/>
          <a:ln>
            <a:noFill/>
          </a:ln>
        </p:spPr>
      </p:pic>
      <p:pic>
        <p:nvPicPr>
          <p:cNvPr id="677" name="Google Shape;677;g35bda0da4b5_1_1" title="folders.png"/>
          <p:cNvPicPr preferRelativeResize="0"/>
          <p:nvPr/>
        </p:nvPicPr>
        <p:blipFill rotWithShape="1">
          <a:blip r:embed="rId4">
            <a:alphaModFix/>
          </a:blip>
          <a:srcRect/>
          <a:stretch/>
        </p:blipFill>
        <p:spPr>
          <a:xfrm>
            <a:off x="4884550" y="2733456"/>
            <a:ext cx="2422911" cy="1994340"/>
          </a:xfrm>
          <a:prstGeom prst="rect">
            <a:avLst/>
          </a:prstGeom>
          <a:noFill/>
          <a:ln>
            <a:noFill/>
          </a:ln>
        </p:spPr>
      </p:pic>
      <p:pic>
        <p:nvPicPr>
          <p:cNvPr id="678" name="Google Shape;678;g35bda0da4b5_1_1" title="stop.png"/>
          <p:cNvPicPr preferRelativeResize="0"/>
          <p:nvPr/>
        </p:nvPicPr>
        <p:blipFill rotWithShape="1">
          <a:blip r:embed="rId5">
            <a:alphaModFix/>
          </a:blip>
          <a:srcRect/>
          <a:stretch/>
        </p:blipFill>
        <p:spPr>
          <a:xfrm>
            <a:off x="1139449" y="2877081"/>
            <a:ext cx="2385415" cy="17070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10"/>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684" name="Google Shape;684;p10"/>
          <p:cNvSpPr txBox="1">
            <a:spLocks noGrp="1"/>
          </p:cNvSpPr>
          <p:nvPr>
            <p:ph type="title"/>
          </p:nvPr>
        </p:nvSpPr>
        <p:spPr>
          <a:xfrm>
            <a:off x="415599" y="43790"/>
            <a:ext cx="11291400" cy="10077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Clr>
                <a:srgbClr val="22439F"/>
              </a:buClr>
              <a:buSzPts val="2400"/>
              <a:buFont typeface="Arial"/>
              <a:buNone/>
            </a:pPr>
            <a:r>
              <a:rPr lang="en-US" b="1" dirty="0">
                <a:solidFill>
                  <a:schemeClr val="lt1"/>
                </a:solidFill>
                <a:latin typeface="Arial"/>
                <a:ea typeface="Arial"/>
                <a:cs typeface="Arial"/>
                <a:sym typeface="Arial"/>
              </a:rPr>
              <a:t>DRIVER’S LICENSES - How Legal Tune Up Tool can help</a:t>
            </a:r>
            <a:endParaRPr dirty="0">
              <a:solidFill>
                <a:schemeClr val="lt1"/>
              </a:solidFill>
              <a:latin typeface="Arial"/>
              <a:ea typeface="Arial"/>
              <a:cs typeface="Arial"/>
              <a:sym typeface="Arial"/>
            </a:endParaRPr>
          </a:p>
        </p:txBody>
      </p:sp>
      <p:sp>
        <p:nvSpPr>
          <p:cNvPr id="685" name="Google Shape;685;p10"/>
          <p:cNvSpPr txBox="1">
            <a:spLocks noGrp="1"/>
          </p:cNvSpPr>
          <p:nvPr>
            <p:ph type="body" idx="1"/>
          </p:nvPr>
        </p:nvSpPr>
        <p:spPr>
          <a:xfrm>
            <a:off x="193924" y="1846831"/>
            <a:ext cx="6714877" cy="1603421"/>
          </a:xfrm>
          <a:prstGeom prst="rect">
            <a:avLst/>
          </a:prstGeom>
          <a:noFill/>
          <a:ln>
            <a:noFill/>
          </a:ln>
        </p:spPr>
        <p:txBody>
          <a:bodyPr spcFirstLastPara="1" wrap="square" lIns="91425" tIns="91425" rIns="91425" bIns="91425" anchor="t" anchorCtr="0">
            <a:noAutofit/>
          </a:bodyPr>
          <a:lstStyle/>
          <a:p>
            <a:pPr marL="203195" lvl="0" indent="0" algn="l" rtl="0">
              <a:lnSpc>
                <a:spcPct val="115000"/>
              </a:lnSpc>
              <a:spcBef>
                <a:spcPts val="0"/>
              </a:spcBef>
              <a:spcAft>
                <a:spcPts val="0"/>
              </a:spcAft>
              <a:buClr>
                <a:srgbClr val="22439F"/>
              </a:buClr>
              <a:buSzPts val="1412"/>
              <a:buNone/>
            </a:pPr>
            <a:r>
              <a:rPr lang="en-US" sz="1900" b="1" dirty="0">
                <a:solidFill>
                  <a:srgbClr val="19A63E"/>
                </a:solidFill>
              </a:rPr>
              <a:t>The Legal Tune Up Tool can guide folks to reinstatement who are experiencing the two most common types of driver’s license suspensions and revocations: Failure to pay forfeiture suspensions and point suspensions. </a:t>
            </a:r>
            <a:endParaRPr sz="1900" b="1" dirty="0">
              <a:solidFill>
                <a:srgbClr val="19A63E"/>
              </a:solidFill>
            </a:endParaRPr>
          </a:p>
        </p:txBody>
      </p:sp>
      <p:pic>
        <p:nvPicPr>
          <p:cNvPr id="686" name="Google Shape;686;p10"/>
          <p:cNvPicPr preferRelativeResize="0"/>
          <p:nvPr/>
        </p:nvPicPr>
        <p:blipFill rotWithShape="1">
          <a:blip r:embed="rId3">
            <a:alphaModFix/>
          </a:blip>
          <a:srcRect/>
          <a:stretch/>
        </p:blipFill>
        <p:spPr>
          <a:xfrm>
            <a:off x="5669640" y="-458581"/>
            <a:ext cx="7532913" cy="9748475"/>
          </a:xfrm>
          <a:prstGeom prst="rect">
            <a:avLst/>
          </a:prstGeom>
          <a:noFill/>
          <a:ln>
            <a:noFill/>
          </a:ln>
        </p:spPr>
      </p:pic>
      <p:sp>
        <p:nvSpPr>
          <p:cNvPr id="687" name="Google Shape;687;p10"/>
          <p:cNvSpPr txBox="1"/>
          <p:nvPr/>
        </p:nvSpPr>
        <p:spPr>
          <a:xfrm>
            <a:off x="415600" y="3805474"/>
            <a:ext cx="5927100" cy="1959900"/>
          </a:xfrm>
          <a:prstGeom prst="rect">
            <a:avLst/>
          </a:prstGeom>
          <a:noFill/>
          <a:ln>
            <a:noFill/>
          </a:ln>
        </p:spPr>
        <p:txBody>
          <a:bodyPr spcFirstLastPara="1" wrap="square" lIns="91425" tIns="45700" rIns="91425" bIns="45700" anchor="t" anchorCtr="0">
            <a:spAutoFit/>
          </a:bodyPr>
          <a:lstStyle/>
          <a:p>
            <a:pPr marL="380990" marR="0" lvl="0" indent="-368290" algn="l" rtl="0">
              <a:lnSpc>
                <a:spcPct val="100000"/>
              </a:lnSpc>
              <a:spcBef>
                <a:spcPts val="0"/>
              </a:spcBef>
              <a:spcAft>
                <a:spcPts val="0"/>
              </a:spcAft>
              <a:buClr>
                <a:srgbClr val="FFAB40"/>
              </a:buClr>
              <a:buSzPts val="1800"/>
              <a:buFont typeface="Arial"/>
              <a:buChar char="•"/>
            </a:pPr>
            <a:r>
              <a:rPr lang="en-US" sz="1800" b="0" i="0" u="none" strike="noStrike" cap="none" dirty="0">
                <a:solidFill>
                  <a:schemeClr val="dk1"/>
                </a:solidFill>
                <a:latin typeface="Arial"/>
                <a:ea typeface="Arial"/>
                <a:cs typeface="Arial"/>
                <a:sym typeface="Arial"/>
              </a:rPr>
              <a:t>It can help by providing sample motions to reopen traffic cases, requesting payment plans, and community service requests.</a:t>
            </a:r>
            <a:endParaRPr sz="1200" b="0" i="0" u="none" strike="noStrike" cap="none" dirty="0">
              <a:solidFill>
                <a:srgbClr val="000000"/>
              </a:solidFill>
              <a:latin typeface="Arial"/>
              <a:ea typeface="Arial"/>
              <a:cs typeface="Arial"/>
              <a:sym typeface="Arial"/>
            </a:endParaRPr>
          </a:p>
          <a:p>
            <a:pPr marL="380990" marR="0" lvl="0" indent="-368290" algn="l" rtl="0">
              <a:lnSpc>
                <a:spcPct val="100000"/>
              </a:lnSpc>
              <a:spcBef>
                <a:spcPts val="1600"/>
              </a:spcBef>
              <a:spcAft>
                <a:spcPts val="0"/>
              </a:spcAft>
              <a:buClr>
                <a:srgbClr val="FFAB40"/>
              </a:buClr>
              <a:buSzPts val="1800"/>
              <a:buFont typeface="Arial"/>
              <a:buChar char="•"/>
            </a:pPr>
            <a:r>
              <a:rPr lang="en-US" sz="1800" b="0" i="0" u="none" strike="noStrike" cap="none" dirty="0">
                <a:solidFill>
                  <a:schemeClr val="dk1"/>
                </a:solidFill>
                <a:latin typeface="Arial"/>
                <a:ea typeface="Arial"/>
                <a:cs typeface="Arial"/>
                <a:sym typeface="Arial"/>
              </a:rPr>
              <a:t>In specific situations, LIFT Wisconsin may even be able to help pay the $60 reinstatement fee required by the DMV.</a:t>
            </a: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g3de7332dafa_1_279"/>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dirty="0">
              <a:sym typeface="Nunito SemiBold"/>
            </a:endParaRPr>
          </a:p>
        </p:txBody>
      </p:sp>
      <p:sp>
        <p:nvSpPr>
          <p:cNvPr id="693" name="Google Shape;693;g3de7332dafa_1_279"/>
          <p:cNvSpPr txBox="1">
            <a:spLocks noGrp="1"/>
          </p:cNvSpPr>
          <p:nvPr>
            <p:ph type="title"/>
          </p:nvPr>
        </p:nvSpPr>
        <p:spPr>
          <a:xfrm>
            <a:off x="433186" y="461069"/>
            <a:ext cx="11291400" cy="1007700"/>
          </a:xfrm>
          <a:prstGeom prst="rect">
            <a:avLst/>
          </a:prstGeom>
          <a:noFill/>
          <a:ln w="9525" cap="flat" cmpd="sng">
            <a:no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b" anchorCtr="0">
            <a:noAutofit/>
          </a:bodyPr>
          <a:lstStyle/>
          <a:p>
            <a:pPr marL="0" lvl="0" indent="0" algn="l" rtl="0">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a:p>
            <a:pPr marL="0" lvl="0" indent="0" algn="l" rtl="0">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a:p>
            <a:pPr marL="0" lvl="0" indent="0" algn="l" rtl="0">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a:p>
            <a:pPr marL="0" lvl="0" indent="0" algn="l" rtl="0">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a:p>
            <a:pPr marL="0" lvl="0" indent="0" algn="l" rtl="0">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a:p>
            <a:pPr marL="0" lvl="0" indent="0" algn="l" rtl="0">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a:p>
            <a:pPr marL="0" lvl="0" indent="0" algn="l" rtl="0">
              <a:spcBef>
                <a:spcPts val="0"/>
              </a:spcBef>
              <a:spcAft>
                <a:spcPts val="0"/>
              </a:spcAft>
              <a:buClr>
                <a:srgbClr val="22439F"/>
              </a:buClr>
              <a:buSzPts val="2400"/>
              <a:buFont typeface="Arial"/>
              <a:buNone/>
            </a:pPr>
            <a:r>
              <a:rPr lang="en-US" b="1" dirty="0">
                <a:solidFill>
                  <a:schemeClr val="lt1"/>
                </a:solidFill>
                <a:latin typeface="Arial"/>
                <a:ea typeface="Arial"/>
                <a:cs typeface="Arial"/>
                <a:sym typeface="Arial"/>
              </a:rPr>
              <a:t>POAHC- How Legal Tune Up Tool can help</a:t>
            </a:r>
            <a:endParaRPr dirty="0">
              <a:solidFill>
                <a:schemeClr val="lt1"/>
              </a:solidFill>
            </a:endParaRPr>
          </a:p>
          <a:p>
            <a:pPr marL="0" lvl="0" indent="0" algn="l" rtl="0">
              <a:lnSpc>
                <a:spcPct val="100000"/>
              </a:lnSpc>
              <a:spcBef>
                <a:spcPts val="0"/>
              </a:spcBef>
              <a:spcAft>
                <a:spcPts val="0"/>
              </a:spcAft>
              <a:buClr>
                <a:srgbClr val="22439F"/>
              </a:buClr>
              <a:buSzPts val="2400"/>
              <a:buFont typeface="Arial"/>
              <a:buNone/>
            </a:pPr>
            <a:endParaRPr b="1" dirty="0">
              <a:solidFill>
                <a:schemeClr val="lt1"/>
              </a:solidFill>
              <a:latin typeface="Arial"/>
              <a:ea typeface="Arial"/>
              <a:cs typeface="Arial"/>
              <a:sym typeface="Arial"/>
            </a:endParaRPr>
          </a:p>
        </p:txBody>
      </p:sp>
      <p:sp>
        <p:nvSpPr>
          <p:cNvPr id="694" name="Google Shape;694;g3de7332dafa_1_279"/>
          <p:cNvSpPr txBox="1">
            <a:spLocks noGrp="1"/>
          </p:cNvSpPr>
          <p:nvPr>
            <p:ph type="body" idx="1"/>
          </p:nvPr>
        </p:nvSpPr>
        <p:spPr>
          <a:xfrm>
            <a:off x="5729288" y="2248150"/>
            <a:ext cx="5672136" cy="1603500"/>
          </a:xfrm>
          <a:prstGeom prst="rect">
            <a:avLst/>
          </a:prstGeom>
          <a:noFill/>
          <a:ln>
            <a:noFill/>
          </a:ln>
        </p:spPr>
        <p:txBody>
          <a:bodyPr spcFirstLastPara="1" wrap="square" lIns="91425" tIns="91425" rIns="91425" bIns="91425" anchor="t" anchorCtr="0">
            <a:noAutofit/>
          </a:bodyPr>
          <a:lstStyle/>
          <a:p>
            <a:pPr marL="203195" lvl="0" indent="0" algn="l" rtl="0">
              <a:spcBef>
                <a:spcPts val="0"/>
              </a:spcBef>
              <a:spcAft>
                <a:spcPts val="0"/>
              </a:spcAft>
              <a:buClr>
                <a:srgbClr val="22439F"/>
              </a:buClr>
              <a:buSzPts val="1200"/>
              <a:buFont typeface="Arial"/>
              <a:buNone/>
            </a:pPr>
            <a:r>
              <a:rPr lang="en-US" sz="1900" b="1" dirty="0">
                <a:solidFill>
                  <a:srgbClr val="19A63E"/>
                </a:solidFill>
              </a:rPr>
              <a:t>The Legal Tune Up tool’s newest module can assist folks in filling out a Wisconsin Power of Attorney for Health Care form with easy to understand, trauma-informed language.</a:t>
            </a:r>
            <a:endParaRPr sz="1900" b="1" dirty="0">
              <a:solidFill>
                <a:srgbClr val="19A63E"/>
              </a:solidFill>
            </a:endParaRPr>
          </a:p>
        </p:txBody>
      </p:sp>
      <p:pic>
        <p:nvPicPr>
          <p:cNvPr id="4" name="Picture 3">
            <a:extLst>
              <a:ext uri="{FF2B5EF4-FFF2-40B4-BE49-F238E27FC236}">
                <a16:creationId xmlns:a16="http://schemas.microsoft.com/office/drawing/2014/main" id="{B8F5F42A-D9F1-2826-2DC8-82335C1D7E94}"/>
              </a:ext>
            </a:extLst>
          </p:cNvPr>
          <p:cNvPicPr>
            <a:picLocks noChangeAspect="1"/>
          </p:cNvPicPr>
          <p:nvPr/>
        </p:nvPicPr>
        <p:blipFill>
          <a:blip r:embed="rId3"/>
          <a:stretch>
            <a:fillRect/>
          </a:stretch>
        </p:blipFill>
        <p:spPr>
          <a:xfrm>
            <a:off x="673900" y="2157414"/>
            <a:ext cx="4568793" cy="3671888"/>
          </a:xfrm>
          <a:prstGeom prst="rect">
            <a:avLst/>
          </a:prstGeom>
        </p:spPr>
      </p:pic>
      <p:sp>
        <p:nvSpPr>
          <p:cNvPr id="5" name="Google Shape;687;p10">
            <a:extLst>
              <a:ext uri="{FF2B5EF4-FFF2-40B4-BE49-F238E27FC236}">
                <a16:creationId xmlns:a16="http://schemas.microsoft.com/office/drawing/2014/main" id="{FBFEE917-EFB7-2BBD-6E53-335FFC78CC17}"/>
              </a:ext>
            </a:extLst>
          </p:cNvPr>
          <p:cNvSpPr txBox="1"/>
          <p:nvPr/>
        </p:nvSpPr>
        <p:spPr>
          <a:xfrm>
            <a:off x="5601806" y="3776895"/>
            <a:ext cx="5927100" cy="1200288"/>
          </a:xfrm>
          <a:prstGeom prst="rect">
            <a:avLst/>
          </a:prstGeom>
          <a:noFill/>
          <a:ln>
            <a:noFill/>
          </a:ln>
        </p:spPr>
        <p:txBody>
          <a:bodyPr spcFirstLastPara="1" wrap="square" lIns="91425" tIns="45700" rIns="91425" bIns="45700" anchor="t" anchorCtr="0">
            <a:spAutoFit/>
          </a:bodyPr>
          <a:lstStyle/>
          <a:p>
            <a:pPr marL="380990" marR="0" lvl="0" indent="-368290" algn="l" rtl="0">
              <a:lnSpc>
                <a:spcPct val="100000"/>
              </a:lnSpc>
              <a:spcBef>
                <a:spcPts val="0"/>
              </a:spcBef>
              <a:spcAft>
                <a:spcPts val="0"/>
              </a:spcAft>
              <a:buClr>
                <a:srgbClr val="FFAB40"/>
              </a:buClr>
              <a:buSzPts val="1800"/>
              <a:buFont typeface="Arial"/>
              <a:buChar char="•"/>
            </a:pPr>
            <a:r>
              <a:rPr lang="en-US" sz="1800" dirty="0">
                <a:solidFill>
                  <a:schemeClr val="dk1"/>
                </a:solidFill>
              </a:rPr>
              <a:t>The POAHC module g</a:t>
            </a:r>
            <a:r>
              <a:rPr lang="en-US" sz="1800" b="0" i="0" u="none" strike="noStrike" cap="none" dirty="0">
                <a:solidFill>
                  <a:schemeClr val="dk1"/>
                </a:solidFill>
                <a:latin typeface="Arial"/>
                <a:ea typeface="Arial"/>
                <a:cs typeface="Arial"/>
                <a:sym typeface="Arial"/>
              </a:rPr>
              <a:t>uides users through the form, provides definitions throughout, gives instructions on witnesses, and how to let your family and doctor know about your wishes.</a:t>
            </a:r>
            <a:endParaRPr sz="1200" b="0" i="0" u="none" strike="noStrike" cap="none"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9A63E"/>
        </a:solidFill>
        <a:effectLst/>
      </p:bgPr>
    </p:bg>
    <p:spTree>
      <p:nvGrpSpPr>
        <p:cNvPr id="1" name="Shape 703"/>
        <p:cNvGrpSpPr/>
        <p:nvPr/>
      </p:nvGrpSpPr>
      <p:grpSpPr>
        <a:xfrm>
          <a:off x="0" y="0"/>
          <a:ext cx="0" cy="0"/>
          <a:chOff x="0" y="0"/>
          <a:chExt cx="0" cy="0"/>
        </a:xfrm>
      </p:grpSpPr>
      <p:sp>
        <p:nvSpPr>
          <p:cNvPr id="704" name="Google Shape;704;g36e2e14416b_0_313"/>
          <p:cNvSpPr txBox="1">
            <a:spLocks noGrp="1"/>
          </p:cNvSpPr>
          <p:nvPr>
            <p:ph type="title"/>
          </p:nvPr>
        </p:nvSpPr>
        <p:spPr>
          <a:xfrm>
            <a:off x="653667" y="701800"/>
            <a:ext cx="7730100" cy="54543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lt1"/>
              </a:buClr>
              <a:buSzPts val="4800"/>
              <a:buFont typeface="Arial"/>
              <a:buNone/>
            </a:pPr>
            <a:r>
              <a:rPr lang="en-US" b="1" u="sng" dirty="0">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Let’s see how the LTU tool works!</a:t>
            </a:r>
            <a:endParaRPr b="1" dirty="0">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BEFA64-5D8F-6522-6752-8D938318344C}"/>
              </a:ext>
            </a:extLst>
          </p:cNvPr>
          <p:cNvPicPr>
            <a:picLocks noChangeAspect="1"/>
          </p:cNvPicPr>
          <p:nvPr/>
        </p:nvPicPr>
        <p:blipFill>
          <a:blip r:embed="rId2"/>
          <a:stretch>
            <a:fillRect/>
          </a:stretch>
        </p:blipFill>
        <p:spPr>
          <a:xfrm>
            <a:off x="180717" y="201431"/>
            <a:ext cx="11830566" cy="6455138"/>
          </a:xfrm>
          <a:prstGeom prst="rect">
            <a:avLst/>
          </a:prstGeom>
        </p:spPr>
      </p:pic>
      <p:cxnSp>
        <p:nvCxnSpPr>
          <p:cNvPr id="4" name="Straight Arrow Connector 3">
            <a:extLst>
              <a:ext uri="{FF2B5EF4-FFF2-40B4-BE49-F238E27FC236}">
                <a16:creationId xmlns:a16="http://schemas.microsoft.com/office/drawing/2014/main" id="{63C53B7E-C645-4080-8242-1B326F14A46C}"/>
              </a:ext>
            </a:extLst>
          </p:cNvPr>
          <p:cNvCxnSpPr>
            <a:cxnSpLocks/>
          </p:cNvCxnSpPr>
          <p:nvPr/>
        </p:nvCxnSpPr>
        <p:spPr>
          <a:xfrm flipH="1">
            <a:off x="3400425" y="4253805"/>
            <a:ext cx="1128713" cy="0"/>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EE2EBC01-1AB3-A336-9721-179F8C6F4132}"/>
              </a:ext>
            </a:extLst>
          </p:cNvPr>
          <p:cNvCxnSpPr>
            <a:cxnSpLocks/>
          </p:cNvCxnSpPr>
          <p:nvPr/>
        </p:nvCxnSpPr>
        <p:spPr>
          <a:xfrm flipH="1" flipV="1">
            <a:off x="9814560" y="670560"/>
            <a:ext cx="121920" cy="1039177"/>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A04ECE4-42BA-9E4E-AA36-446492D59B1D}"/>
              </a:ext>
            </a:extLst>
          </p:cNvPr>
          <p:cNvSpPr txBox="1"/>
          <p:nvPr/>
        </p:nvSpPr>
        <p:spPr>
          <a:xfrm>
            <a:off x="8868006" y="1709737"/>
            <a:ext cx="3038011" cy="307777"/>
          </a:xfrm>
          <a:prstGeom prst="rect">
            <a:avLst/>
          </a:prstGeom>
          <a:noFill/>
        </p:spPr>
        <p:txBody>
          <a:bodyPr wrap="none" rtlCol="0">
            <a:spAutoFit/>
          </a:bodyPr>
          <a:lstStyle/>
          <a:p>
            <a:r>
              <a:rPr lang="en-US" b="1" dirty="0">
                <a:solidFill>
                  <a:srgbClr val="0C439E"/>
                </a:solidFill>
              </a:rPr>
              <a:t>Sign in to come back and rework!</a:t>
            </a:r>
          </a:p>
        </p:txBody>
      </p:sp>
      <p:sp>
        <p:nvSpPr>
          <p:cNvPr id="7" name="TextBox 6">
            <a:extLst>
              <a:ext uri="{FF2B5EF4-FFF2-40B4-BE49-F238E27FC236}">
                <a16:creationId xmlns:a16="http://schemas.microsoft.com/office/drawing/2014/main" id="{3C17BE3E-AD84-07A1-6ED0-3B801E237751}"/>
              </a:ext>
            </a:extLst>
          </p:cNvPr>
          <p:cNvSpPr txBox="1"/>
          <p:nvPr/>
        </p:nvSpPr>
        <p:spPr>
          <a:xfrm>
            <a:off x="4617710" y="4099916"/>
            <a:ext cx="1478290" cy="307777"/>
          </a:xfrm>
          <a:prstGeom prst="rect">
            <a:avLst/>
          </a:prstGeom>
          <a:noFill/>
        </p:spPr>
        <p:txBody>
          <a:bodyPr wrap="none" rtlCol="0">
            <a:spAutoFit/>
          </a:bodyPr>
          <a:lstStyle/>
          <a:p>
            <a:r>
              <a:rPr lang="en-US" b="1" dirty="0">
                <a:solidFill>
                  <a:srgbClr val="0C439E"/>
                </a:solidFill>
              </a:rPr>
              <a:t>One-time users</a:t>
            </a:r>
          </a:p>
        </p:txBody>
      </p:sp>
    </p:spTree>
    <p:extLst>
      <p:ext uri="{BB962C8B-B14F-4D97-AF65-F5344CB8AC3E}">
        <p14:creationId xmlns:p14="http://schemas.microsoft.com/office/powerpoint/2010/main" val="1414933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BA2867-A249-46F8-2F4C-13EF90E89C6B}"/>
              </a:ext>
            </a:extLst>
          </p:cNvPr>
          <p:cNvSpPr/>
          <p:nvPr/>
        </p:nvSpPr>
        <p:spPr>
          <a:xfrm>
            <a:off x="-142875" y="-114299"/>
            <a:ext cx="12556483" cy="7086600"/>
          </a:xfrm>
          <a:prstGeom prst="rect">
            <a:avLst/>
          </a:prstGeom>
          <a:solidFill>
            <a:srgbClr val="EDEE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353B0EC-E41C-EE6A-9B28-95E3B03F42F6}"/>
              </a:ext>
            </a:extLst>
          </p:cNvPr>
          <p:cNvPicPr>
            <a:picLocks noChangeAspect="1"/>
          </p:cNvPicPr>
          <p:nvPr/>
        </p:nvPicPr>
        <p:blipFill>
          <a:blip r:embed="rId2"/>
          <a:stretch>
            <a:fillRect/>
          </a:stretch>
        </p:blipFill>
        <p:spPr>
          <a:xfrm>
            <a:off x="-400051" y="29578"/>
            <a:ext cx="7139192" cy="6798844"/>
          </a:xfrm>
          <a:prstGeom prst="rect">
            <a:avLst/>
          </a:prstGeom>
        </p:spPr>
      </p:pic>
      <p:pic>
        <p:nvPicPr>
          <p:cNvPr id="5" name="Picture 4">
            <a:extLst>
              <a:ext uri="{FF2B5EF4-FFF2-40B4-BE49-F238E27FC236}">
                <a16:creationId xmlns:a16="http://schemas.microsoft.com/office/drawing/2014/main" id="{0EAAB86B-1788-F2C6-A533-0DC9E87A35F4}"/>
              </a:ext>
            </a:extLst>
          </p:cNvPr>
          <p:cNvPicPr>
            <a:picLocks noChangeAspect="1"/>
          </p:cNvPicPr>
          <p:nvPr/>
        </p:nvPicPr>
        <p:blipFill>
          <a:blip r:embed="rId3"/>
          <a:stretch>
            <a:fillRect/>
          </a:stretch>
        </p:blipFill>
        <p:spPr>
          <a:xfrm>
            <a:off x="5701914" y="1435894"/>
            <a:ext cx="6711694" cy="3986212"/>
          </a:xfrm>
          <a:prstGeom prst="rect">
            <a:avLst/>
          </a:prstGeom>
        </p:spPr>
      </p:pic>
      <p:cxnSp>
        <p:nvCxnSpPr>
          <p:cNvPr id="10" name="Straight Arrow Connector 9">
            <a:extLst>
              <a:ext uri="{FF2B5EF4-FFF2-40B4-BE49-F238E27FC236}">
                <a16:creationId xmlns:a16="http://schemas.microsoft.com/office/drawing/2014/main" id="{C19A075E-07A5-206C-5F8C-A08ACB266701}"/>
              </a:ext>
            </a:extLst>
          </p:cNvPr>
          <p:cNvCxnSpPr>
            <a:cxnSpLocks/>
          </p:cNvCxnSpPr>
          <p:nvPr/>
        </p:nvCxnSpPr>
        <p:spPr>
          <a:xfrm flipH="1" flipV="1">
            <a:off x="4014788" y="3671888"/>
            <a:ext cx="1171575" cy="1471612"/>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10559C0-F18B-91A8-198C-2D99EE965752}"/>
              </a:ext>
            </a:extLst>
          </p:cNvPr>
          <p:cNvCxnSpPr>
            <a:cxnSpLocks/>
          </p:cNvCxnSpPr>
          <p:nvPr/>
        </p:nvCxnSpPr>
        <p:spPr>
          <a:xfrm flipH="1">
            <a:off x="9057761" y="1128713"/>
            <a:ext cx="1086364" cy="1162049"/>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AE17D7D-610B-7D57-C185-9949876B3E2E}"/>
              </a:ext>
            </a:extLst>
          </p:cNvPr>
          <p:cNvSpPr txBox="1"/>
          <p:nvPr/>
        </p:nvSpPr>
        <p:spPr>
          <a:xfrm>
            <a:off x="8782281" y="798313"/>
            <a:ext cx="3038011" cy="307777"/>
          </a:xfrm>
          <a:prstGeom prst="rect">
            <a:avLst/>
          </a:prstGeom>
          <a:noFill/>
        </p:spPr>
        <p:txBody>
          <a:bodyPr wrap="none" rtlCol="0">
            <a:spAutoFit/>
          </a:bodyPr>
          <a:lstStyle/>
          <a:p>
            <a:r>
              <a:rPr lang="en-US" b="1" dirty="0">
                <a:solidFill>
                  <a:srgbClr val="0C439E"/>
                </a:solidFill>
              </a:rPr>
              <a:t>Sign in to come back and rework!</a:t>
            </a:r>
          </a:p>
        </p:txBody>
      </p:sp>
      <p:sp>
        <p:nvSpPr>
          <p:cNvPr id="17" name="TextBox 16">
            <a:extLst>
              <a:ext uri="{FF2B5EF4-FFF2-40B4-BE49-F238E27FC236}">
                <a16:creationId xmlns:a16="http://schemas.microsoft.com/office/drawing/2014/main" id="{2EA71625-F18A-CC81-2385-A6ED3E95EC6A}"/>
              </a:ext>
            </a:extLst>
          </p:cNvPr>
          <p:cNvSpPr txBox="1"/>
          <p:nvPr/>
        </p:nvSpPr>
        <p:spPr>
          <a:xfrm>
            <a:off x="5053244" y="5264050"/>
            <a:ext cx="1478290" cy="307777"/>
          </a:xfrm>
          <a:prstGeom prst="rect">
            <a:avLst/>
          </a:prstGeom>
          <a:noFill/>
        </p:spPr>
        <p:txBody>
          <a:bodyPr wrap="none" rtlCol="0">
            <a:spAutoFit/>
          </a:bodyPr>
          <a:lstStyle/>
          <a:p>
            <a:r>
              <a:rPr lang="en-US" b="1" dirty="0">
                <a:solidFill>
                  <a:srgbClr val="0C439E"/>
                </a:solidFill>
              </a:rPr>
              <a:t>One-time users</a:t>
            </a:r>
          </a:p>
        </p:txBody>
      </p:sp>
    </p:spTree>
    <p:extLst>
      <p:ext uri="{BB962C8B-B14F-4D97-AF65-F5344CB8AC3E}">
        <p14:creationId xmlns:p14="http://schemas.microsoft.com/office/powerpoint/2010/main" val="3228728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C756AE-3254-AED5-3F1F-4BD0E7A01032}"/>
              </a:ext>
            </a:extLst>
          </p:cNvPr>
          <p:cNvPicPr>
            <a:picLocks noChangeAspect="1"/>
          </p:cNvPicPr>
          <p:nvPr/>
        </p:nvPicPr>
        <p:blipFill>
          <a:blip r:embed="rId2"/>
          <a:stretch>
            <a:fillRect/>
          </a:stretch>
        </p:blipFill>
        <p:spPr>
          <a:xfrm>
            <a:off x="22376" y="0"/>
            <a:ext cx="7603787" cy="6858000"/>
          </a:xfrm>
          <a:prstGeom prst="rect">
            <a:avLst/>
          </a:prstGeom>
        </p:spPr>
      </p:pic>
      <p:sp>
        <p:nvSpPr>
          <p:cNvPr id="4" name="Google Shape;694;g3de7332dafa_1_279">
            <a:extLst>
              <a:ext uri="{FF2B5EF4-FFF2-40B4-BE49-F238E27FC236}">
                <a16:creationId xmlns:a16="http://schemas.microsoft.com/office/drawing/2014/main" id="{13250966-3506-E17A-527D-6D3D7A8A096B}"/>
              </a:ext>
            </a:extLst>
          </p:cNvPr>
          <p:cNvSpPr txBox="1">
            <a:spLocks/>
          </p:cNvSpPr>
          <p:nvPr/>
        </p:nvSpPr>
        <p:spPr>
          <a:xfrm>
            <a:off x="7626163" y="1290895"/>
            <a:ext cx="4246750" cy="436696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203195">
              <a:lnSpc>
                <a:spcPct val="200000"/>
              </a:lnSpc>
              <a:buClr>
                <a:srgbClr val="22439F"/>
              </a:buClr>
              <a:buSzPts val="1200"/>
            </a:pPr>
            <a:r>
              <a:rPr lang="en-US" sz="2100" b="1" dirty="0">
                <a:solidFill>
                  <a:srgbClr val="19A63E"/>
                </a:solidFill>
              </a:rPr>
              <a:t>LTU Dashboard:</a:t>
            </a:r>
          </a:p>
          <a:p>
            <a:pPr marL="546095" indent="-342900">
              <a:lnSpc>
                <a:spcPct val="200000"/>
              </a:lnSpc>
              <a:buClr>
                <a:srgbClr val="22439F"/>
              </a:buClr>
              <a:buSzPts val="1200"/>
              <a:buFont typeface="Arial" panose="020B0604020202020204" pitchFamily="34" charset="0"/>
              <a:buChar char="•"/>
            </a:pPr>
            <a:r>
              <a:rPr lang="en-US" sz="1800" dirty="0">
                <a:solidFill>
                  <a:schemeClr val="tx1"/>
                </a:solidFill>
              </a:rPr>
              <a:t>Power of Attorney for Health Care</a:t>
            </a:r>
          </a:p>
          <a:p>
            <a:pPr marL="546095" indent="-342900">
              <a:lnSpc>
                <a:spcPct val="200000"/>
              </a:lnSpc>
              <a:buClr>
                <a:srgbClr val="22439F"/>
              </a:buClr>
              <a:buSzPts val="1200"/>
              <a:buFont typeface="Arial" panose="020B0604020202020204" pitchFamily="34" charset="0"/>
              <a:buChar char="•"/>
            </a:pPr>
            <a:r>
              <a:rPr lang="en-US" sz="1800" dirty="0">
                <a:solidFill>
                  <a:schemeClr val="tx1"/>
                </a:solidFill>
              </a:rPr>
              <a:t>Removable records from CCAP (eviction and criminal cases)</a:t>
            </a:r>
          </a:p>
          <a:p>
            <a:pPr marL="546095" indent="-342900">
              <a:lnSpc>
                <a:spcPct val="200000"/>
              </a:lnSpc>
              <a:buClr>
                <a:srgbClr val="22439F"/>
              </a:buClr>
              <a:buSzPts val="1200"/>
              <a:buFont typeface="Arial" panose="020B0604020202020204" pitchFamily="34" charset="0"/>
              <a:buChar char="•"/>
            </a:pPr>
            <a:r>
              <a:rPr lang="en-US" sz="1800" dirty="0">
                <a:solidFill>
                  <a:schemeClr val="tx1"/>
                </a:solidFill>
              </a:rPr>
              <a:t>WI Driver’s license validity</a:t>
            </a:r>
          </a:p>
          <a:p>
            <a:pPr marL="546095" indent="-342900">
              <a:lnSpc>
                <a:spcPct val="200000"/>
              </a:lnSpc>
              <a:buClr>
                <a:srgbClr val="22439F"/>
              </a:buClr>
              <a:buSzPts val="1200"/>
              <a:buFont typeface="Arial" panose="020B0604020202020204" pitchFamily="34" charset="0"/>
              <a:buChar char="•"/>
            </a:pPr>
            <a:r>
              <a:rPr lang="en-US" sz="1800" dirty="0">
                <a:solidFill>
                  <a:schemeClr val="tx1"/>
                </a:solidFill>
              </a:rPr>
              <a:t>Small claims response</a:t>
            </a:r>
          </a:p>
          <a:p>
            <a:pPr marL="546095" indent="-342900">
              <a:lnSpc>
                <a:spcPct val="200000"/>
              </a:lnSpc>
              <a:buClr>
                <a:srgbClr val="22439F"/>
              </a:buClr>
              <a:buSzPts val="1200"/>
              <a:buFont typeface="Arial" panose="020B0604020202020204" pitchFamily="34" charset="0"/>
              <a:buChar char="•"/>
            </a:pPr>
            <a:r>
              <a:rPr lang="en-US" sz="1800" dirty="0">
                <a:solidFill>
                  <a:schemeClr val="tx1"/>
                </a:solidFill>
              </a:rPr>
              <a:t>Child support modification</a:t>
            </a:r>
          </a:p>
          <a:p>
            <a:pPr marL="546095" indent="-342900">
              <a:buClr>
                <a:srgbClr val="22439F"/>
              </a:buClr>
              <a:buSzPts val="1200"/>
              <a:buFont typeface="Arial" panose="020B0604020202020204" pitchFamily="34" charset="0"/>
              <a:buChar char="•"/>
            </a:pPr>
            <a:endParaRPr lang="en-US" sz="1800" dirty="0">
              <a:solidFill>
                <a:schemeClr val="tx1"/>
              </a:solidFill>
            </a:endParaRPr>
          </a:p>
          <a:p>
            <a:pPr marL="546095" lvl="3" indent="-342900">
              <a:buClr>
                <a:srgbClr val="22439F"/>
              </a:buClr>
              <a:buSzPts val="1200"/>
              <a:buFont typeface="Arial" panose="020B0604020202020204" pitchFamily="34" charset="0"/>
              <a:buChar char="•"/>
            </a:pPr>
            <a:endParaRPr lang="en-US" sz="1800" dirty="0">
              <a:solidFill>
                <a:schemeClr val="tx1"/>
              </a:solidFill>
            </a:endParaRPr>
          </a:p>
          <a:p>
            <a:pPr marL="546095" indent="-342900">
              <a:buClr>
                <a:srgbClr val="22439F"/>
              </a:buClr>
              <a:buSzPts val="1200"/>
              <a:buFont typeface="Arial" panose="020B0604020202020204" pitchFamily="34" charset="0"/>
              <a:buChar char="•"/>
            </a:pPr>
            <a:endParaRPr lang="en-US" sz="2000" dirty="0">
              <a:solidFill>
                <a:schemeClr val="tx1"/>
              </a:solidFill>
            </a:endParaRPr>
          </a:p>
          <a:p>
            <a:pPr marL="203195">
              <a:lnSpc>
                <a:spcPct val="115000"/>
              </a:lnSpc>
              <a:buClr>
                <a:srgbClr val="22439F"/>
              </a:buClr>
              <a:buSzPts val="1412"/>
            </a:pPr>
            <a:endParaRPr lang="en-US" sz="1900" b="1" dirty="0">
              <a:solidFill>
                <a:srgbClr val="19A63E"/>
              </a:solidFill>
            </a:endParaRPr>
          </a:p>
        </p:txBody>
      </p:sp>
    </p:spTree>
    <p:extLst>
      <p:ext uri="{BB962C8B-B14F-4D97-AF65-F5344CB8AC3E}">
        <p14:creationId xmlns:p14="http://schemas.microsoft.com/office/powerpoint/2010/main" val="3288134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AB409A03-A7FD-8487-65F0-06037BF4728C}"/>
              </a:ext>
            </a:extLst>
          </p:cNvPr>
          <p:cNvSpPr txBox="1"/>
          <p:nvPr/>
        </p:nvSpPr>
        <p:spPr>
          <a:xfrm>
            <a:off x="8879145" y="4366076"/>
            <a:ext cx="3239704" cy="2062103"/>
          </a:xfrm>
          <a:prstGeom prst="rect">
            <a:avLst/>
          </a:prstGeom>
          <a:noFill/>
        </p:spPr>
        <p:txBody>
          <a:bodyPr wrap="square" rtlCol="0">
            <a:spAutoFit/>
          </a:bodyPr>
          <a:lstStyle/>
          <a:p>
            <a:r>
              <a:rPr lang="en-US" sz="3200" b="1" dirty="0">
                <a:solidFill>
                  <a:srgbClr val="19A63D"/>
                </a:solidFill>
              </a:rPr>
              <a:t>CRIMINAL &amp; EVICTION RECORD REMOVAL</a:t>
            </a:r>
          </a:p>
        </p:txBody>
      </p:sp>
      <p:pic>
        <p:nvPicPr>
          <p:cNvPr id="40" name="Picture 39">
            <a:extLst>
              <a:ext uri="{FF2B5EF4-FFF2-40B4-BE49-F238E27FC236}">
                <a16:creationId xmlns:a16="http://schemas.microsoft.com/office/drawing/2014/main" id="{6351E2E5-1901-5E8D-17A8-71B8CCDAFB47}"/>
              </a:ext>
            </a:extLst>
          </p:cNvPr>
          <p:cNvPicPr>
            <a:picLocks noChangeAspect="1"/>
          </p:cNvPicPr>
          <p:nvPr/>
        </p:nvPicPr>
        <p:blipFill>
          <a:blip r:embed="rId2"/>
          <a:stretch>
            <a:fillRect/>
          </a:stretch>
        </p:blipFill>
        <p:spPr>
          <a:xfrm>
            <a:off x="4346265" y="3816339"/>
            <a:ext cx="4079185" cy="2954794"/>
          </a:xfrm>
          <a:prstGeom prst="rect">
            <a:avLst/>
          </a:prstGeom>
        </p:spPr>
      </p:pic>
      <p:pic>
        <p:nvPicPr>
          <p:cNvPr id="42" name="Picture 41">
            <a:extLst>
              <a:ext uri="{FF2B5EF4-FFF2-40B4-BE49-F238E27FC236}">
                <a16:creationId xmlns:a16="http://schemas.microsoft.com/office/drawing/2014/main" id="{3240450E-F169-42C0-C3CB-44D2EA56EFE3}"/>
              </a:ext>
            </a:extLst>
          </p:cNvPr>
          <p:cNvPicPr>
            <a:picLocks noChangeAspect="1"/>
          </p:cNvPicPr>
          <p:nvPr/>
        </p:nvPicPr>
        <p:blipFill>
          <a:blip r:embed="rId3"/>
          <a:stretch>
            <a:fillRect/>
          </a:stretch>
        </p:blipFill>
        <p:spPr>
          <a:xfrm>
            <a:off x="-161958" y="-176690"/>
            <a:ext cx="4511535" cy="3146342"/>
          </a:xfrm>
          <a:prstGeom prst="rect">
            <a:avLst/>
          </a:prstGeom>
        </p:spPr>
      </p:pic>
      <p:pic>
        <p:nvPicPr>
          <p:cNvPr id="44" name="Picture 43">
            <a:extLst>
              <a:ext uri="{FF2B5EF4-FFF2-40B4-BE49-F238E27FC236}">
                <a16:creationId xmlns:a16="http://schemas.microsoft.com/office/drawing/2014/main" id="{D8273E88-BC70-7C33-FCEA-32BD9781A64F}"/>
              </a:ext>
            </a:extLst>
          </p:cNvPr>
          <p:cNvPicPr>
            <a:picLocks noChangeAspect="1"/>
          </p:cNvPicPr>
          <p:nvPr/>
        </p:nvPicPr>
        <p:blipFill>
          <a:blip r:embed="rId4"/>
          <a:stretch>
            <a:fillRect/>
          </a:stretch>
        </p:blipFill>
        <p:spPr>
          <a:xfrm>
            <a:off x="8303247" y="185056"/>
            <a:ext cx="3766874" cy="3552096"/>
          </a:xfrm>
          <a:prstGeom prst="rect">
            <a:avLst/>
          </a:prstGeom>
        </p:spPr>
      </p:pic>
      <p:pic>
        <p:nvPicPr>
          <p:cNvPr id="46" name="Picture 45">
            <a:extLst>
              <a:ext uri="{FF2B5EF4-FFF2-40B4-BE49-F238E27FC236}">
                <a16:creationId xmlns:a16="http://schemas.microsoft.com/office/drawing/2014/main" id="{9869A81F-F737-2447-8AB6-E5B352C20D5B}"/>
              </a:ext>
            </a:extLst>
          </p:cNvPr>
          <p:cNvPicPr>
            <a:picLocks noChangeAspect="1"/>
          </p:cNvPicPr>
          <p:nvPr/>
        </p:nvPicPr>
        <p:blipFill>
          <a:blip r:embed="rId5"/>
          <a:stretch>
            <a:fillRect/>
          </a:stretch>
        </p:blipFill>
        <p:spPr>
          <a:xfrm>
            <a:off x="4610774" y="242496"/>
            <a:ext cx="3463299" cy="2103498"/>
          </a:xfrm>
          <a:prstGeom prst="rect">
            <a:avLst/>
          </a:prstGeom>
        </p:spPr>
      </p:pic>
      <p:pic>
        <p:nvPicPr>
          <p:cNvPr id="38" name="Picture 37">
            <a:extLst>
              <a:ext uri="{FF2B5EF4-FFF2-40B4-BE49-F238E27FC236}">
                <a16:creationId xmlns:a16="http://schemas.microsoft.com/office/drawing/2014/main" id="{DD05A3F1-3BFA-68B9-9286-09ECBD4539A1}"/>
              </a:ext>
            </a:extLst>
          </p:cNvPr>
          <p:cNvPicPr>
            <a:picLocks noChangeAspect="1"/>
          </p:cNvPicPr>
          <p:nvPr/>
        </p:nvPicPr>
        <p:blipFill>
          <a:blip r:embed="rId6"/>
          <a:stretch>
            <a:fillRect/>
          </a:stretch>
        </p:blipFill>
        <p:spPr>
          <a:xfrm>
            <a:off x="828756" y="2929307"/>
            <a:ext cx="3283271" cy="3743637"/>
          </a:xfrm>
          <a:prstGeom prst="rect">
            <a:avLst/>
          </a:prstGeom>
        </p:spPr>
      </p:pic>
      <p:cxnSp>
        <p:nvCxnSpPr>
          <p:cNvPr id="20" name="Straight Arrow Connector 19">
            <a:extLst>
              <a:ext uri="{FF2B5EF4-FFF2-40B4-BE49-F238E27FC236}">
                <a16:creationId xmlns:a16="http://schemas.microsoft.com/office/drawing/2014/main" id="{7F707A32-29E1-3F57-781E-A535AAA77CA9}"/>
              </a:ext>
            </a:extLst>
          </p:cNvPr>
          <p:cNvCxnSpPr>
            <a:cxnSpLocks/>
          </p:cNvCxnSpPr>
          <p:nvPr/>
        </p:nvCxnSpPr>
        <p:spPr>
          <a:xfrm>
            <a:off x="3791712" y="743712"/>
            <a:ext cx="1949879" cy="1009878"/>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020EECE-CA51-81D1-F9CF-434F73F79A89}"/>
              </a:ext>
            </a:extLst>
          </p:cNvPr>
          <p:cNvCxnSpPr>
            <a:cxnSpLocks/>
          </p:cNvCxnSpPr>
          <p:nvPr/>
        </p:nvCxnSpPr>
        <p:spPr>
          <a:xfrm>
            <a:off x="6818107" y="1753590"/>
            <a:ext cx="1984517" cy="592404"/>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F922EAF-C2A7-2B16-43EE-4F0538DC7FA7}"/>
              </a:ext>
            </a:extLst>
          </p:cNvPr>
          <p:cNvCxnSpPr>
            <a:cxnSpLocks/>
          </p:cNvCxnSpPr>
          <p:nvPr/>
        </p:nvCxnSpPr>
        <p:spPr>
          <a:xfrm>
            <a:off x="3877056" y="5808420"/>
            <a:ext cx="889595" cy="0"/>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FF1AB54-AB03-589D-4B84-4277ADF998D7}"/>
              </a:ext>
            </a:extLst>
          </p:cNvPr>
          <p:cNvCxnSpPr>
            <a:cxnSpLocks/>
          </p:cNvCxnSpPr>
          <p:nvPr/>
        </p:nvCxnSpPr>
        <p:spPr>
          <a:xfrm flipH="1">
            <a:off x="4112027" y="3454969"/>
            <a:ext cx="5249373" cy="459559"/>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1680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55082-DCF9-5511-CB75-7A604C3467F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3BFE10D-79DF-1FD9-3505-B65C08799030}"/>
              </a:ext>
            </a:extLst>
          </p:cNvPr>
          <p:cNvPicPr>
            <a:picLocks noChangeAspect="1"/>
          </p:cNvPicPr>
          <p:nvPr/>
        </p:nvPicPr>
        <p:blipFill>
          <a:blip r:embed="rId2"/>
          <a:stretch>
            <a:fillRect/>
          </a:stretch>
        </p:blipFill>
        <p:spPr>
          <a:xfrm>
            <a:off x="157163" y="129118"/>
            <a:ext cx="4200525" cy="1535451"/>
          </a:xfrm>
          <a:prstGeom prst="rect">
            <a:avLst/>
          </a:prstGeom>
        </p:spPr>
      </p:pic>
      <p:pic>
        <p:nvPicPr>
          <p:cNvPr id="13" name="Picture 12">
            <a:extLst>
              <a:ext uri="{FF2B5EF4-FFF2-40B4-BE49-F238E27FC236}">
                <a16:creationId xmlns:a16="http://schemas.microsoft.com/office/drawing/2014/main" id="{6E8B3973-A834-FACF-440A-8BCAD76627B5}"/>
              </a:ext>
            </a:extLst>
          </p:cNvPr>
          <p:cNvPicPr>
            <a:picLocks noChangeAspect="1"/>
          </p:cNvPicPr>
          <p:nvPr/>
        </p:nvPicPr>
        <p:blipFill>
          <a:blip r:embed="rId3"/>
          <a:stretch>
            <a:fillRect/>
          </a:stretch>
        </p:blipFill>
        <p:spPr>
          <a:xfrm>
            <a:off x="157163" y="2090805"/>
            <a:ext cx="4803187" cy="3219322"/>
          </a:xfrm>
          <a:prstGeom prst="rect">
            <a:avLst/>
          </a:prstGeom>
        </p:spPr>
      </p:pic>
      <p:pic>
        <p:nvPicPr>
          <p:cNvPr id="15" name="Picture 14">
            <a:extLst>
              <a:ext uri="{FF2B5EF4-FFF2-40B4-BE49-F238E27FC236}">
                <a16:creationId xmlns:a16="http://schemas.microsoft.com/office/drawing/2014/main" id="{FD387DFA-F0EB-13BE-3B5C-B486A87AFD47}"/>
              </a:ext>
            </a:extLst>
          </p:cNvPr>
          <p:cNvPicPr>
            <a:picLocks noChangeAspect="1"/>
          </p:cNvPicPr>
          <p:nvPr/>
        </p:nvPicPr>
        <p:blipFill>
          <a:blip r:embed="rId4"/>
          <a:stretch>
            <a:fillRect/>
          </a:stretch>
        </p:blipFill>
        <p:spPr>
          <a:xfrm>
            <a:off x="7653348" y="129118"/>
            <a:ext cx="2981324" cy="1892113"/>
          </a:xfrm>
          <a:prstGeom prst="rect">
            <a:avLst/>
          </a:prstGeom>
        </p:spPr>
      </p:pic>
      <p:pic>
        <p:nvPicPr>
          <p:cNvPr id="17" name="Picture 16">
            <a:extLst>
              <a:ext uri="{FF2B5EF4-FFF2-40B4-BE49-F238E27FC236}">
                <a16:creationId xmlns:a16="http://schemas.microsoft.com/office/drawing/2014/main" id="{E62737F0-1F78-5B66-8DCF-3179148DCADF}"/>
              </a:ext>
            </a:extLst>
          </p:cNvPr>
          <p:cNvPicPr>
            <a:picLocks noChangeAspect="1"/>
          </p:cNvPicPr>
          <p:nvPr/>
        </p:nvPicPr>
        <p:blipFill>
          <a:blip r:embed="rId5"/>
          <a:stretch>
            <a:fillRect/>
          </a:stretch>
        </p:blipFill>
        <p:spPr>
          <a:xfrm>
            <a:off x="3700463" y="3660762"/>
            <a:ext cx="4284841" cy="3219322"/>
          </a:xfrm>
          <a:prstGeom prst="rect">
            <a:avLst/>
          </a:prstGeom>
        </p:spPr>
      </p:pic>
      <p:pic>
        <p:nvPicPr>
          <p:cNvPr id="19" name="Picture 18">
            <a:extLst>
              <a:ext uri="{FF2B5EF4-FFF2-40B4-BE49-F238E27FC236}">
                <a16:creationId xmlns:a16="http://schemas.microsoft.com/office/drawing/2014/main" id="{5216E7A6-D8BC-4F4F-7C2E-8A3BD5620ADF}"/>
              </a:ext>
            </a:extLst>
          </p:cNvPr>
          <p:cNvPicPr>
            <a:picLocks noChangeAspect="1"/>
          </p:cNvPicPr>
          <p:nvPr/>
        </p:nvPicPr>
        <p:blipFill>
          <a:blip r:embed="rId6"/>
          <a:stretch>
            <a:fillRect/>
          </a:stretch>
        </p:blipFill>
        <p:spPr>
          <a:xfrm>
            <a:off x="7990484" y="2517971"/>
            <a:ext cx="4339674" cy="3039868"/>
          </a:xfrm>
          <a:prstGeom prst="rect">
            <a:avLst/>
          </a:prstGeom>
        </p:spPr>
      </p:pic>
      <p:cxnSp>
        <p:nvCxnSpPr>
          <p:cNvPr id="20" name="Straight Arrow Connector 19">
            <a:extLst>
              <a:ext uri="{FF2B5EF4-FFF2-40B4-BE49-F238E27FC236}">
                <a16:creationId xmlns:a16="http://schemas.microsoft.com/office/drawing/2014/main" id="{4694AF7E-58A1-2D04-ABA6-B5D5DD12C1F7}"/>
              </a:ext>
            </a:extLst>
          </p:cNvPr>
          <p:cNvCxnSpPr>
            <a:cxnSpLocks/>
          </p:cNvCxnSpPr>
          <p:nvPr/>
        </p:nvCxnSpPr>
        <p:spPr>
          <a:xfrm>
            <a:off x="4257675" y="1014416"/>
            <a:ext cx="3429002" cy="0"/>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04FB891-E8FB-5D04-2239-3D8375902E59}"/>
              </a:ext>
            </a:extLst>
          </p:cNvPr>
          <p:cNvSpPr txBox="1"/>
          <p:nvPr/>
        </p:nvSpPr>
        <p:spPr>
          <a:xfrm>
            <a:off x="5103738" y="589066"/>
            <a:ext cx="1903085" cy="307777"/>
          </a:xfrm>
          <a:prstGeom prst="rect">
            <a:avLst/>
          </a:prstGeom>
          <a:noFill/>
        </p:spPr>
        <p:txBody>
          <a:bodyPr wrap="none" rtlCol="0">
            <a:spAutoFit/>
          </a:bodyPr>
          <a:lstStyle/>
          <a:p>
            <a:r>
              <a:rPr lang="en-US" b="1" dirty="0">
                <a:solidFill>
                  <a:srgbClr val="0C439E"/>
                </a:solidFill>
              </a:rPr>
              <a:t>Cases to respond to</a:t>
            </a:r>
          </a:p>
        </p:txBody>
      </p:sp>
      <p:cxnSp>
        <p:nvCxnSpPr>
          <p:cNvPr id="25" name="Straight Arrow Connector 24">
            <a:extLst>
              <a:ext uri="{FF2B5EF4-FFF2-40B4-BE49-F238E27FC236}">
                <a16:creationId xmlns:a16="http://schemas.microsoft.com/office/drawing/2014/main" id="{6C1E081B-3119-FBFE-7CFF-89DA6A014359}"/>
              </a:ext>
            </a:extLst>
          </p:cNvPr>
          <p:cNvCxnSpPr>
            <a:cxnSpLocks/>
          </p:cNvCxnSpPr>
          <p:nvPr/>
        </p:nvCxnSpPr>
        <p:spPr>
          <a:xfrm>
            <a:off x="8572500" y="1885950"/>
            <a:ext cx="0" cy="698424"/>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2C05785-159C-6126-5E6B-68CB8C15CCE1}"/>
              </a:ext>
            </a:extLst>
          </p:cNvPr>
          <p:cNvCxnSpPr>
            <a:cxnSpLocks/>
            <a:endCxn id="17" idx="0"/>
          </p:cNvCxnSpPr>
          <p:nvPr/>
        </p:nvCxnSpPr>
        <p:spPr>
          <a:xfrm flipH="1">
            <a:off x="5842884" y="1899715"/>
            <a:ext cx="2660766" cy="1761047"/>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14A50D8-CA37-3E6D-30A7-9B25617D46CD}"/>
              </a:ext>
            </a:extLst>
          </p:cNvPr>
          <p:cNvCxnSpPr>
            <a:cxnSpLocks/>
          </p:cNvCxnSpPr>
          <p:nvPr/>
        </p:nvCxnSpPr>
        <p:spPr>
          <a:xfrm flipH="1">
            <a:off x="4195762" y="1899715"/>
            <a:ext cx="4376738" cy="967468"/>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400495B-CFF8-6E47-BCFC-78806F10E329}"/>
              </a:ext>
            </a:extLst>
          </p:cNvPr>
          <p:cNvSpPr txBox="1"/>
          <p:nvPr/>
        </p:nvSpPr>
        <p:spPr>
          <a:xfrm>
            <a:off x="2633561" y="2061154"/>
            <a:ext cx="3777346" cy="523220"/>
          </a:xfrm>
          <a:prstGeom prst="rect">
            <a:avLst/>
          </a:prstGeom>
          <a:noFill/>
        </p:spPr>
        <p:txBody>
          <a:bodyPr wrap="square" rtlCol="0">
            <a:spAutoFit/>
          </a:bodyPr>
          <a:lstStyle/>
          <a:p>
            <a:r>
              <a:rPr lang="en-US" b="1" dirty="0">
                <a:solidFill>
                  <a:srgbClr val="0C439E"/>
                </a:solidFill>
              </a:rPr>
              <a:t>Depending on which county the case is in, LTU will direct user to answer</a:t>
            </a:r>
          </a:p>
        </p:txBody>
      </p:sp>
      <p:sp>
        <p:nvSpPr>
          <p:cNvPr id="34" name="TextBox 33">
            <a:extLst>
              <a:ext uri="{FF2B5EF4-FFF2-40B4-BE49-F238E27FC236}">
                <a16:creationId xmlns:a16="http://schemas.microsoft.com/office/drawing/2014/main" id="{4AA1FBEE-D6AF-4F75-098C-E07A84051435}"/>
              </a:ext>
            </a:extLst>
          </p:cNvPr>
          <p:cNvSpPr txBox="1"/>
          <p:nvPr/>
        </p:nvSpPr>
        <p:spPr>
          <a:xfrm>
            <a:off x="157163" y="5686425"/>
            <a:ext cx="3283271" cy="584775"/>
          </a:xfrm>
          <a:prstGeom prst="rect">
            <a:avLst/>
          </a:prstGeom>
          <a:noFill/>
        </p:spPr>
        <p:txBody>
          <a:bodyPr wrap="none" rtlCol="0">
            <a:spAutoFit/>
          </a:bodyPr>
          <a:lstStyle/>
          <a:p>
            <a:r>
              <a:rPr lang="en-US" sz="3200" b="1" dirty="0">
                <a:solidFill>
                  <a:srgbClr val="19A63D"/>
                </a:solidFill>
              </a:rPr>
              <a:t>SMALL CLAIMS</a:t>
            </a:r>
          </a:p>
        </p:txBody>
      </p:sp>
    </p:spTree>
    <p:extLst>
      <p:ext uri="{BB962C8B-B14F-4D97-AF65-F5344CB8AC3E}">
        <p14:creationId xmlns:p14="http://schemas.microsoft.com/office/powerpoint/2010/main" val="1957143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EABEE0-DD76-4681-631E-4CE2D2B7A41F}"/>
              </a:ext>
            </a:extLst>
          </p:cNvPr>
          <p:cNvPicPr>
            <a:picLocks noChangeAspect="1"/>
          </p:cNvPicPr>
          <p:nvPr/>
        </p:nvPicPr>
        <p:blipFill>
          <a:blip r:embed="rId2"/>
          <a:stretch>
            <a:fillRect/>
          </a:stretch>
        </p:blipFill>
        <p:spPr>
          <a:xfrm>
            <a:off x="344905" y="0"/>
            <a:ext cx="6015789" cy="6858000"/>
          </a:xfrm>
          <a:prstGeom prst="rect">
            <a:avLst/>
          </a:prstGeom>
        </p:spPr>
      </p:pic>
      <p:pic>
        <p:nvPicPr>
          <p:cNvPr id="13" name="Picture 12">
            <a:extLst>
              <a:ext uri="{FF2B5EF4-FFF2-40B4-BE49-F238E27FC236}">
                <a16:creationId xmlns:a16="http://schemas.microsoft.com/office/drawing/2014/main" id="{8FC2650A-F9EE-F347-76BD-D8AAFC908F7D}"/>
              </a:ext>
            </a:extLst>
          </p:cNvPr>
          <p:cNvPicPr>
            <a:picLocks noChangeAspect="1"/>
          </p:cNvPicPr>
          <p:nvPr/>
        </p:nvPicPr>
        <p:blipFill>
          <a:blip r:embed="rId3"/>
          <a:stretch>
            <a:fillRect/>
          </a:stretch>
        </p:blipFill>
        <p:spPr>
          <a:xfrm>
            <a:off x="6430549" y="134112"/>
            <a:ext cx="5416546" cy="5006742"/>
          </a:xfrm>
          <a:prstGeom prst="rect">
            <a:avLst/>
          </a:prstGeom>
        </p:spPr>
      </p:pic>
      <p:cxnSp>
        <p:nvCxnSpPr>
          <p:cNvPr id="14" name="Straight Arrow Connector 13">
            <a:extLst>
              <a:ext uri="{FF2B5EF4-FFF2-40B4-BE49-F238E27FC236}">
                <a16:creationId xmlns:a16="http://schemas.microsoft.com/office/drawing/2014/main" id="{D8E144E6-461E-3C88-7DC0-8C94BFA986EA}"/>
              </a:ext>
            </a:extLst>
          </p:cNvPr>
          <p:cNvCxnSpPr>
            <a:cxnSpLocks/>
          </p:cNvCxnSpPr>
          <p:nvPr/>
        </p:nvCxnSpPr>
        <p:spPr>
          <a:xfrm flipV="1">
            <a:off x="5915787" y="816864"/>
            <a:ext cx="936117" cy="3026096"/>
          </a:xfrm>
          <a:prstGeom prst="straightConnector1">
            <a:avLst/>
          </a:prstGeom>
          <a:ln w="57150">
            <a:solidFill>
              <a:srgbClr val="DD6058"/>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2033016-82AB-1E37-8C24-FFFD769A1E4D}"/>
              </a:ext>
            </a:extLst>
          </p:cNvPr>
          <p:cNvSpPr txBox="1"/>
          <p:nvPr/>
        </p:nvSpPr>
        <p:spPr>
          <a:xfrm>
            <a:off x="6681216" y="5419109"/>
            <a:ext cx="5416546" cy="1077218"/>
          </a:xfrm>
          <a:prstGeom prst="rect">
            <a:avLst/>
          </a:prstGeom>
          <a:noFill/>
        </p:spPr>
        <p:txBody>
          <a:bodyPr wrap="square" rtlCol="0">
            <a:spAutoFit/>
          </a:bodyPr>
          <a:lstStyle/>
          <a:p>
            <a:r>
              <a:rPr lang="en-US" sz="3200" b="1" dirty="0">
                <a:solidFill>
                  <a:srgbClr val="19A63D"/>
                </a:solidFill>
              </a:rPr>
              <a:t>POWER OF ATTORNEY FOR HEALTH CARE</a:t>
            </a:r>
          </a:p>
        </p:txBody>
      </p:sp>
    </p:spTree>
    <p:extLst>
      <p:ext uri="{BB962C8B-B14F-4D97-AF65-F5344CB8AC3E}">
        <p14:creationId xmlns:p14="http://schemas.microsoft.com/office/powerpoint/2010/main" val="547137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19"/>
          <p:cNvPicPr preferRelativeResize="0"/>
          <p:nvPr/>
        </p:nvPicPr>
        <p:blipFill rotWithShape="1">
          <a:blip r:embed="rId3">
            <a:alphaModFix/>
          </a:blip>
          <a:srcRect/>
          <a:stretch/>
        </p:blipFill>
        <p:spPr>
          <a:xfrm>
            <a:off x="-175889" y="0"/>
            <a:ext cx="7703921" cy="6858000"/>
          </a:xfrm>
          <a:prstGeom prst="rect">
            <a:avLst/>
          </a:prstGeom>
          <a:noFill/>
          <a:ln>
            <a:noFill/>
          </a:ln>
        </p:spPr>
      </p:pic>
      <p:sp>
        <p:nvSpPr>
          <p:cNvPr id="315" name="Google Shape;315;p19"/>
          <p:cNvSpPr txBox="1"/>
          <p:nvPr/>
        </p:nvSpPr>
        <p:spPr>
          <a:xfrm>
            <a:off x="7528033" y="2490935"/>
            <a:ext cx="4271400" cy="1077300"/>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22439F"/>
                </a:solidFill>
                <a:effectLst/>
                <a:uLnTx/>
                <a:uFillTx/>
                <a:latin typeface="Calibri"/>
                <a:ea typeface="Calibri"/>
                <a:cs typeface="Calibri"/>
                <a:sym typeface="Calibri"/>
              </a:rPr>
              <a:t>Let’s look at some of our self-help resources</a:t>
            </a: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316" name="Google Shape;316;p19"/>
          <p:cNvCxnSpPr/>
          <p:nvPr/>
        </p:nvCxnSpPr>
        <p:spPr>
          <a:xfrm flipH="1">
            <a:off x="7333700" y="3200250"/>
            <a:ext cx="1062000" cy="1302300"/>
          </a:xfrm>
          <a:prstGeom prst="straightConnector1">
            <a:avLst/>
          </a:prstGeom>
          <a:noFill/>
          <a:ln w="47625" cap="flat" cmpd="sng">
            <a:solidFill>
              <a:srgbClr val="DB6058"/>
            </a:solidFill>
            <a:prstDash val="solid"/>
            <a:miter lim="800000"/>
            <a:headEnd type="none" w="sm" len="sm"/>
            <a:tailEnd type="triangle" w="med" len="med"/>
          </a:ln>
        </p:spPr>
      </p:cxnSp>
      <p:pic>
        <p:nvPicPr>
          <p:cNvPr id="317" name="Google Shape;317;p19" title="LIFT LOGO ON WHITE.png"/>
          <p:cNvPicPr preferRelativeResize="0"/>
          <p:nvPr/>
        </p:nvPicPr>
        <p:blipFill>
          <a:blip r:embed="rId4">
            <a:alphaModFix/>
          </a:blip>
          <a:stretch>
            <a:fillRect/>
          </a:stretch>
        </p:blipFill>
        <p:spPr>
          <a:xfrm>
            <a:off x="8035600" y="6251330"/>
            <a:ext cx="4156399" cy="57409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273554-D53E-0C6C-2BCF-0DDBFEF6AE47}"/>
              </a:ext>
            </a:extLst>
          </p:cNvPr>
          <p:cNvPicPr>
            <a:picLocks noChangeAspect="1"/>
          </p:cNvPicPr>
          <p:nvPr/>
        </p:nvPicPr>
        <p:blipFill>
          <a:blip r:embed="rId2"/>
          <a:stretch>
            <a:fillRect/>
          </a:stretch>
        </p:blipFill>
        <p:spPr>
          <a:xfrm>
            <a:off x="509154" y="0"/>
            <a:ext cx="5297147" cy="6858000"/>
          </a:xfrm>
          <a:prstGeom prst="rect">
            <a:avLst/>
          </a:prstGeom>
        </p:spPr>
      </p:pic>
      <p:pic>
        <p:nvPicPr>
          <p:cNvPr id="5" name="Picture 4">
            <a:extLst>
              <a:ext uri="{FF2B5EF4-FFF2-40B4-BE49-F238E27FC236}">
                <a16:creationId xmlns:a16="http://schemas.microsoft.com/office/drawing/2014/main" id="{3D0B8587-785B-9FB0-2148-9CEB642233A0}"/>
              </a:ext>
            </a:extLst>
          </p:cNvPr>
          <p:cNvPicPr>
            <a:picLocks noChangeAspect="1"/>
          </p:cNvPicPr>
          <p:nvPr/>
        </p:nvPicPr>
        <p:blipFill>
          <a:blip r:embed="rId3"/>
          <a:stretch>
            <a:fillRect/>
          </a:stretch>
        </p:blipFill>
        <p:spPr>
          <a:xfrm>
            <a:off x="6434469" y="0"/>
            <a:ext cx="5289622" cy="6858000"/>
          </a:xfrm>
          <a:prstGeom prst="rect">
            <a:avLst/>
          </a:prstGeom>
        </p:spPr>
      </p:pic>
      <p:sp>
        <p:nvSpPr>
          <p:cNvPr id="10" name="Rectangle 9">
            <a:extLst>
              <a:ext uri="{FF2B5EF4-FFF2-40B4-BE49-F238E27FC236}">
                <a16:creationId xmlns:a16="http://schemas.microsoft.com/office/drawing/2014/main" id="{3810A10D-2DC1-1CEA-D30D-8C675EE2205B}"/>
              </a:ext>
            </a:extLst>
          </p:cNvPr>
          <p:cNvSpPr/>
          <p:nvPr/>
        </p:nvSpPr>
        <p:spPr>
          <a:xfrm>
            <a:off x="109728" y="-134112"/>
            <a:ext cx="11740896" cy="7181088"/>
          </a:xfrm>
          <a:prstGeom prst="rect">
            <a:avLst/>
          </a:prstGeom>
          <a:solidFill>
            <a:schemeClr val="bg1">
              <a:alpha val="310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EEA308C-EE0C-0C07-57A4-4C4FCE2C6834}"/>
              </a:ext>
            </a:extLst>
          </p:cNvPr>
          <p:cNvSpPr/>
          <p:nvPr/>
        </p:nvSpPr>
        <p:spPr>
          <a:xfrm>
            <a:off x="1100188" y="2325624"/>
            <a:ext cx="10046208" cy="2206752"/>
          </a:xfrm>
          <a:prstGeom prst="rect">
            <a:avLst/>
          </a:prstGeom>
          <a:solidFill>
            <a:srgbClr val="0C439E">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7375D6C-34A3-FDB0-8A7A-D8DA611CE550}"/>
              </a:ext>
            </a:extLst>
          </p:cNvPr>
          <p:cNvSpPr txBox="1"/>
          <p:nvPr/>
        </p:nvSpPr>
        <p:spPr>
          <a:xfrm>
            <a:off x="1318189" y="2828835"/>
            <a:ext cx="9732126" cy="1200329"/>
          </a:xfrm>
          <a:prstGeom prst="rect">
            <a:avLst/>
          </a:prstGeom>
          <a:noFill/>
        </p:spPr>
        <p:txBody>
          <a:bodyPr wrap="square" rtlCol="0">
            <a:spAutoFit/>
          </a:bodyPr>
          <a:lstStyle/>
          <a:p>
            <a:r>
              <a:rPr lang="en-US" sz="3600" b="1" dirty="0">
                <a:solidFill>
                  <a:schemeClr val="bg1"/>
                </a:solidFill>
              </a:rPr>
              <a:t>Our website has a variety of downloadable, sharable PDFs. Please distribute freely!</a:t>
            </a:r>
          </a:p>
        </p:txBody>
      </p:sp>
      <p:sp>
        <p:nvSpPr>
          <p:cNvPr id="8" name="Rectangle 7">
            <a:extLst>
              <a:ext uri="{FF2B5EF4-FFF2-40B4-BE49-F238E27FC236}">
                <a16:creationId xmlns:a16="http://schemas.microsoft.com/office/drawing/2014/main" id="{ECDB186A-CC59-5E1E-9CF7-51AB2E655341}"/>
              </a:ext>
            </a:extLst>
          </p:cNvPr>
          <p:cNvSpPr/>
          <p:nvPr/>
        </p:nvSpPr>
        <p:spPr>
          <a:xfrm>
            <a:off x="6714885" y="5106924"/>
            <a:ext cx="4148187" cy="1298448"/>
          </a:xfrm>
          <a:prstGeom prst="rect">
            <a:avLst/>
          </a:prstGeom>
          <a:solidFill>
            <a:srgbClr val="0C439E">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3CEA66F-6D0F-8CF7-A350-31EF8ABE09B3}"/>
              </a:ext>
            </a:extLst>
          </p:cNvPr>
          <p:cNvSpPr txBox="1"/>
          <p:nvPr/>
        </p:nvSpPr>
        <p:spPr>
          <a:xfrm>
            <a:off x="6827520" y="5391424"/>
            <a:ext cx="3840480" cy="738664"/>
          </a:xfrm>
          <a:prstGeom prst="rect">
            <a:avLst/>
          </a:prstGeom>
          <a:noFill/>
        </p:spPr>
        <p:txBody>
          <a:bodyPr wrap="square" rtlCol="0">
            <a:spAutoFit/>
          </a:bodyPr>
          <a:lstStyle/>
          <a:p>
            <a:r>
              <a:rPr lang="en-US" b="1" dirty="0">
                <a:solidFill>
                  <a:schemeClr val="bg1"/>
                </a:solidFill>
              </a:rPr>
              <a:t>We also have a driver’s license reinstatement form, where LIFT will pay the $60 reinstatement fee if the user is eligible.</a:t>
            </a:r>
          </a:p>
        </p:txBody>
      </p:sp>
    </p:spTree>
    <p:extLst>
      <p:ext uri="{BB962C8B-B14F-4D97-AF65-F5344CB8AC3E}">
        <p14:creationId xmlns:p14="http://schemas.microsoft.com/office/powerpoint/2010/main" val="159445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g36e2e14416b_0_332"/>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719" name="Google Shape;719;g36e2e14416b_0_332"/>
          <p:cNvSpPr txBox="1">
            <a:spLocks noGrp="1"/>
          </p:cNvSpPr>
          <p:nvPr>
            <p:ph type="title"/>
          </p:nvPr>
        </p:nvSpPr>
        <p:spPr>
          <a:xfrm>
            <a:off x="415600" y="364767"/>
            <a:ext cx="113607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111"/>
              <a:buFont typeface="Calibri"/>
              <a:buNone/>
            </a:pPr>
            <a:r>
              <a:rPr lang="en-US" sz="3900" b="1">
                <a:solidFill>
                  <a:schemeClr val="lt1"/>
                </a:solidFill>
                <a:latin typeface="Arial"/>
                <a:ea typeface="Arial"/>
                <a:cs typeface="Arial"/>
                <a:sym typeface="Arial"/>
              </a:rPr>
              <a:t>Collaborations</a:t>
            </a:r>
            <a:endParaRPr sz="3900" b="1">
              <a:solidFill>
                <a:schemeClr val="lt1"/>
              </a:solidFill>
              <a:latin typeface="Arial"/>
              <a:ea typeface="Arial"/>
              <a:cs typeface="Arial"/>
              <a:sym typeface="Arial"/>
            </a:endParaRPr>
          </a:p>
        </p:txBody>
      </p:sp>
      <p:pic>
        <p:nvPicPr>
          <p:cNvPr id="720" name="Google Shape;720;g36e2e14416b_0_332"/>
          <p:cNvPicPr preferRelativeResize="0"/>
          <p:nvPr/>
        </p:nvPicPr>
        <p:blipFill rotWithShape="1">
          <a:blip r:embed="rId3">
            <a:alphaModFix/>
          </a:blip>
          <a:srcRect/>
          <a:stretch/>
        </p:blipFill>
        <p:spPr>
          <a:xfrm>
            <a:off x="367513" y="2325946"/>
            <a:ext cx="11456876" cy="3199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5"/>
        <p:cNvGrpSpPr/>
        <p:nvPr/>
      </p:nvGrpSpPr>
      <p:grpSpPr>
        <a:xfrm>
          <a:off x="0" y="0"/>
          <a:ext cx="0" cy="0"/>
          <a:chOff x="0" y="0"/>
          <a:chExt cx="0" cy="0"/>
        </a:xfrm>
      </p:grpSpPr>
      <p:pic>
        <p:nvPicPr>
          <p:cNvPr id="726" name="Google Shape;726;g3f5838f6ce8_0_1220"/>
          <p:cNvPicPr preferRelativeResize="0"/>
          <p:nvPr/>
        </p:nvPicPr>
        <p:blipFill rotWithShape="1">
          <a:blip r:embed="rId3">
            <a:alphaModFix/>
          </a:blip>
          <a:srcRect/>
          <a:stretch/>
        </p:blipFill>
        <p:spPr>
          <a:xfrm>
            <a:off x="1383588" y="152400"/>
            <a:ext cx="9424819" cy="6553195"/>
          </a:xfrm>
          <a:prstGeom prst="rect">
            <a:avLst/>
          </a:prstGeom>
          <a:noFill/>
          <a:ln>
            <a:noFill/>
          </a:ln>
        </p:spPr>
      </p:pic>
      <p:sp>
        <p:nvSpPr>
          <p:cNvPr id="727" name="Google Shape;727;g3f5838f6ce8_0_1220"/>
          <p:cNvSpPr/>
          <p:nvPr/>
        </p:nvSpPr>
        <p:spPr>
          <a:xfrm>
            <a:off x="448735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728" name="Google Shape;728;g3f5838f6ce8_0_1220"/>
          <p:cNvSpPr txBox="1">
            <a:spLocks noGrp="1"/>
          </p:cNvSpPr>
          <p:nvPr>
            <p:ph type="title" idx="4294967295"/>
          </p:nvPr>
        </p:nvSpPr>
        <p:spPr>
          <a:xfrm>
            <a:off x="4773621" y="288925"/>
            <a:ext cx="11361737" cy="763588"/>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70455"/>
              <a:buNone/>
            </a:pPr>
            <a:r>
              <a:rPr lang="en-US" b="1" dirty="0">
                <a:solidFill>
                  <a:schemeClr val="lt1"/>
                </a:solidFill>
                <a:latin typeface="Arial"/>
                <a:ea typeface="Arial"/>
                <a:cs typeface="Arial"/>
                <a:sym typeface="Arial"/>
              </a:rPr>
              <a:t>Legal Navigators Program</a:t>
            </a:r>
            <a:endParaRPr b="1" dirty="0">
              <a:solidFill>
                <a:schemeClr val="lt1"/>
              </a:solidFill>
              <a:latin typeface="Arial"/>
              <a:ea typeface="Arial"/>
              <a:cs typeface="Arial"/>
              <a:sym typeface="Arial"/>
            </a:endParaRPr>
          </a:p>
        </p:txBody>
      </p:sp>
      <p:pic>
        <p:nvPicPr>
          <p:cNvPr id="729" name="Google Shape;729;g3f5838f6ce8_0_1220" title="LIFT LOGO ON WHITE.png"/>
          <p:cNvPicPr preferRelativeResize="0"/>
          <p:nvPr/>
        </p:nvPicPr>
        <p:blipFill rotWithShape="1">
          <a:blip r:embed="rId4">
            <a:alphaModFix/>
          </a:blip>
          <a:srcRect/>
          <a:stretch/>
        </p:blipFill>
        <p:spPr>
          <a:xfrm>
            <a:off x="8035600" y="6251330"/>
            <a:ext cx="4156399" cy="57409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g36e2e14416b_3_14" title="Screenshot 2025-07-08 at 10.35.04 AM.png"/>
          <p:cNvPicPr preferRelativeResize="0"/>
          <p:nvPr/>
        </p:nvPicPr>
        <p:blipFill>
          <a:blip r:embed="rId3">
            <a:alphaModFix/>
          </a:blip>
          <a:stretch>
            <a:fillRect/>
          </a:stretch>
        </p:blipFill>
        <p:spPr>
          <a:xfrm>
            <a:off x="1033463" y="171450"/>
            <a:ext cx="10125075" cy="6515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g3f5838f6ce8_0_1560"/>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735" name="Google Shape;735;g3f5838f6ce8_0_1560"/>
          <p:cNvSpPr txBox="1">
            <a:spLocks noGrp="1"/>
          </p:cNvSpPr>
          <p:nvPr>
            <p:ph type="title"/>
          </p:nvPr>
        </p:nvSpPr>
        <p:spPr>
          <a:xfrm>
            <a:off x="415600" y="364767"/>
            <a:ext cx="113607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3100"/>
              <a:buFont typeface="Calibri"/>
              <a:buNone/>
            </a:pPr>
            <a:r>
              <a:rPr lang="en-US" sz="3900" b="1">
                <a:solidFill>
                  <a:schemeClr val="lt1"/>
                </a:solidFill>
                <a:latin typeface="Arial"/>
                <a:ea typeface="Arial"/>
                <a:cs typeface="Arial"/>
                <a:sym typeface="Arial"/>
              </a:rPr>
              <a:t>Our Impact in 2025 </a:t>
            </a:r>
            <a:endParaRPr sz="3900" b="1">
              <a:solidFill>
                <a:schemeClr val="lt1"/>
              </a:solidFill>
              <a:latin typeface="Arial"/>
              <a:ea typeface="Arial"/>
              <a:cs typeface="Arial"/>
              <a:sym typeface="Arial"/>
            </a:endParaRPr>
          </a:p>
        </p:txBody>
      </p:sp>
      <p:pic>
        <p:nvPicPr>
          <p:cNvPr id="736" name="Google Shape;736;g3f5838f6ce8_0_1560" title="LIFT LOGO ON WHITE.png"/>
          <p:cNvPicPr preferRelativeResize="0"/>
          <p:nvPr/>
        </p:nvPicPr>
        <p:blipFill rotWithShape="1">
          <a:blip r:embed="rId3">
            <a:alphaModFix/>
          </a:blip>
          <a:srcRect/>
          <a:stretch/>
        </p:blipFill>
        <p:spPr>
          <a:xfrm>
            <a:off x="8035600" y="6251330"/>
            <a:ext cx="4156399" cy="574095"/>
          </a:xfrm>
          <a:prstGeom prst="rect">
            <a:avLst/>
          </a:prstGeom>
          <a:noFill/>
          <a:ln>
            <a:noFill/>
          </a:ln>
        </p:spPr>
      </p:pic>
      <p:pic>
        <p:nvPicPr>
          <p:cNvPr id="737" name="Google Shape;737;g3f5838f6ce8_0_1560" title="Screenshot 2026-05-28 105033.png"/>
          <p:cNvPicPr preferRelativeResize="0"/>
          <p:nvPr/>
        </p:nvPicPr>
        <p:blipFill rotWithShape="1">
          <a:blip r:embed="rId4">
            <a:alphaModFix/>
          </a:blip>
          <a:srcRect r="4807" b="9206"/>
          <a:stretch/>
        </p:blipFill>
        <p:spPr>
          <a:xfrm>
            <a:off x="2199933" y="1712600"/>
            <a:ext cx="7417366" cy="453873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36e2e14416b_0_338"/>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341" name="Google Shape;341;g36e2e14416b_0_338"/>
          <p:cNvSpPr txBox="1">
            <a:spLocks noGrp="1"/>
          </p:cNvSpPr>
          <p:nvPr>
            <p:ph type="body" idx="1"/>
          </p:nvPr>
        </p:nvSpPr>
        <p:spPr>
          <a:xfrm>
            <a:off x="263475" y="1564475"/>
            <a:ext cx="5744100" cy="5060700"/>
          </a:xfrm>
          <a:prstGeom prst="rect">
            <a:avLst/>
          </a:prstGeom>
          <a:noFill/>
          <a:ln>
            <a:noFill/>
          </a:ln>
        </p:spPr>
        <p:txBody>
          <a:bodyPr spcFirstLastPara="1" wrap="square" lIns="91425" tIns="91425" rIns="91425" bIns="91425" anchor="t" anchorCtr="0">
            <a:normAutofit/>
          </a:bodyPr>
          <a:lstStyle/>
          <a:p>
            <a:pPr marL="457200" lvl="0" indent="-296731" algn="l" rtl="0">
              <a:lnSpc>
                <a:spcPct val="115000"/>
              </a:lnSpc>
              <a:spcBef>
                <a:spcPts val="0"/>
              </a:spcBef>
              <a:spcAft>
                <a:spcPts val="0"/>
              </a:spcAft>
              <a:buClr>
                <a:srgbClr val="FFB901"/>
              </a:buClr>
              <a:buSzPts val="1161"/>
              <a:buFont typeface="Calibri"/>
              <a:buChar char="●"/>
            </a:pPr>
            <a:r>
              <a:rPr lang="en-US" sz="1900" dirty="0">
                <a:solidFill>
                  <a:srgbClr val="222222"/>
                </a:solidFill>
                <a:latin typeface="+mj-lt"/>
                <a:ea typeface="Calibri"/>
                <a:cs typeface="Calibri"/>
                <a:sym typeface="Calibri"/>
              </a:rPr>
              <a:t>Research, coordination, and organization</a:t>
            </a:r>
            <a:endParaRPr sz="1900" dirty="0">
              <a:solidFill>
                <a:srgbClr val="222222"/>
              </a:solidFill>
              <a:latin typeface="+mj-lt"/>
              <a:ea typeface="Calibri"/>
              <a:cs typeface="Calibri"/>
              <a:sym typeface="Calibri"/>
            </a:endParaRPr>
          </a:p>
          <a:p>
            <a:pPr marL="914400" lvl="1" indent="-296731" algn="l" rtl="0">
              <a:lnSpc>
                <a:spcPct val="115000"/>
              </a:lnSpc>
              <a:spcBef>
                <a:spcPts val="0"/>
              </a:spcBef>
              <a:spcAft>
                <a:spcPts val="0"/>
              </a:spcAft>
              <a:buClr>
                <a:srgbClr val="FFB901"/>
              </a:buClr>
              <a:buSzPts val="1161"/>
              <a:buFont typeface="Calibri"/>
              <a:buChar char="○"/>
            </a:pPr>
            <a:r>
              <a:rPr lang="en-US" sz="1900" dirty="0">
                <a:solidFill>
                  <a:srgbClr val="222222"/>
                </a:solidFill>
                <a:latin typeface="+mj-lt"/>
                <a:ea typeface="Calibri"/>
                <a:cs typeface="Calibri"/>
                <a:sym typeface="Calibri"/>
              </a:rPr>
              <a:t>Small claims modules uses all 72 WI counties’ local rules which are reflected in the LTU tool</a:t>
            </a:r>
            <a:endParaRPr sz="1900" dirty="0">
              <a:latin typeface="+mj-lt"/>
              <a:ea typeface="Calibri"/>
              <a:cs typeface="Calibri"/>
              <a:sym typeface="Calibri"/>
            </a:endParaRPr>
          </a:p>
          <a:p>
            <a:pPr marL="457200" lvl="0" indent="-296731" algn="l" rtl="0">
              <a:lnSpc>
                <a:spcPct val="115000"/>
              </a:lnSpc>
              <a:spcBef>
                <a:spcPts val="0"/>
              </a:spcBef>
              <a:spcAft>
                <a:spcPts val="0"/>
              </a:spcAft>
              <a:buClr>
                <a:srgbClr val="FFB901"/>
              </a:buClr>
              <a:buSzPts val="1161"/>
              <a:buFont typeface="Calibri"/>
              <a:buChar char="●"/>
            </a:pPr>
            <a:r>
              <a:rPr lang="en-US" sz="1900" i="0" u="none" strike="noStrike" dirty="0">
                <a:solidFill>
                  <a:srgbClr val="222222"/>
                </a:solidFill>
                <a:latin typeface="+mj-lt"/>
                <a:ea typeface="Calibri"/>
                <a:cs typeface="Calibri"/>
                <a:sym typeface="Calibri"/>
              </a:rPr>
              <a:t>Accessibility and legal literacy</a:t>
            </a:r>
            <a:endParaRPr sz="1900" dirty="0">
              <a:solidFill>
                <a:srgbClr val="222222"/>
              </a:solidFill>
              <a:latin typeface="+mj-lt"/>
              <a:ea typeface="Calibri"/>
              <a:cs typeface="Calibri"/>
              <a:sym typeface="Calibri"/>
            </a:endParaRPr>
          </a:p>
          <a:p>
            <a:pPr marL="457200" lvl="0" indent="-296731" algn="l" rtl="0">
              <a:lnSpc>
                <a:spcPct val="115000"/>
              </a:lnSpc>
              <a:spcBef>
                <a:spcPts val="0"/>
              </a:spcBef>
              <a:spcAft>
                <a:spcPts val="0"/>
              </a:spcAft>
              <a:buClr>
                <a:srgbClr val="FFB901"/>
              </a:buClr>
              <a:buSzPts val="1161"/>
              <a:buFont typeface="Calibri"/>
              <a:buChar char="●"/>
            </a:pPr>
            <a:r>
              <a:rPr lang="en-US" sz="1900" dirty="0">
                <a:solidFill>
                  <a:srgbClr val="222222"/>
                </a:solidFill>
                <a:latin typeface="+mj-lt"/>
                <a:ea typeface="Calibri"/>
                <a:cs typeface="Calibri"/>
                <a:sym typeface="Calibri"/>
              </a:rPr>
              <a:t>Spreading awareness of the tool and building trust</a:t>
            </a:r>
            <a:endParaRPr sz="1900" dirty="0">
              <a:solidFill>
                <a:srgbClr val="222222"/>
              </a:solidFill>
              <a:latin typeface="+mj-lt"/>
              <a:ea typeface="Calibri"/>
              <a:cs typeface="Calibri"/>
              <a:sym typeface="Calibri"/>
            </a:endParaRPr>
          </a:p>
          <a:p>
            <a:pPr marL="457200" lvl="0" indent="-296731" algn="l" rtl="0">
              <a:lnSpc>
                <a:spcPct val="115000"/>
              </a:lnSpc>
              <a:spcBef>
                <a:spcPts val="0"/>
              </a:spcBef>
              <a:spcAft>
                <a:spcPts val="0"/>
              </a:spcAft>
              <a:buClr>
                <a:srgbClr val="FFB901"/>
              </a:buClr>
              <a:buSzPts val="1161"/>
              <a:buFont typeface="Calibri"/>
              <a:buChar char="●"/>
            </a:pPr>
            <a:r>
              <a:rPr lang="en-US" sz="1900" i="0" u="none" strike="noStrike" dirty="0">
                <a:solidFill>
                  <a:srgbClr val="222222"/>
                </a:solidFill>
                <a:latin typeface="+mj-lt"/>
                <a:ea typeface="Calibri"/>
                <a:cs typeface="Calibri"/>
                <a:sym typeface="Calibri"/>
              </a:rPr>
              <a:t>Communication with some state agencies is spotty</a:t>
            </a:r>
            <a:endParaRPr sz="1900" dirty="0">
              <a:latin typeface="+mj-lt"/>
              <a:ea typeface="Calibri"/>
              <a:cs typeface="Calibri"/>
              <a:sym typeface="Calibri"/>
            </a:endParaRPr>
          </a:p>
          <a:p>
            <a:pPr marL="457200" lvl="0" indent="-296731" algn="l" rtl="0">
              <a:lnSpc>
                <a:spcPct val="115000"/>
              </a:lnSpc>
              <a:spcBef>
                <a:spcPts val="0"/>
              </a:spcBef>
              <a:spcAft>
                <a:spcPts val="0"/>
              </a:spcAft>
              <a:buClr>
                <a:srgbClr val="FFB901"/>
              </a:buClr>
              <a:buSzPts val="1161"/>
              <a:buFont typeface="Calibri"/>
              <a:buChar char="●"/>
            </a:pPr>
            <a:r>
              <a:rPr lang="en-US" sz="1900" i="0" u="none" strike="noStrike" dirty="0">
                <a:solidFill>
                  <a:srgbClr val="222222"/>
                </a:solidFill>
                <a:latin typeface="+mj-lt"/>
                <a:ea typeface="Calibri"/>
                <a:cs typeface="Calibri"/>
                <a:sym typeface="Calibri"/>
              </a:rPr>
              <a:t>Catching </a:t>
            </a:r>
            <a:r>
              <a:rPr lang="en-US" sz="1900" dirty="0">
                <a:solidFill>
                  <a:srgbClr val="222222"/>
                </a:solidFill>
                <a:latin typeface="+mj-lt"/>
                <a:ea typeface="Calibri"/>
                <a:cs typeface="Calibri"/>
                <a:sym typeface="Calibri"/>
              </a:rPr>
              <a:t>issues</a:t>
            </a:r>
            <a:r>
              <a:rPr lang="en-US" sz="1900" i="0" u="none" strike="noStrike" dirty="0">
                <a:solidFill>
                  <a:srgbClr val="222222"/>
                </a:solidFill>
                <a:latin typeface="+mj-lt"/>
                <a:ea typeface="Calibri"/>
                <a:cs typeface="Calibri"/>
                <a:sym typeface="Calibri"/>
              </a:rPr>
              <a:t> in the system requires regular awareness and check</a:t>
            </a:r>
            <a:r>
              <a:rPr lang="en-US" sz="1900" dirty="0">
                <a:solidFill>
                  <a:srgbClr val="222222"/>
                </a:solidFill>
                <a:latin typeface="+mj-lt"/>
                <a:ea typeface="Calibri"/>
                <a:cs typeface="Calibri"/>
                <a:sym typeface="Calibri"/>
              </a:rPr>
              <a:t>-</a:t>
            </a:r>
            <a:r>
              <a:rPr lang="en-US" sz="1900" i="0" u="none" strike="noStrike" dirty="0">
                <a:solidFill>
                  <a:srgbClr val="222222"/>
                </a:solidFill>
                <a:latin typeface="+mj-lt"/>
                <a:ea typeface="Calibri"/>
                <a:cs typeface="Calibri"/>
                <a:sym typeface="Calibri"/>
              </a:rPr>
              <a:t>ins</a:t>
            </a:r>
            <a:endParaRPr sz="1900" dirty="0">
              <a:latin typeface="+mj-lt"/>
              <a:ea typeface="Calibri"/>
              <a:cs typeface="Calibri"/>
              <a:sym typeface="Calibri"/>
            </a:endParaRPr>
          </a:p>
          <a:p>
            <a:pPr marL="457200" lvl="0" indent="-296731" algn="l" rtl="0">
              <a:lnSpc>
                <a:spcPct val="115000"/>
              </a:lnSpc>
              <a:spcBef>
                <a:spcPts val="0"/>
              </a:spcBef>
              <a:spcAft>
                <a:spcPts val="0"/>
              </a:spcAft>
              <a:buClr>
                <a:srgbClr val="FFB901"/>
              </a:buClr>
              <a:buSzPts val="1161"/>
              <a:buFont typeface="Calibri"/>
              <a:buChar char="●"/>
            </a:pPr>
            <a:r>
              <a:rPr lang="en-US" sz="1900" dirty="0">
                <a:solidFill>
                  <a:srgbClr val="222222"/>
                </a:solidFill>
                <a:latin typeface="+mj-lt"/>
                <a:ea typeface="Calibri"/>
                <a:cs typeface="Calibri"/>
                <a:sym typeface="Calibri"/>
              </a:rPr>
              <a:t>Skepticism </a:t>
            </a:r>
            <a:r>
              <a:rPr lang="en-US" sz="1900" i="0" u="none" strike="noStrike" dirty="0">
                <a:solidFill>
                  <a:srgbClr val="222222"/>
                </a:solidFill>
                <a:latin typeface="+mj-lt"/>
                <a:ea typeface="Calibri"/>
                <a:cs typeface="Calibri"/>
                <a:sym typeface="Calibri"/>
              </a:rPr>
              <a:t>from lawyers</a:t>
            </a:r>
            <a:endParaRPr sz="1900" dirty="0">
              <a:solidFill>
                <a:srgbClr val="222222"/>
              </a:solidFill>
              <a:latin typeface="+mj-lt"/>
              <a:ea typeface="Calibri"/>
              <a:cs typeface="Calibri"/>
              <a:sym typeface="Calibri"/>
            </a:endParaRPr>
          </a:p>
          <a:p>
            <a:pPr marL="457200" lvl="0" indent="-296731" algn="l" rtl="0">
              <a:lnSpc>
                <a:spcPct val="115000"/>
              </a:lnSpc>
              <a:spcBef>
                <a:spcPts val="0"/>
              </a:spcBef>
              <a:spcAft>
                <a:spcPts val="0"/>
              </a:spcAft>
              <a:buClr>
                <a:srgbClr val="FFB901"/>
              </a:buClr>
              <a:buSzPts val="1161"/>
              <a:buFont typeface="Calibri"/>
              <a:buChar char="●"/>
            </a:pPr>
            <a:r>
              <a:rPr lang="en-US" sz="1900" dirty="0">
                <a:solidFill>
                  <a:srgbClr val="222222"/>
                </a:solidFill>
                <a:latin typeface="+mj-lt"/>
                <a:ea typeface="Calibri"/>
                <a:cs typeface="Calibri"/>
                <a:sym typeface="Calibri"/>
              </a:rPr>
              <a:t>Running the website and accessing to the data gets costly</a:t>
            </a:r>
            <a:endParaRPr sz="1900" dirty="0">
              <a:solidFill>
                <a:srgbClr val="222222"/>
              </a:solidFill>
              <a:latin typeface="+mj-lt"/>
              <a:ea typeface="Calibri"/>
              <a:cs typeface="Calibri"/>
              <a:sym typeface="Calibri"/>
            </a:endParaRPr>
          </a:p>
        </p:txBody>
      </p:sp>
      <p:sp>
        <p:nvSpPr>
          <p:cNvPr id="342" name="Google Shape;342;g36e2e14416b_0_338"/>
          <p:cNvSpPr txBox="1"/>
          <p:nvPr/>
        </p:nvSpPr>
        <p:spPr>
          <a:xfrm>
            <a:off x="487316" y="326667"/>
            <a:ext cx="11360700" cy="76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439F"/>
              </a:buClr>
              <a:buSzPts val="2800"/>
              <a:buFont typeface="Arial"/>
              <a:buNone/>
            </a:pPr>
            <a:r>
              <a:rPr lang="en-US" sz="3900" b="1" i="0" u="none" strike="noStrike" cap="none" dirty="0">
                <a:solidFill>
                  <a:schemeClr val="lt1"/>
                </a:solidFill>
                <a:latin typeface="+mj-lt"/>
                <a:ea typeface="Calibri"/>
                <a:cs typeface="Calibri"/>
                <a:sym typeface="Calibri"/>
              </a:rPr>
              <a:t>Challenges</a:t>
            </a:r>
            <a:endParaRPr sz="3900" b="1" i="0" u="none" strike="noStrike" cap="none" dirty="0">
              <a:solidFill>
                <a:schemeClr val="lt1"/>
              </a:solidFill>
              <a:latin typeface="+mj-lt"/>
              <a:ea typeface="Calibri"/>
              <a:cs typeface="Calibri"/>
              <a:sym typeface="Calibri"/>
            </a:endParaRPr>
          </a:p>
        </p:txBody>
      </p:sp>
      <p:pic>
        <p:nvPicPr>
          <p:cNvPr id="343" name="Google Shape;343;g36e2e14416b_0_338"/>
          <p:cNvPicPr preferRelativeResize="0"/>
          <p:nvPr/>
        </p:nvPicPr>
        <p:blipFill rotWithShape="1">
          <a:blip r:embed="rId3">
            <a:alphaModFix/>
          </a:blip>
          <a:srcRect/>
          <a:stretch/>
        </p:blipFill>
        <p:spPr>
          <a:xfrm>
            <a:off x="7725119" y="660769"/>
            <a:ext cx="2551261" cy="3301631"/>
          </a:xfrm>
          <a:prstGeom prst="rect">
            <a:avLst/>
          </a:prstGeom>
          <a:noFill/>
          <a:ln>
            <a:noFill/>
          </a:ln>
        </p:spPr>
      </p:pic>
      <p:pic>
        <p:nvPicPr>
          <p:cNvPr id="344" name="Google Shape;344;g36e2e14416b_0_338"/>
          <p:cNvPicPr preferRelativeResize="0"/>
          <p:nvPr/>
        </p:nvPicPr>
        <p:blipFill rotWithShape="1">
          <a:blip r:embed="rId4">
            <a:alphaModFix/>
          </a:blip>
          <a:srcRect/>
          <a:stretch/>
        </p:blipFill>
        <p:spPr>
          <a:xfrm>
            <a:off x="5774417" y="2363202"/>
            <a:ext cx="3028576" cy="3919331"/>
          </a:xfrm>
          <a:prstGeom prst="rect">
            <a:avLst/>
          </a:prstGeom>
          <a:noFill/>
          <a:ln>
            <a:noFill/>
          </a:ln>
        </p:spPr>
      </p:pic>
      <p:pic>
        <p:nvPicPr>
          <p:cNvPr id="345" name="Google Shape;345;g36e2e14416b_0_338"/>
          <p:cNvPicPr preferRelativeResize="0"/>
          <p:nvPr/>
        </p:nvPicPr>
        <p:blipFill rotWithShape="1">
          <a:blip r:embed="rId5">
            <a:alphaModFix/>
          </a:blip>
          <a:srcRect/>
          <a:stretch/>
        </p:blipFill>
        <p:spPr>
          <a:xfrm>
            <a:off x="5198676" y="2236646"/>
            <a:ext cx="6994526" cy="9051738"/>
          </a:xfrm>
          <a:prstGeom prst="rect">
            <a:avLst/>
          </a:prstGeom>
          <a:noFill/>
          <a:ln>
            <a:noFill/>
          </a:ln>
        </p:spPr>
      </p:pic>
      <p:pic>
        <p:nvPicPr>
          <p:cNvPr id="346" name="Google Shape;346;g36e2e14416b_0_338"/>
          <p:cNvPicPr preferRelativeResize="0"/>
          <p:nvPr/>
        </p:nvPicPr>
        <p:blipFill rotWithShape="1">
          <a:blip r:embed="rId6">
            <a:alphaModFix/>
          </a:blip>
          <a:srcRect/>
          <a:stretch/>
        </p:blipFill>
        <p:spPr>
          <a:xfrm rot="1907669">
            <a:off x="8985103" y="2702061"/>
            <a:ext cx="2797899" cy="362080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g36e2e14416b_0_349"/>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353" name="Google Shape;353;g36e2e14416b_0_349"/>
          <p:cNvSpPr txBox="1">
            <a:spLocks noGrp="1"/>
          </p:cNvSpPr>
          <p:nvPr>
            <p:ph type="body" idx="2"/>
          </p:nvPr>
        </p:nvSpPr>
        <p:spPr>
          <a:xfrm>
            <a:off x="449142" y="1709433"/>
            <a:ext cx="5646900" cy="4555200"/>
          </a:xfrm>
          <a:prstGeom prst="rect">
            <a:avLst/>
          </a:prstGeom>
          <a:noFill/>
          <a:ln>
            <a:noFill/>
          </a:ln>
        </p:spPr>
        <p:txBody>
          <a:bodyPr spcFirstLastPara="1" wrap="square" lIns="91425" tIns="91425" rIns="91425" bIns="91425" anchor="t" anchorCtr="0">
            <a:noAutofit/>
          </a:bodyPr>
          <a:lstStyle/>
          <a:p>
            <a:pPr marL="457200" lvl="0" indent="-350107" algn="l" rtl="0">
              <a:lnSpc>
                <a:spcPct val="115000"/>
              </a:lnSpc>
              <a:spcBef>
                <a:spcPts val="0"/>
              </a:spcBef>
              <a:spcAft>
                <a:spcPts val="0"/>
              </a:spcAft>
              <a:buClr>
                <a:srgbClr val="FFB901"/>
              </a:buClr>
              <a:buSzPts val="1914"/>
              <a:buFont typeface="Calibri"/>
              <a:buChar char="●"/>
            </a:pPr>
            <a:r>
              <a:rPr lang="en-US" sz="2400" dirty="0">
                <a:solidFill>
                  <a:srgbClr val="222222"/>
                </a:solidFill>
                <a:latin typeface="+mj-lt"/>
                <a:ea typeface="Calibri"/>
                <a:cs typeface="Calibri"/>
                <a:sym typeface="Calibri"/>
              </a:rPr>
              <a:t>Iterative process that requires constant learning and adjustment</a:t>
            </a:r>
            <a:endParaRPr sz="2400" dirty="0">
              <a:solidFill>
                <a:srgbClr val="222222"/>
              </a:solidFill>
              <a:latin typeface="+mj-lt"/>
              <a:ea typeface="Calibri"/>
              <a:cs typeface="Calibri"/>
              <a:sym typeface="Calibri"/>
            </a:endParaRPr>
          </a:p>
          <a:p>
            <a:pPr marL="914400" lvl="1" indent="-350107" algn="l" rtl="0">
              <a:lnSpc>
                <a:spcPct val="115000"/>
              </a:lnSpc>
              <a:spcBef>
                <a:spcPts val="0"/>
              </a:spcBef>
              <a:spcAft>
                <a:spcPts val="0"/>
              </a:spcAft>
              <a:buClr>
                <a:srgbClr val="FFB901"/>
              </a:buClr>
              <a:buSzPts val="1914"/>
              <a:buFont typeface="Calibri"/>
              <a:buChar char="○"/>
            </a:pPr>
            <a:r>
              <a:rPr lang="en-US" sz="2200" dirty="0">
                <a:solidFill>
                  <a:srgbClr val="222222"/>
                </a:solidFill>
                <a:latin typeface="+mj-lt"/>
                <a:ea typeface="Calibri"/>
                <a:cs typeface="Calibri"/>
                <a:sym typeface="Calibri"/>
              </a:rPr>
              <a:t>Evaluation</a:t>
            </a:r>
            <a:endParaRPr sz="2200" dirty="0">
              <a:solidFill>
                <a:srgbClr val="222222"/>
              </a:solidFill>
              <a:latin typeface="+mj-lt"/>
              <a:ea typeface="Calibri"/>
              <a:cs typeface="Calibri"/>
              <a:sym typeface="Calibri"/>
            </a:endParaRPr>
          </a:p>
          <a:p>
            <a:pPr marL="457200" lvl="0" indent="-350108" algn="l" rtl="0">
              <a:lnSpc>
                <a:spcPct val="115000"/>
              </a:lnSpc>
              <a:spcBef>
                <a:spcPts val="0"/>
              </a:spcBef>
              <a:spcAft>
                <a:spcPts val="0"/>
              </a:spcAft>
              <a:buClr>
                <a:srgbClr val="FFB901"/>
              </a:buClr>
              <a:buSzPts val="1914"/>
              <a:buFont typeface="Calibri"/>
              <a:buChar char="●"/>
            </a:pPr>
            <a:r>
              <a:rPr lang="en-US" sz="2400" i="0" u="none" strike="noStrike" dirty="0">
                <a:solidFill>
                  <a:srgbClr val="222222"/>
                </a:solidFill>
                <a:latin typeface="+mj-lt"/>
                <a:ea typeface="Calibri"/>
                <a:cs typeface="Calibri"/>
                <a:sym typeface="Calibri"/>
              </a:rPr>
              <a:t>Focus groups are important to recognizing limitations on legal literacy for everyday people</a:t>
            </a:r>
            <a:endParaRPr sz="2267" dirty="0">
              <a:latin typeface="+mj-lt"/>
              <a:ea typeface="Calibri"/>
              <a:cs typeface="Calibri"/>
              <a:sym typeface="Calibri"/>
            </a:endParaRPr>
          </a:p>
          <a:p>
            <a:pPr marL="457200" lvl="0" indent="-350108" algn="l" rtl="0">
              <a:lnSpc>
                <a:spcPct val="115000"/>
              </a:lnSpc>
              <a:spcBef>
                <a:spcPts val="0"/>
              </a:spcBef>
              <a:spcAft>
                <a:spcPts val="0"/>
              </a:spcAft>
              <a:buClr>
                <a:srgbClr val="FFB901"/>
              </a:buClr>
              <a:buSzPts val="1914"/>
              <a:buFont typeface="Calibri"/>
              <a:buChar char="●"/>
            </a:pPr>
            <a:r>
              <a:rPr lang="en-US" sz="2400" i="0" u="none" strike="noStrike" dirty="0">
                <a:solidFill>
                  <a:srgbClr val="222222"/>
                </a:solidFill>
                <a:latin typeface="+mj-lt"/>
                <a:ea typeface="Calibri"/>
                <a:cs typeface="Calibri"/>
                <a:sym typeface="Calibri"/>
              </a:rPr>
              <a:t>People still need some guidance and assistance</a:t>
            </a:r>
            <a:endParaRPr sz="2267" dirty="0">
              <a:latin typeface="+mj-lt"/>
              <a:ea typeface="Calibri"/>
              <a:cs typeface="Calibri"/>
              <a:sym typeface="Calibri"/>
            </a:endParaRPr>
          </a:p>
          <a:p>
            <a:pPr marL="457200" lvl="0" indent="-350107" algn="l" rtl="0">
              <a:lnSpc>
                <a:spcPct val="115000"/>
              </a:lnSpc>
              <a:spcBef>
                <a:spcPts val="0"/>
              </a:spcBef>
              <a:spcAft>
                <a:spcPts val="0"/>
              </a:spcAft>
              <a:buClr>
                <a:srgbClr val="FFB901"/>
              </a:buClr>
              <a:buSzPts val="1914"/>
              <a:buFont typeface="Calibri"/>
              <a:buChar char="●"/>
            </a:pPr>
            <a:r>
              <a:rPr lang="en-US" sz="2400" i="0" u="none" strike="noStrike" dirty="0">
                <a:solidFill>
                  <a:srgbClr val="222222"/>
                </a:solidFill>
                <a:latin typeface="+mj-lt"/>
                <a:ea typeface="Calibri"/>
                <a:cs typeface="Calibri"/>
                <a:sym typeface="Calibri"/>
              </a:rPr>
              <a:t>Communication communication communication!</a:t>
            </a:r>
            <a:endParaRPr sz="2267" dirty="0">
              <a:latin typeface="+mj-lt"/>
              <a:ea typeface="Calibri"/>
              <a:cs typeface="Calibri"/>
              <a:sym typeface="Calibri"/>
            </a:endParaRPr>
          </a:p>
          <a:p>
            <a:pPr marL="0" lvl="0" indent="0" algn="l" rtl="0">
              <a:lnSpc>
                <a:spcPct val="115000"/>
              </a:lnSpc>
              <a:spcBef>
                <a:spcPts val="0"/>
              </a:spcBef>
              <a:spcAft>
                <a:spcPts val="0"/>
              </a:spcAft>
              <a:buSzPts val="1400"/>
              <a:buNone/>
            </a:pPr>
            <a:endParaRPr sz="1800" dirty="0">
              <a:solidFill>
                <a:srgbClr val="222222"/>
              </a:solidFill>
              <a:latin typeface="+mj-lt"/>
              <a:ea typeface="Calibri"/>
              <a:cs typeface="Calibri"/>
              <a:sym typeface="Calibri"/>
            </a:endParaRPr>
          </a:p>
        </p:txBody>
      </p:sp>
      <p:sp>
        <p:nvSpPr>
          <p:cNvPr id="354" name="Google Shape;354;g36e2e14416b_0_349"/>
          <p:cNvSpPr txBox="1"/>
          <p:nvPr/>
        </p:nvSpPr>
        <p:spPr>
          <a:xfrm>
            <a:off x="487316" y="288567"/>
            <a:ext cx="11360700" cy="76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2439F"/>
              </a:buClr>
              <a:buSzPts val="2800"/>
              <a:buFont typeface="Arial"/>
              <a:buNone/>
            </a:pPr>
            <a:r>
              <a:rPr lang="en-US" sz="3900" b="1" i="0" u="none" strike="noStrike" cap="none" dirty="0">
                <a:solidFill>
                  <a:schemeClr val="lt1"/>
                </a:solidFill>
                <a:latin typeface="+mj-lt"/>
                <a:ea typeface="Calibri"/>
                <a:cs typeface="Calibri"/>
                <a:sym typeface="Calibri"/>
              </a:rPr>
              <a:t>Lessons Learned</a:t>
            </a:r>
            <a:endParaRPr sz="3900" b="1" i="0" u="none" strike="noStrike" cap="none" dirty="0">
              <a:solidFill>
                <a:schemeClr val="lt1"/>
              </a:solidFill>
              <a:latin typeface="+mj-lt"/>
              <a:ea typeface="Calibri"/>
              <a:cs typeface="Calibri"/>
              <a:sym typeface="Calibri"/>
            </a:endParaRPr>
          </a:p>
        </p:txBody>
      </p:sp>
      <p:pic>
        <p:nvPicPr>
          <p:cNvPr id="355" name="Google Shape;355;g36e2e14416b_0_349"/>
          <p:cNvPicPr preferRelativeResize="0"/>
          <p:nvPr/>
        </p:nvPicPr>
        <p:blipFill rotWithShape="1">
          <a:blip r:embed="rId3">
            <a:alphaModFix/>
          </a:blip>
          <a:srcRect/>
          <a:stretch/>
        </p:blipFill>
        <p:spPr>
          <a:xfrm>
            <a:off x="6198627" y="399499"/>
            <a:ext cx="5730699" cy="61291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pic>
        <p:nvPicPr>
          <p:cNvPr id="742" name="Google Shape;742;g36e2fffd60b_0_0" title="Logo - White horizontal with tagline.png"/>
          <p:cNvPicPr preferRelativeResize="0"/>
          <p:nvPr/>
        </p:nvPicPr>
        <p:blipFill rotWithShape="1">
          <a:blip r:embed="rId3">
            <a:alphaModFix/>
          </a:blip>
          <a:srcRect/>
          <a:stretch/>
        </p:blipFill>
        <p:spPr>
          <a:xfrm>
            <a:off x="415600" y="1756510"/>
            <a:ext cx="6061076" cy="1264350"/>
          </a:xfrm>
          <a:prstGeom prst="rect">
            <a:avLst/>
          </a:prstGeom>
          <a:noFill/>
          <a:ln>
            <a:noFill/>
          </a:ln>
        </p:spPr>
      </p:pic>
      <p:sp>
        <p:nvSpPr>
          <p:cNvPr id="743" name="Google Shape;743;g36e2fffd60b_0_0"/>
          <p:cNvSpPr/>
          <p:nvPr/>
        </p:nvSpPr>
        <p:spPr>
          <a:xfrm>
            <a:off x="0" y="0"/>
            <a:ext cx="12192000" cy="1353900"/>
          </a:xfrm>
          <a:prstGeom prst="rect">
            <a:avLst/>
          </a:prstGeom>
          <a:solidFill>
            <a:srgbClr val="09439F"/>
          </a:solidFill>
          <a:ln>
            <a:noFill/>
          </a:ln>
        </p:spPr>
        <p:txBody>
          <a:bodyPr spcFirstLastPara="1" wrap="square" lIns="121900" tIns="121900" rIns="121900" bIns="121900" anchor="ctr" anchorCtr="0">
            <a:noAutofit/>
          </a:bodyPr>
          <a:lstStyle/>
          <a:p>
            <a:pPr marL="609600" marR="0" lvl="0" indent="0" algn="l" rtl="0">
              <a:lnSpc>
                <a:spcPct val="150000"/>
              </a:lnSpc>
              <a:spcBef>
                <a:spcPts val="0"/>
              </a:spcBef>
              <a:spcAft>
                <a:spcPts val="0"/>
              </a:spcAft>
              <a:buClr>
                <a:srgbClr val="000000"/>
              </a:buClr>
              <a:buSzPts val="3500"/>
              <a:buFont typeface="Arial"/>
              <a:buNone/>
            </a:pPr>
            <a:endParaRPr sz="3500" b="1" i="0" u="none" strike="noStrike" cap="none">
              <a:solidFill>
                <a:schemeClr val="dk1"/>
              </a:solidFill>
              <a:latin typeface="Nunito SemiBold"/>
              <a:ea typeface="Nunito SemiBold"/>
              <a:cs typeface="Nunito SemiBold"/>
              <a:sym typeface="Nunito SemiBold"/>
            </a:endParaRPr>
          </a:p>
        </p:txBody>
      </p:sp>
      <p:sp>
        <p:nvSpPr>
          <p:cNvPr id="744" name="Google Shape;744;g36e2fffd60b_0_0"/>
          <p:cNvSpPr txBox="1">
            <a:spLocks noGrp="1"/>
          </p:cNvSpPr>
          <p:nvPr>
            <p:ph type="title"/>
          </p:nvPr>
        </p:nvSpPr>
        <p:spPr>
          <a:xfrm>
            <a:off x="415600" y="288567"/>
            <a:ext cx="11360700" cy="7635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Clr>
                <a:srgbClr val="22439F"/>
              </a:buClr>
              <a:buSzPts val="2800"/>
              <a:buFont typeface="Arial"/>
              <a:buNone/>
            </a:pPr>
            <a:r>
              <a:rPr lang="en-US" sz="3600" b="1">
                <a:solidFill>
                  <a:schemeClr val="lt1"/>
                </a:solidFill>
                <a:latin typeface="Arial"/>
                <a:ea typeface="Arial"/>
                <a:cs typeface="Arial"/>
                <a:sym typeface="Arial"/>
              </a:rPr>
              <a:t>Stay connected with us! </a:t>
            </a:r>
            <a:endParaRPr sz="3600" b="1">
              <a:solidFill>
                <a:schemeClr val="lt1"/>
              </a:solidFill>
              <a:latin typeface="Arial"/>
              <a:ea typeface="Arial"/>
              <a:cs typeface="Arial"/>
              <a:sym typeface="Arial"/>
            </a:endParaRPr>
          </a:p>
        </p:txBody>
      </p:sp>
      <p:sp>
        <p:nvSpPr>
          <p:cNvPr id="745" name="Google Shape;745;g36e2fffd60b_0_0"/>
          <p:cNvSpPr txBox="1">
            <a:spLocks noGrp="1"/>
          </p:cNvSpPr>
          <p:nvPr>
            <p:ph type="body" idx="1"/>
          </p:nvPr>
        </p:nvSpPr>
        <p:spPr>
          <a:xfrm>
            <a:off x="-1603700" y="7992500"/>
            <a:ext cx="5333100" cy="18954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Clr>
                <a:schemeClr val="dk1"/>
              </a:buClr>
              <a:buSzPts val="1400"/>
              <a:buNone/>
            </a:pPr>
            <a:r>
              <a:rPr lang="en-US" sz="2270">
                <a:latin typeface="Calibri"/>
                <a:ea typeface="Calibri"/>
                <a:cs typeface="Calibri"/>
                <a:sym typeface="Calibri"/>
              </a:rPr>
              <a:t>Facebook: </a:t>
            </a:r>
            <a:r>
              <a:rPr lang="en-US" sz="2270" u="sng">
                <a:solidFill>
                  <a:schemeClr val="hlink"/>
                </a:solidFill>
                <a:latin typeface="Calibri"/>
                <a:ea typeface="Calibri"/>
                <a:cs typeface="Calibri"/>
                <a:sym typeface="Calibri"/>
                <a:hlinkClick r:id="rId4"/>
              </a:rPr>
              <a:t>LIFT Wisconsin</a:t>
            </a:r>
            <a:endParaRPr sz="2270">
              <a:latin typeface="Calibri"/>
              <a:ea typeface="Calibri"/>
              <a:cs typeface="Calibri"/>
              <a:sym typeface="Calibri"/>
            </a:endParaRPr>
          </a:p>
          <a:p>
            <a:pPr marL="0" lvl="0" indent="0" algn="l" rtl="0">
              <a:lnSpc>
                <a:spcPct val="115000"/>
              </a:lnSpc>
              <a:spcBef>
                <a:spcPts val="1600"/>
              </a:spcBef>
              <a:spcAft>
                <a:spcPts val="0"/>
              </a:spcAft>
              <a:buClr>
                <a:schemeClr val="dk1"/>
              </a:buClr>
              <a:buSzPts val="1400"/>
              <a:buNone/>
            </a:pPr>
            <a:r>
              <a:rPr lang="en-US" sz="2270">
                <a:latin typeface="Calibri"/>
                <a:ea typeface="Calibri"/>
                <a:cs typeface="Calibri"/>
                <a:sym typeface="Calibri"/>
              </a:rPr>
              <a:t>Linkedin:</a:t>
            </a:r>
            <a:r>
              <a:rPr lang="en-US" sz="2270" u="sng">
                <a:solidFill>
                  <a:schemeClr val="hlink"/>
                </a:solidFill>
                <a:latin typeface="Calibri"/>
                <a:ea typeface="Calibri"/>
                <a:cs typeface="Calibri"/>
                <a:sym typeface="Calibri"/>
                <a:hlinkClick r:id="rId5"/>
              </a:rPr>
              <a:t>LIFT Wisconsin</a:t>
            </a:r>
            <a:endParaRPr sz="2270">
              <a:latin typeface="Calibri"/>
              <a:ea typeface="Calibri"/>
              <a:cs typeface="Calibri"/>
              <a:sym typeface="Calibri"/>
            </a:endParaRPr>
          </a:p>
          <a:p>
            <a:pPr marL="0" lvl="0" indent="0" algn="l" rtl="0">
              <a:lnSpc>
                <a:spcPct val="115000"/>
              </a:lnSpc>
              <a:spcBef>
                <a:spcPts val="1600"/>
              </a:spcBef>
              <a:spcAft>
                <a:spcPts val="0"/>
              </a:spcAft>
              <a:buClr>
                <a:schemeClr val="dk1"/>
              </a:buClr>
              <a:buSzPts val="1400"/>
              <a:buNone/>
            </a:pPr>
            <a:r>
              <a:rPr lang="en-US" sz="2270">
                <a:latin typeface="Calibri"/>
                <a:ea typeface="Calibri"/>
                <a:cs typeface="Calibri"/>
                <a:sym typeface="Calibri"/>
              </a:rPr>
              <a:t>Instagram: </a:t>
            </a:r>
            <a:r>
              <a:rPr lang="en-US" sz="2270" u="sng">
                <a:solidFill>
                  <a:schemeClr val="hlink"/>
                </a:solidFill>
                <a:latin typeface="Calibri"/>
                <a:ea typeface="Calibri"/>
                <a:cs typeface="Calibri"/>
                <a:sym typeface="Calibri"/>
                <a:hlinkClick r:id="rId6"/>
              </a:rPr>
              <a:t>liftwisconsin</a:t>
            </a:r>
            <a:endParaRPr sz="2270">
              <a:latin typeface="Calibri"/>
              <a:ea typeface="Calibri"/>
              <a:cs typeface="Calibri"/>
              <a:sym typeface="Calibri"/>
            </a:endParaRPr>
          </a:p>
          <a:p>
            <a:pPr marL="0" lvl="0" indent="0" algn="l" rtl="0">
              <a:lnSpc>
                <a:spcPct val="115000"/>
              </a:lnSpc>
              <a:spcBef>
                <a:spcPts val="1600"/>
              </a:spcBef>
              <a:spcAft>
                <a:spcPts val="1600"/>
              </a:spcAft>
              <a:buClr>
                <a:schemeClr val="dk1"/>
              </a:buClr>
              <a:buSzPts val="1400"/>
              <a:buNone/>
            </a:pPr>
            <a:endParaRPr sz="2270">
              <a:latin typeface="Calibri"/>
              <a:ea typeface="Calibri"/>
              <a:cs typeface="Calibri"/>
              <a:sym typeface="Calibri"/>
            </a:endParaRPr>
          </a:p>
        </p:txBody>
      </p:sp>
      <p:sp>
        <p:nvSpPr>
          <p:cNvPr id="746" name="Google Shape;746;g36e2fffd60b_0_0"/>
          <p:cNvSpPr txBox="1">
            <a:spLocks noGrp="1"/>
          </p:cNvSpPr>
          <p:nvPr>
            <p:ph type="body" idx="2"/>
          </p:nvPr>
        </p:nvSpPr>
        <p:spPr>
          <a:xfrm>
            <a:off x="7245100" y="2267075"/>
            <a:ext cx="4531200" cy="8982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Clr>
                <a:schemeClr val="dk1"/>
              </a:buClr>
              <a:buSzPts val="1400"/>
              <a:buNone/>
            </a:pPr>
            <a:r>
              <a:rPr lang="en-US" sz="1533" b="1"/>
              <a:t>Looking for a ‘101’ training on our modules? </a:t>
            </a:r>
            <a:endParaRPr sz="1533" b="1"/>
          </a:p>
          <a:p>
            <a:pPr marL="0" lvl="0" indent="0" algn="l" rtl="0">
              <a:lnSpc>
                <a:spcPct val="115000"/>
              </a:lnSpc>
              <a:spcBef>
                <a:spcPts val="0"/>
              </a:spcBef>
              <a:spcAft>
                <a:spcPts val="0"/>
              </a:spcAft>
              <a:buClr>
                <a:schemeClr val="dk1"/>
              </a:buClr>
              <a:buSzPts val="1400"/>
              <a:buNone/>
            </a:pPr>
            <a:r>
              <a:rPr lang="en-US" sz="1533" b="1"/>
              <a:t>Email us at:  </a:t>
            </a:r>
            <a:r>
              <a:rPr lang="en-US" sz="1533" b="1">
                <a:solidFill>
                  <a:schemeClr val="accent1"/>
                </a:solidFill>
              </a:rPr>
              <a:t>info</a:t>
            </a:r>
            <a:r>
              <a:rPr lang="en-US" sz="1533" b="1" u="sng">
                <a:solidFill>
                  <a:schemeClr val="accent1"/>
                </a:solidFill>
                <a:hlinkClick r:id="rId7">
                  <a:extLst>
                    <a:ext uri="{A12FA001-AC4F-418D-AE19-62706E023703}">
                      <ahyp:hlinkClr xmlns:ahyp="http://schemas.microsoft.com/office/drawing/2018/hyperlinkcolor" val="tx"/>
                    </a:ext>
                  </a:extLst>
                </a:hlinkClick>
              </a:rPr>
              <a:t>@liftwisconsin.org</a:t>
            </a:r>
            <a:endParaRPr sz="1533">
              <a:solidFill>
                <a:schemeClr val="accent1"/>
              </a:solidFill>
            </a:endParaRPr>
          </a:p>
        </p:txBody>
      </p:sp>
      <p:pic>
        <p:nvPicPr>
          <p:cNvPr id="747" name="Google Shape;747;g36e2fffd60b_0_0" title="Screenshot 2025-07-08 at 10.58.53 AM.png"/>
          <p:cNvPicPr preferRelativeResize="0"/>
          <p:nvPr/>
        </p:nvPicPr>
        <p:blipFill rotWithShape="1">
          <a:blip r:embed="rId8">
            <a:alphaModFix/>
          </a:blip>
          <a:srcRect/>
          <a:stretch/>
        </p:blipFill>
        <p:spPr>
          <a:xfrm>
            <a:off x="1526385" y="3423450"/>
            <a:ext cx="9139226" cy="27090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2837</Words>
  <Application>Microsoft Macintosh PowerPoint</Application>
  <PresentationFormat>Widescreen</PresentationFormat>
  <Paragraphs>247</Paragraphs>
  <Slides>30</Slides>
  <Notes>23</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30</vt:i4>
      </vt:variant>
    </vt:vector>
  </HeadingPairs>
  <TitlesOfParts>
    <vt:vector size="42" baseType="lpstr">
      <vt:lpstr>Arial</vt:lpstr>
      <vt:lpstr>Nunito</vt:lpstr>
      <vt:lpstr>Proxima Nova</vt:lpstr>
      <vt:lpstr>Nunito SemiBold</vt:lpstr>
      <vt:lpstr>Calibri</vt:lpstr>
      <vt:lpstr>Poppins</vt:lpstr>
      <vt:lpstr>Libre Franklin</vt:lpstr>
      <vt:lpstr>Office Theme</vt:lpstr>
      <vt:lpstr>Shift</vt:lpstr>
      <vt:lpstr>Office Theme</vt:lpstr>
      <vt:lpstr>Shift</vt:lpstr>
      <vt:lpstr>Office Theme</vt:lpstr>
      <vt:lpstr>PowerPoint Presentation</vt:lpstr>
      <vt:lpstr>Legal Interventions for Transforming Wisconsin</vt:lpstr>
      <vt:lpstr>Access to Justice</vt:lpstr>
      <vt:lpstr>Low Income Legal Issues in WI</vt:lpstr>
      <vt:lpstr>Low-Income Americans Don’t Trust the System</vt:lpstr>
      <vt:lpstr>Rural Deserts in Wisconsin</vt:lpstr>
      <vt:lpstr>LIFT’s Mission and Model </vt:lpstr>
      <vt:lpstr>What is the LegalTuneUp tool? ​</vt:lpstr>
      <vt:lpstr>How it works</vt:lpstr>
      <vt:lpstr>BACKGROUND CHECKS - How the Legal Tune Up Tool can help</vt:lpstr>
      <vt:lpstr>CHILD SUPPORT - How the Legal Tune Up Tool can help</vt:lpstr>
      <vt:lpstr>CONSUMER DEBT - How the Legal Tune Up Tool can help</vt:lpstr>
      <vt:lpstr>DRIVER’S LICENSES - How Legal Tune Up Tool can help</vt:lpstr>
      <vt:lpstr>      POAHC- How Legal Tune Up Tool can help </vt:lpstr>
      <vt:lpstr>Let’s see how the LTU tool 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Collaborations</vt:lpstr>
      <vt:lpstr>Legal Navigators Program</vt:lpstr>
      <vt:lpstr>PowerPoint Presentation</vt:lpstr>
      <vt:lpstr>Our Impact in 2025 </vt:lpstr>
      <vt:lpstr>PowerPoint Presentation</vt:lpstr>
      <vt:lpstr>PowerPoint Presentation</vt:lpstr>
      <vt:lpstr>Stay connected with 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Jessie Lutter</dc:creator>
  <cp:lastModifiedBy>Jessie Lutter</cp:lastModifiedBy>
  <cp:revision>1</cp:revision>
  <dcterms:created xsi:type="dcterms:W3CDTF">2024-09-25T18:05:41Z</dcterms:created>
  <dcterms:modified xsi:type="dcterms:W3CDTF">2026-10-05T22:29:48Z</dcterms:modified>
</cp:coreProperties>
</file>