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6" r:id="rId2"/>
    <p:sldId id="352" r:id="rId3"/>
    <p:sldId id="342" r:id="rId4"/>
    <p:sldId id="386" r:id="rId5"/>
    <p:sldId id="387" r:id="rId6"/>
    <p:sldId id="389" r:id="rId7"/>
    <p:sldId id="390" r:id="rId8"/>
    <p:sldId id="392" r:id="rId9"/>
    <p:sldId id="391" r:id="rId10"/>
    <p:sldId id="393" r:id="rId11"/>
    <p:sldId id="394" r:id="rId12"/>
    <p:sldId id="369" r:id="rId13"/>
    <p:sldId id="368" r:id="rId14"/>
    <p:sldId id="367" r:id="rId15"/>
    <p:sldId id="385" r:id="rId16"/>
    <p:sldId id="377" r:id="rId17"/>
    <p:sldId id="383" r:id="rId18"/>
    <p:sldId id="354" r:id="rId19"/>
    <p:sldId id="353" r:id="rId20"/>
    <p:sldId id="380" r:id="rId21"/>
    <p:sldId id="375" r:id="rId22"/>
    <p:sldId id="382" r:id="rId23"/>
    <p:sldId id="355" r:id="rId24"/>
    <p:sldId id="384" r:id="rId25"/>
    <p:sldId id="343" r:id="rId26"/>
    <p:sldId id="341" r:id="rId27"/>
    <p:sldId id="362" r:id="rId28"/>
    <p:sldId id="339" r:id="rId29"/>
    <p:sldId id="334" r:id="rId30"/>
    <p:sldId id="351" r:id="rId31"/>
    <p:sldId id="30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B7721-5E35-4919-AA60-75F94D9866C1}" v="138" dt="2026-09-18T21:46:01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anasiewicz" userId="e1944557ac63276d" providerId="LiveId" clId="{5133E742-47DD-4EDC-B8DC-6EB537586024}"/>
    <pc:docChg chg="undo custSel addSld delSld modSld sldOrd">
      <pc:chgData name="Mark Panasiewicz" userId="e1944557ac63276d" providerId="LiveId" clId="{5133E742-47DD-4EDC-B8DC-6EB537586024}" dt="2026-09-18T21:48:57.640" v="1171" actId="2"/>
      <pc:docMkLst>
        <pc:docMk/>
      </pc:docMkLst>
      <pc:sldChg chg="del">
        <pc:chgData name="Mark Panasiewicz" userId="e1944557ac63276d" providerId="LiveId" clId="{5133E742-47DD-4EDC-B8DC-6EB537586024}" dt="2026-09-18T16:31:01.351" v="207" actId="47"/>
        <pc:sldMkLst>
          <pc:docMk/>
          <pc:sldMk cId="1418696035" sldId="331"/>
        </pc:sldMkLst>
      </pc:sldChg>
      <pc:sldChg chg="del">
        <pc:chgData name="Mark Panasiewicz" userId="e1944557ac63276d" providerId="LiveId" clId="{5133E742-47DD-4EDC-B8DC-6EB537586024}" dt="2026-09-18T16:30:57.100" v="204" actId="47"/>
        <pc:sldMkLst>
          <pc:docMk/>
          <pc:sldMk cId="412450470" sldId="332"/>
        </pc:sldMkLst>
      </pc:sldChg>
      <pc:sldChg chg="del">
        <pc:chgData name="Mark Panasiewicz" userId="e1944557ac63276d" providerId="LiveId" clId="{5133E742-47DD-4EDC-B8DC-6EB537586024}" dt="2026-09-18T16:30:55.803" v="203" actId="47"/>
        <pc:sldMkLst>
          <pc:docMk/>
          <pc:sldMk cId="424669935" sldId="333"/>
        </pc:sldMkLst>
      </pc:sldChg>
      <pc:sldChg chg="modSp mod ord">
        <pc:chgData name="Mark Panasiewicz" userId="e1944557ac63276d" providerId="LiveId" clId="{5133E742-47DD-4EDC-B8DC-6EB537586024}" dt="2026-09-18T16:48:26.169" v="423" actId="20577"/>
        <pc:sldMkLst>
          <pc:docMk/>
          <pc:sldMk cId="2304856695" sldId="334"/>
        </pc:sldMkLst>
        <pc:spChg chg="mod">
          <ac:chgData name="Mark Panasiewicz" userId="e1944557ac63276d" providerId="LiveId" clId="{5133E742-47DD-4EDC-B8DC-6EB537586024}" dt="2026-09-18T16:46:19.729" v="315" actId="1076"/>
          <ac:spMkLst>
            <pc:docMk/>
            <pc:sldMk cId="2304856695" sldId="334"/>
            <ac:spMk id="2" creationId="{8E943268-3142-5A01-636D-BF122364450F}"/>
          </ac:spMkLst>
        </pc:spChg>
        <pc:spChg chg="mod">
          <ac:chgData name="Mark Panasiewicz" userId="e1944557ac63276d" providerId="LiveId" clId="{5133E742-47DD-4EDC-B8DC-6EB537586024}" dt="2026-09-18T16:48:26.169" v="423" actId="20577"/>
          <ac:spMkLst>
            <pc:docMk/>
            <pc:sldMk cId="2304856695" sldId="334"/>
            <ac:spMk id="3" creationId="{70435FBE-67F6-FD76-AEDC-DF5F48D2ACBE}"/>
          </ac:spMkLst>
        </pc:spChg>
        <pc:spChg chg="mod">
          <ac:chgData name="Mark Panasiewicz" userId="e1944557ac63276d" providerId="LiveId" clId="{5133E742-47DD-4EDC-B8DC-6EB537586024}" dt="2026-09-18T16:46:14.763" v="314" actId="1076"/>
          <ac:spMkLst>
            <pc:docMk/>
            <pc:sldMk cId="2304856695" sldId="334"/>
            <ac:spMk id="6" creationId="{C57B3ACD-BA15-0A72-3DC2-B373E1AEE8DD}"/>
          </ac:spMkLst>
        </pc:spChg>
        <pc:picChg chg="mod">
          <ac:chgData name="Mark Panasiewicz" userId="e1944557ac63276d" providerId="LiveId" clId="{5133E742-47DD-4EDC-B8DC-6EB537586024}" dt="2026-09-18T16:48:13.261" v="413" actId="1076"/>
          <ac:picMkLst>
            <pc:docMk/>
            <pc:sldMk cId="2304856695" sldId="334"/>
            <ac:picMk id="13315" creationId="{3B6B6D47-170A-146D-04EC-794D91F302C3}"/>
          </ac:picMkLst>
        </pc:picChg>
      </pc:sldChg>
      <pc:sldChg chg="del">
        <pc:chgData name="Mark Panasiewicz" userId="e1944557ac63276d" providerId="LiveId" clId="{5133E742-47DD-4EDC-B8DC-6EB537586024}" dt="2026-09-18T16:30:43.300" v="197" actId="47"/>
        <pc:sldMkLst>
          <pc:docMk/>
          <pc:sldMk cId="1451808440" sldId="335"/>
        </pc:sldMkLst>
      </pc:sldChg>
      <pc:sldChg chg="del">
        <pc:chgData name="Mark Panasiewicz" userId="e1944557ac63276d" providerId="LiveId" clId="{5133E742-47DD-4EDC-B8DC-6EB537586024}" dt="2026-09-18T16:30:41.604" v="196" actId="47"/>
        <pc:sldMkLst>
          <pc:docMk/>
          <pc:sldMk cId="387327736" sldId="336"/>
        </pc:sldMkLst>
      </pc:sldChg>
      <pc:sldChg chg="del">
        <pc:chgData name="Mark Panasiewicz" userId="e1944557ac63276d" providerId="LiveId" clId="{5133E742-47DD-4EDC-B8DC-6EB537586024}" dt="2026-09-18T16:30:40.282" v="195" actId="47"/>
        <pc:sldMkLst>
          <pc:docMk/>
          <pc:sldMk cId="1507972056" sldId="337"/>
        </pc:sldMkLst>
      </pc:sldChg>
      <pc:sldChg chg="del">
        <pc:chgData name="Mark Panasiewicz" userId="e1944557ac63276d" providerId="LiveId" clId="{5133E742-47DD-4EDC-B8DC-6EB537586024}" dt="2026-09-18T16:30:45.147" v="198" actId="47"/>
        <pc:sldMkLst>
          <pc:docMk/>
          <pc:sldMk cId="3661180940" sldId="338"/>
        </pc:sldMkLst>
      </pc:sldChg>
      <pc:sldChg chg="addSp delSp modSp mod">
        <pc:chgData name="Mark Panasiewicz" userId="e1944557ac63276d" providerId="LiveId" clId="{5133E742-47DD-4EDC-B8DC-6EB537586024}" dt="2026-09-18T16:26:27.399" v="194" actId="1076"/>
        <pc:sldMkLst>
          <pc:docMk/>
          <pc:sldMk cId="3615490754" sldId="339"/>
        </pc:sldMkLst>
        <pc:spChg chg="mod">
          <ac:chgData name="Mark Panasiewicz" userId="e1944557ac63276d" providerId="LiveId" clId="{5133E742-47DD-4EDC-B8DC-6EB537586024}" dt="2026-09-18T16:24:05.285" v="161" actId="2711"/>
          <ac:spMkLst>
            <pc:docMk/>
            <pc:sldMk cId="3615490754" sldId="339"/>
            <ac:spMk id="2" creationId="{166FFCD3-D682-A33B-DF59-ACC3911AD371}"/>
          </ac:spMkLst>
        </pc:spChg>
        <pc:spChg chg="del mod">
          <ac:chgData name="Mark Panasiewicz" userId="e1944557ac63276d" providerId="LiveId" clId="{5133E742-47DD-4EDC-B8DC-6EB537586024}" dt="2026-09-18T16:25:25.999" v="177"/>
          <ac:spMkLst>
            <pc:docMk/>
            <pc:sldMk cId="3615490754" sldId="339"/>
            <ac:spMk id="3" creationId="{E77F9DAE-C74F-FBEC-C450-6D5DEFF56084}"/>
          </ac:spMkLst>
        </pc:spChg>
        <pc:spChg chg="add mod">
          <ac:chgData name="Mark Panasiewicz" userId="e1944557ac63276d" providerId="LiveId" clId="{5133E742-47DD-4EDC-B8DC-6EB537586024}" dt="2026-09-18T16:25:05.511" v="171" actId="1076"/>
          <ac:spMkLst>
            <pc:docMk/>
            <pc:sldMk cId="3615490754" sldId="339"/>
            <ac:spMk id="5" creationId="{9A983885-9C31-EB1A-8DCB-5209CB8798F0}"/>
          </ac:spMkLst>
        </pc:spChg>
        <pc:spChg chg="mod">
          <ac:chgData name="Mark Panasiewicz" userId="e1944557ac63276d" providerId="LiveId" clId="{5133E742-47DD-4EDC-B8DC-6EB537586024}" dt="2026-09-18T16:26:22.896" v="193" actId="14100"/>
          <ac:spMkLst>
            <pc:docMk/>
            <pc:sldMk cId="3615490754" sldId="339"/>
            <ac:spMk id="6" creationId="{1F1A269A-0C45-30B5-D610-800A4393CC66}"/>
          </ac:spMkLst>
        </pc:spChg>
        <pc:spChg chg="add mod">
          <ac:chgData name="Mark Panasiewicz" userId="e1944557ac63276d" providerId="LiveId" clId="{5133E742-47DD-4EDC-B8DC-6EB537586024}" dt="2026-09-18T16:26:27.399" v="194" actId="1076"/>
          <ac:spMkLst>
            <pc:docMk/>
            <pc:sldMk cId="3615490754" sldId="339"/>
            <ac:spMk id="8" creationId="{6155DB89-8BB0-20D0-ADD6-886B1884E307}"/>
          </ac:spMkLst>
        </pc:spChg>
        <pc:picChg chg="mod">
          <ac:chgData name="Mark Panasiewicz" userId="e1944557ac63276d" providerId="LiveId" clId="{5133E742-47DD-4EDC-B8DC-6EB537586024}" dt="2026-09-18T16:25:10.876" v="174" actId="14100"/>
          <ac:picMkLst>
            <pc:docMk/>
            <pc:sldMk cId="3615490754" sldId="339"/>
            <ac:picMk id="8199" creationId="{EB358197-A0D0-809C-9B4A-7B6CBE49B91D}"/>
          </ac:picMkLst>
        </pc:picChg>
      </pc:sldChg>
      <pc:sldChg chg="modSp mod">
        <pc:chgData name="Mark Panasiewicz" userId="e1944557ac63276d" providerId="LiveId" clId="{5133E742-47DD-4EDC-B8DC-6EB537586024}" dt="2026-09-18T16:20:17.603" v="133" actId="1076"/>
        <pc:sldMkLst>
          <pc:docMk/>
          <pc:sldMk cId="2553987196" sldId="341"/>
        </pc:sldMkLst>
        <pc:spChg chg="mod">
          <ac:chgData name="Mark Panasiewicz" userId="e1944557ac63276d" providerId="LiveId" clId="{5133E742-47DD-4EDC-B8DC-6EB537586024}" dt="2026-09-18T16:19:16.295" v="124" actId="27636"/>
          <ac:spMkLst>
            <pc:docMk/>
            <pc:sldMk cId="2553987196" sldId="341"/>
            <ac:spMk id="2" creationId="{F40F5FFE-7B11-054F-02C8-D212EC78D466}"/>
          </ac:spMkLst>
        </pc:spChg>
        <pc:spChg chg="mod">
          <ac:chgData name="Mark Panasiewicz" userId="e1944557ac63276d" providerId="LiveId" clId="{5133E742-47DD-4EDC-B8DC-6EB537586024}" dt="2026-09-18T16:20:17.603" v="133" actId="1076"/>
          <ac:spMkLst>
            <pc:docMk/>
            <pc:sldMk cId="2553987196" sldId="341"/>
            <ac:spMk id="3" creationId="{AAAD2127-1D58-A933-5420-34B21705A7F8}"/>
          </ac:spMkLst>
        </pc:spChg>
        <pc:picChg chg="mod">
          <ac:chgData name="Mark Panasiewicz" userId="e1944557ac63276d" providerId="LiveId" clId="{5133E742-47DD-4EDC-B8DC-6EB537586024}" dt="2026-09-18T16:19:23.957" v="126" actId="1076"/>
          <ac:picMkLst>
            <pc:docMk/>
            <pc:sldMk cId="2553987196" sldId="341"/>
            <ac:picMk id="7173" creationId="{38BBC40A-9248-EBFF-D1AC-078F9B93EA74}"/>
          </ac:picMkLst>
        </pc:picChg>
      </pc:sldChg>
      <pc:sldChg chg="modSp mod">
        <pc:chgData name="Mark Panasiewicz" userId="e1944557ac63276d" providerId="LiveId" clId="{5133E742-47DD-4EDC-B8DC-6EB537586024}" dt="2026-09-14T17:09:23.043" v="42" actId="12"/>
        <pc:sldMkLst>
          <pc:docMk/>
          <pc:sldMk cId="2744471598" sldId="342"/>
        </pc:sldMkLst>
        <pc:spChg chg="mod">
          <ac:chgData name="Mark Panasiewicz" userId="e1944557ac63276d" providerId="LiveId" clId="{5133E742-47DD-4EDC-B8DC-6EB537586024}" dt="2026-09-14T17:08:40.068" v="31" actId="20577"/>
          <ac:spMkLst>
            <pc:docMk/>
            <pc:sldMk cId="2744471598" sldId="342"/>
            <ac:spMk id="2" creationId="{DF74D674-0368-392F-7146-24A289E3E003}"/>
          </ac:spMkLst>
        </pc:spChg>
        <pc:spChg chg="mod">
          <ac:chgData name="Mark Panasiewicz" userId="e1944557ac63276d" providerId="LiveId" clId="{5133E742-47DD-4EDC-B8DC-6EB537586024}" dt="2026-09-14T17:09:23.043" v="42" actId="12"/>
          <ac:spMkLst>
            <pc:docMk/>
            <pc:sldMk cId="2744471598" sldId="342"/>
            <ac:spMk id="3" creationId="{0E202CE8-3E4A-8268-92AF-E194849CF2E1}"/>
          </ac:spMkLst>
        </pc:spChg>
      </pc:sldChg>
      <pc:sldChg chg="modSp mod">
        <pc:chgData name="Mark Panasiewicz" userId="e1944557ac63276d" providerId="LiveId" clId="{5133E742-47DD-4EDC-B8DC-6EB537586024}" dt="2026-09-14T17:17:12.349" v="117" actId="20577"/>
        <pc:sldMkLst>
          <pc:docMk/>
          <pc:sldMk cId="3413594427" sldId="343"/>
        </pc:sldMkLst>
        <pc:spChg chg="mod">
          <ac:chgData name="Mark Panasiewicz" userId="e1944557ac63276d" providerId="LiveId" clId="{5133E742-47DD-4EDC-B8DC-6EB537586024}" dt="2026-09-14T17:15:55.723" v="97" actId="27636"/>
          <ac:spMkLst>
            <pc:docMk/>
            <pc:sldMk cId="3413594427" sldId="343"/>
            <ac:spMk id="2" creationId="{6E7F56FB-E3A3-3E79-8D60-1265E5E2B3D2}"/>
          </ac:spMkLst>
        </pc:spChg>
        <pc:spChg chg="mod">
          <ac:chgData name="Mark Panasiewicz" userId="e1944557ac63276d" providerId="LiveId" clId="{5133E742-47DD-4EDC-B8DC-6EB537586024}" dt="2026-09-14T17:17:12.349" v="117" actId="20577"/>
          <ac:spMkLst>
            <pc:docMk/>
            <pc:sldMk cId="3413594427" sldId="343"/>
            <ac:spMk id="3" creationId="{02ECAEBA-DCD2-68E1-7055-2E8AE699EC6E}"/>
          </ac:spMkLst>
        </pc:spChg>
        <pc:picChg chg="mod">
          <ac:chgData name="Mark Panasiewicz" userId="e1944557ac63276d" providerId="LiveId" clId="{5133E742-47DD-4EDC-B8DC-6EB537586024}" dt="2026-09-14T17:17:08.707" v="112" actId="1076"/>
          <ac:picMkLst>
            <pc:docMk/>
            <pc:sldMk cId="3413594427" sldId="343"/>
            <ac:picMk id="6147" creationId="{95BEF2BF-4B6C-0141-EDE3-1B0C4249CC89}"/>
          </ac:picMkLst>
        </pc:picChg>
      </pc:sldChg>
      <pc:sldChg chg="del">
        <pc:chgData name="Mark Panasiewicz" userId="e1944557ac63276d" providerId="LiveId" clId="{5133E742-47DD-4EDC-B8DC-6EB537586024}" dt="2026-09-18T16:31:16.132" v="216" actId="47"/>
        <pc:sldMkLst>
          <pc:docMk/>
          <pc:sldMk cId="404178035" sldId="344"/>
        </pc:sldMkLst>
      </pc:sldChg>
      <pc:sldChg chg="del">
        <pc:chgData name="Mark Panasiewicz" userId="e1944557ac63276d" providerId="LiveId" clId="{5133E742-47DD-4EDC-B8DC-6EB537586024}" dt="2026-09-18T16:30:49.343" v="199" actId="47"/>
        <pc:sldMkLst>
          <pc:docMk/>
          <pc:sldMk cId="3926394045" sldId="345"/>
        </pc:sldMkLst>
      </pc:sldChg>
      <pc:sldChg chg="del">
        <pc:chgData name="Mark Panasiewicz" userId="e1944557ac63276d" providerId="LiveId" clId="{5133E742-47DD-4EDC-B8DC-6EB537586024}" dt="2026-09-18T16:30:51.179" v="200" actId="47"/>
        <pc:sldMkLst>
          <pc:docMk/>
          <pc:sldMk cId="1793408263" sldId="346"/>
        </pc:sldMkLst>
      </pc:sldChg>
      <pc:sldChg chg="del">
        <pc:chgData name="Mark Panasiewicz" userId="e1944557ac63276d" providerId="LiveId" clId="{5133E742-47DD-4EDC-B8DC-6EB537586024}" dt="2026-09-18T16:31:02.182" v="208" actId="47"/>
        <pc:sldMkLst>
          <pc:docMk/>
          <pc:sldMk cId="4234329889" sldId="347"/>
        </pc:sldMkLst>
      </pc:sldChg>
      <pc:sldChg chg="del">
        <pc:chgData name="Mark Panasiewicz" userId="e1944557ac63276d" providerId="LiveId" clId="{5133E742-47DD-4EDC-B8DC-6EB537586024}" dt="2026-09-18T16:30:53.044" v="201" actId="47"/>
        <pc:sldMkLst>
          <pc:docMk/>
          <pc:sldMk cId="1350045503" sldId="348"/>
        </pc:sldMkLst>
      </pc:sldChg>
      <pc:sldChg chg="del">
        <pc:chgData name="Mark Panasiewicz" userId="e1944557ac63276d" providerId="LiveId" clId="{5133E742-47DD-4EDC-B8DC-6EB537586024}" dt="2026-09-18T16:30:54.468" v="202" actId="47"/>
        <pc:sldMkLst>
          <pc:docMk/>
          <pc:sldMk cId="470878991" sldId="349"/>
        </pc:sldMkLst>
      </pc:sldChg>
      <pc:sldChg chg="del">
        <pc:chgData name="Mark Panasiewicz" userId="e1944557ac63276d" providerId="LiveId" clId="{5133E742-47DD-4EDC-B8DC-6EB537586024}" dt="2026-09-18T16:30:58.825" v="205" actId="47"/>
        <pc:sldMkLst>
          <pc:docMk/>
          <pc:sldMk cId="940180408" sldId="350"/>
        </pc:sldMkLst>
      </pc:sldChg>
      <pc:sldChg chg="add del">
        <pc:chgData name="Mark Panasiewicz" userId="e1944557ac63276d" providerId="LiveId" clId="{5133E742-47DD-4EDC-B8DC-6EB537586024}" dt="2026-09-18T16:31:12.044" v="214" actId="47"/>
        <pc:sldMkLst>
          <pc:docMk/>
          <pc:sldMk cId="1134357252" sldId="351"/>
        </pc:sldMkLst>
      </pc:sldChg>
      <pc:sldChg chg="modSp mod ord">
        <pc:chgData name="Mark Panasiewicz" userId="e1944557ac63276d" providerId="LiveId" clId="{5133E742-47DD-4EDC-B8DC-6EB537586024}" dt="2026-09-18T21:47:00.160" v="1157"/>
        <pc:sldMkLst>
          <pc:docMk/>
          <pc:sldMk cId="1437010003" sldId="353"/>
        </pc:sldMkLst>
        <pc:spChg chg="mod">
          <ac:chgData name="Mark Panasiewicz" userId="e1944557ac63276d" providerId="LiveId" clId="{5133E742-47DD-4EDC-B8DC-6EB537586024}" dt="2026-09-14T17:09:56.092" v="45" actId="2711"/>
          <ac:spMkLst>
            <pc:docMk/>
            <pc:sldMk cId="1437010003" sldId="353"/>
            <ac:spMk id="2" creationId="{B64D0038-E209-922A-A34D-3BC232E447E9}"/>
          </ac:spMkLst>
        </pc:spChg>
        <pc:spChg chg="mod">
          <ac:chgData name="Mark Panasiewicz" userId="e1944557ac63276d" providerId="LiveId" clId="{5133E742-47DD-4EDC-B8DC-6EB537586024}" dt="2026-09-14T17:10:32.975" v="50" actId="14100"/>
          <ac:spMkLst>
            <pc:docMk/>
            <pc:sldMk cId="1437010003" sldId="353"/>
            <ac:spMk id="3" creationId="{D0A668E6-9961-03F5-1DC3-68F9EE96816A}"/>
          </ac:spMkLst>
        </pc:spChg>
      </pc:sldChg>
      <pc:sldChg chg="addSp delSp modSp mod ord">
        <pc:chgData name="Mark Panasiewicz" userId="e1944557ac63276d" providerId="LiveId" clId="{5133E742-47DD-4EDC-B8DC-6EB537586024}" dt="2026-09-18T21:47:33.120" v="1159"/>
        <pc:sldMkLst>
          <pc:docMk/>
          <pc:sldMk cId="2355701180" sldId="354"/>
        </pc:sldMkLst>
        <pc:spChg chg="mod">
          <ac:chgData name="Mark Panasiewicz" userId="e1944557ac63276d" providerId="LiveId" clId="{5133E742-47DD-4EDC-B8DC-6EB537586024}" dt="2026-09-14T17:13:21.098" v="78" actId="2711"/>
          <ac:spMkLst>
            <pc:docMk/>
            <pc:sldMk cId="2355701180" sldId="354"/>
            <ac:spMk id="2" creationId="{9F5B5A38-E80E-5645-3B1C-1C07BB327A50}"/>
          </ac:spMkLst>
        </pc:spChg>
        <pc:spChg chg="add mod">
          <ac:chgData name="Mark Panasiewicz" userId="e1944557ac63276d" providerId="LiveId" clId="{5133E742-47DD-4EDC-B8DC-6EB537586024}" dt="2026-09-14T17:14:18.753" v="88" actId="255"/>
          <ac:spMkLst>
            <pc:docMk/>
            <pc:sldMk cId="2355701180" sldId="354"/>
            <ac:spMk id="5" creationId="{321E89A0-BE4A-9458-5243-CD8B86B3F072}"/>
          </ac:spMkLst>
        </pc:spChg>
      </pc:sldChg>
      <pc:sldChg chg="addSp delSp modSp mod">
        <pc:chgData name="Mark Panasiewicz" userId="e1944557ac63276d" providerId="LiveId" clId="{5133E742-47DD-4EDC-B8DC-6EB537586024}" dt="2026-09-14T17:15:16.951" v="93" actId="14100"/>
        <pc:sldMkLst>
          <pc:docMk/>
          <pc:sldMk cId="3009393390" sldId="355"/>
        </pc:sldMkLst>
        <pc:spChg chg="mod">
          <ac:chgData name="Mark Panasiewicz" userId="e1944557ac63276d" providerId="LiveId" clId="{5133E742-47DD-4EDC-B8DC-6EB537586024}" dt="2026-09-14T17:11:05.012" v="70" actId="20577"/>
          <ac:spMkLst>
            <pc:docMk/>
            <pc:sldMk cId="3009393390" sldId="355"/>
            <ac:spMk id="2" creationId="{4D483BAF-6406-EF60-05EE-654B7BB2B524}"/>
          </ac:spMkLst>
        </pc:spChg>
        <pc:spChg chg="add mod">
          <ac:chgData name="Mark Panasiewicz" userId="e1944557ac63276d" providerId="LiveId" clId="{5133E742-47DD-4EDC-B8DC-6EB537586024}" dt="2026-09-14T17:11:32.432" v="75" actId="14100"/>
          <ac:spMkLst>
            <pc:docMk/>
            <pc:sldMk cId="3009393390" sldId="355"/>
            <ac:spMk id="5" creationId="{CB62C0E4-43F4-F697-33C1-F70569BA3BC8}"/>
          </ac:spMkLst>
        </pc:spChg>
        <pc:picChg chg="add mod">
          <ac:chgData name="Mark Panasiewicz" userId="e1944557ac63276d" providerId="LiveId" clId="{5133E742-47DD-4EDC-B8DC-6EB537586024}" dt="2026-09-14T17:15:16.951" v="93" actId="14100"/>
          <ac:picMkLst>
            <pc:docMk/>
            <pc:sldMk cId="3009393390" sldId="355"/>
            <ac:picMk id="8" creationId="{299C7122-FFB4-43A6-5A17-C801617AEA17}"/>
          </ac:picMkLst>
        </pc:picChg>
      </pc:sldChg>
      <pc:sldChg chg="del">
        <pc:chgData name="Mark Panasiewicz" userId="e1944557ac63276d" providerId="LiveId" clId="{5133E742-47DD-4EDC-B8DC-6EB537586024}" dt="2026-09-18T16:31:04.603" v="209" actId="47"/>
        <pc:sldMkLst>
          <pc:docMk/>
          <pc:sldMk cId="3384476274" sldId="356"/>
        </pc:sldMkLst>
      </pc:sldChg>
      <pc:sldChg chg="del">
        <pc:chgData name="Mark Panasiewicz" userId="e1944557ac63276d" providerId="LiveId" clId="{5133E742-47DD-4EDC-B8DC-6EB537586024}" dt="2026-09-18T16:31:13.655" v="215" actId="47"/>
        <pc:sldMkLst>
          <pc:docMk/>
          <pc:sldMk cId="3802956414" sldId="357"/>
        </pc:sldMkLst>
      </pc:sldChg>
      <pc:sldChg chg="del">
        <pc:chgData name="Mark Panasiewicz" userId="e1944557ac63276d" providerId="LiveId" clId="{5133E742-47DD-4EDC-B8DC-6EB537586024}" dt="2026-09-18T16:31:00.275" v="206" actId="47"/>
        <pc:sldMkLst>
          <pc:docMk/>
          <pc:sldMk cId="2413470542" sldId="358"/>
        </pc:sldMkLst>
      </pc:sldChg>
      <pc:sldChg chg="del">
        <pc:chgData name="Mark Panasiewicz" userId="e1944557ac63276d" providerId="LiveId" clId="{5133E742-47DD-4EDC-B8DC-6EB537586024}" dt="2026-09-18T16:31:07.709" v="211" actId="47"/>
        <pc:sldMkLst>
          <pc:docMk/>
          <pc:sldMk cId="2146146886" sldId="359"/>
        </pc:sldMkLst>
      </pc:sldChg>
      <pc:sldChg chg="del">
        <pc:chgData name="Mark Panasiewicz" userId="e1944557ac63276d" providerId="LiveId" clId="{5133E742-47DD-4EDC-B8DC-6EB537586024}" dt="2026-09-18T16:31:05.707" v="210" actId="47"/>
        <pc:sldMkLst>
          <pc:docMk/>
          <pc:sldMk cId="1781087571" sldId="360"/>
        </pc:sldMkLst>
      </pc:sldChg>
      <pc:sldChg chg="del">
        <pc:chgData name="Mark Panasiewicz" userId="e1944557ac63276d" providerId="LiveId" clId="{5133E742-47DD-4EDC-B8DC-6EB537586024}" dt="2026-09-18T16:31:08.592" v="212" actId="47"/>
        <pc:sldMkLst>
          <pc:docMk/>
          <pc:sldMk cId="3264080880" sldId="361"/>
        </pc:sldMkLst>
      </pc:sldChg>
      <pc:sldChg chg="modSp add mod ord">
        <pc:chgData name="Mark Panasiewicz" userId="e1944557ac63276d" providerId="LiveId" clId="{5133E742-47DD-4EDC-B8DC-6EB537586024}" dt="2026-09-18T17:00:25.906" v="694"/>
        <pc:sldMkLst>
          <pc:docMk/>
          <pc:sldMk cId="3269453103" sldId="362"/>
        </pc:sldMkLst>
        <pc:spChg chg="mod">
          <ac:chgData name="Mark Panasiewicz" userId="e1944557ac63276d" providerId="LiveId" clId="{5133E742-47DD-4EDC-B8DC-6EB537586024}" dt="2026-09-18T16:20:41.251" v="147" actId="20577"/>
          <ac:spMkLst>
            <pc:docMk/>
            <pc:sldMk cId="3269453103" sldId="362"/>
            <ac:spMk id="2" creationId="{3F76A925-08C0-27D5-FD3C-2F02F2026284}"/>
          </ac:spMkLst>
        </pc:spChg>
        <pc:spChg chg="mod">
          <ac:chgData name="Mark Panasiewicz" userId="e1944557ac63276d" providerId="LiveId" clId="{5133E742-47DD-4EDC-B8DC-6EB537586024}" dt="2026-09-18T16:21:36.256" v="157" actId="1076"/>
          <ac:spMkLst>
            <pc:docMk/>
            <pc:sldMk cId="3269453103" sldId="362"/>
            <ac:spMk id="3" creationId="{D80CC81E-0BC2-305C-DB79-089E23E390FF}"/>
          </ac:spMkLst>
        </pc:spChg>
        <pc:spChg chg="mod">
          <ac:chgData name="Mark Panasiewicz" userId="e1944557ac63276d" providerId="LiveId" clId="{5133E742-47DD-4EDC-B8DC-6EB537586024}" dt="2026-09-18T16:21:18.417" v="154" actId="1076"/>
          <ac:spMkLst>
            <pc:docMk/>
            <pc:sldMk cId="3269453103" sldId="362"/>
            <ac:spMk id="6" creationId="{61F13BAC-B036-4A17-4E86-6A154F0231CE}"/>
          </ac:spMkLst>
        </pc:spChg>
        <pc:picChg chg="mod">
          <ac:chgData name="Mark Panasiewicz" userId="e1944557ac63276d" providerId="LiveId" clId="{5133E742-47DD-4EDC-B8DC-6EB537586024}" dt="2026-09-18T16:21:39.188" v="158" actId="14100"/>
          <ac:picMkLst>
            <pc:docMk/>
            <pc:sldMk cId="3269453103" sldId="362"/>
            <ac:picMk id="7173" creationId="{C3678E48-DE18-1C9F-9C40-8163D12CD297}"/>
          </ac:picMkLst>
        </pc:picChg>
      </pc:sldChg>
      <pc:sldChg chg="add del ord setBg">
        <pc:chgData name="Mark Panasiewicz" userId="e1944557ac63276d" providerId="LiveId" clId="{5133E742-47DD-4EDC-B8DC-6EB537586024}" dt="2026-09-18T21:47:47.170" v="1160" actId="2696"/>
        <pc:sldMkLst>
          <pc:docMk/>
          <pc:sldMk cId="1597290046" sldId="363"/>
        </pc:sldMkLst>
      </pc:sldChg>
      <pc:sldChg chg="add del ord">
        <pc:chgData name="Mark Panasiewicz" userId="e1944557ac63276d" providerId="LiveId" clId="{5133E742-47DD-4EDC-B8DC-6EB537586024}" dt="2026-09-18T21:48:06.133" v="1164" actId="47"/>
        <pc:sldMkLst>
          <pc:docMk/>
          <pc:sldMk cId="2046028579" sldId="364"/>
        </pc:sldMkLst>
      </pc:sldChg>
      <pc:sldChg chg="add del ord">
        <pc:chgData name="Mark Panasiewicz" userId="e1944557ac63276d" providerId="LiveId" clId="{5133E742-47DD-4EDC-B8DC-6EB537586024}" dt="2026-09-18T21:48:03.052" v="1163" actId="2696"/>
        <pc:sldMkLst>
          <pc:docMk/>
          <pc:sldMk cId="2723811627" sldId="365"/>
        </pc:sldMkLst>
      </pc:sldChg>
      <pc:sldChg chg="add del ord">
        <pc:chgData name="Mark Panasiewicz" userId="e1944557ac63276d" providerId="LiveId" clId="{5133E742-47DD-4EDC-B8DC-6EB537586024}" dt="2026-09-18T21:48:09.297" v="1165" actId="47"/>
        <pc:sldMkLst>
          <pc:docMk/>
          <pc:sldMk cId="2636072686" sldId="366"/>
        </pc:sldMkLst>
      </pc:sldChg>
      <pc:sldChg chg="addSp delSp modSp add mod ord setBg">
        <pc:chgData name="Mark Panasiewicz" userId="e1944557ac63276d" providerId="LiveId" clId="{5133E742-47DD-4EDC-B8DC-6EB537586024}" dt="2026-09-18T17:56:33.995" v="936" actId="14100"/>
        <pc:sldMkLst>
          <pc:docMk/>
          <pc:sldMk cId="555148532" sldId="367"/>
        </pc:sldMkLst>
        <pc:spChg chg="mod">
          <ac:chgData name="Mark Panasiewicz" userId="e1944557ac63276d" providerId="LiveId" clId="{5133E742-47DD-4EDC-B8DC-6EB537586024}" dt="2026-09-18T16:59:14.901" v="683" actId="1076"/>
          <ac:spMkLst>
            <pc:docMk/>
            <pc:sldMk cId="555148532" sldId="367"/>
            <ac:spMk id="3" creationId="{D5CB2562-ECE0-6333-1ED8-5DF4AB42FCA3}"/>
          </ac:spMkLst>
        </pc:spChg>
        <pc:spChg chg="add mod">
          <ac:chgData name="Mark Panasiewicz" userId="e1944557ac63276d" providerId="LiveId" clId="{5133E742-47DD-4EDC-B8DC-6EB537586024}" dt="2026-09-18T17:55:52.572" v="919" actId="122"/>
          <ac:spMkLst>
            <pc:docMk/>
            <pc:sldMk cId="555148532" sldId="367"/>
            <ac:spMk id="8" creationId="{CE5C8900-A8F7-E57F-84EC-9DA51A9922F3}"/>
          </ac:spMkLst>
        </pc:spChg>
        <pc:spChg chg="add mod">
          <ac:chgData name="Mark Panasiewicz" userId="e1944557ac63276d" providerId="LiveId" clId="{5133E742-47DD-4EDC-B8DC-6EB537586024}" dt="2026-09-18T17:56:33.995" v="936" actId="14100"/>
          <ac:spMkLst>
            <pc:docMk/>
            <pc:sldMk cId="555148532" sldId="367"/>
            <ac:spMk id="10" creationId="{6F62047A-80A7-245E-5604-7E2409ABD002}"/>
          </ac:spMkLst>
        </pc:spChg>
        <pc:picChg chg="add del mod">
          <ac:chgData name="Mark Panasiewicz" userId="e1944557ac63276d" providerId="LiveId" clId="{5133E742-47DD-4EDC-B8DC-6EB537586024}" dt="2026-09-18T17:55:28.702" v="912" actId="478"/>
          <ac:picMkLst>
            <pc:docMk/>
            <pc:sldMk cId="555148532" sldId="367"/>
            <ac:picMk id="5" creationId="{9BB80605-CBF3-F4C0-DC37-61E0E72941D0}"/>
          </ac:picMkLst>
        </pc:picChg>
      </pc:sldChg>
      <pc:sldChg chg="delSp modSp add del mod">
        <pc:chgData name="Mark Panasiewicz" userId="e1944557ac63276d" providerId="LiveId" clId="{5133E742-47DD-4EDC-B8DC-6EB537586024}" dt="2026-09-18T16:54:05.958" v="638" actId="2696"/>
        <pc:sldMkLst>
          <pc:docMk/>
          <pc:sldMk cId="1426476756" sldId="367"/>
        </pc:sldMkLst>
        <pc:spChg chg="mod">
          <ac:chgData name="Mark Panasiewicz" userId="e1944557ac63276d" providerId="LiveId" clId="{5133E742-47DD-4EDC-B8DC-6EB537586024}" dt="2026-09-18T16:53:14.681" v="573" actId="27636"/>
          <ac:spMkLst>
            <pc:docMk/>
            <pc:sldMk cId="1426476756" sldId="367"/>
            <ac:spMk id="2" creationId="{04A92533-093F-CD11-BBA0-72261A8D5362}"/>
          </ac:spMkLst>
        </pc:spChg>
        <pc:spChg chg="mod">
          <ac:chgData name="Mark Panasiewicz" userId="e1944557ac63276d" providerId="LiveId" clId="{5133E742-47DD-4EDC-B8DC-6EB537586024}" dt="2026-09-18T16:54:01.972" v="637" actId="255"/>
          <ac:spMkLst>
            <pc:docMk/>
            <pc:sldMk cId="1426476756" sldId="367"/>
            <ac:spMk id="3" creationId="{D5CB2562-ECE0-6333-1ED8-5DF4AB42FCA3}"/>
          </ac:spMkLst>
        </pc:spChg>
        <pc:picChg chg="del mod">
          <ac:chgData name="Mark Panasiewicz" userId="e1944557ac63276d" providerId="LiveId" clId="{5133E742-47DD-4EDC-B8DC-6EB537586024}" dt="2026-09-18T16:53:50.132" v="634" actId="478"/>
          <ac:picMkLst>
            <pc:docMk/>
            <pc:sldMk cId="1426476756" sldId="367"/>
            <ac:picMk id="13315" creationId="{B2FD025C-49F3-48AF-5112-4AD4EB040FF0}"/>
          </ac:picMkLst>
        </pc:picChg>
      </pc:sldChg>
      <pc:sldChg chg="addSp delSp modSp add mod ord setBg">
        <pc:chgData name="Mark Panasiewicz" userId="e1944557ac63276d" providerId="LiveId" clId="{5133E742-47DD-4EDC-B8DC-6EB537586024}" dt="2026-09-18T17:03:17.181" v="727"/>
        <pc:sldMkLst>
          <pc:docMk/>
          <pc:sldMk cId="3246907293" sldId="368"/>
        </pc:sldMkLst>
        <pc:spChg chg="mod">
          <ac:chgData name="Mark Panasiewicz" userId="e1944557ac63276d" providerId="LiveId" clId="{5133E742-47DD-4EDC-B8DC-6EB537586024}" dt="2026-09-18T16:42:48.887" v="300" actId="20577"/>
          <ac:spMkLst>
            <pc:docMk/>
            <pc:sldMk cId="3246907293" sldId="368"/>
            <ac:spMk id="2" creationId="{2085D66F-F9C9-548C-3D7E-6AEC0A77DE22}"/>
          </ac:spMkLst>
        </pc:spChg>
        <pc:spChg chg="mod">
          <ac:chgData name="Mark Panasiewicz" userId="e1944557ac63276d" providerId="LiveId" clId="{5133E742-47DD-4EDC-B8DC-6EB537586024}" dt="2026-09-18T16:51:30.173" v="510" actId="20577"/>
          <ac:spMkLst>
            <pc:docMk/>
            <pc:sldMk cId="3246907293" sldId="368"/>
            <ac:spMk id="3" creationId="{E5A905BA-1F0D-4B9A-C92B-00EBFAC3684F}"/>
          </ac:spMkLst>
        </pc:spChg>
        <pc:picChg chg="add mod">
          <ac:chgData name="Mark Panasiewicz" userId="e1944557ac63276d" providerId="LiveId" clId="{5133E742-47DD-4EDC-B8DC-6EB537586024}" dt="2026-09-18T16:50:40.491" v="484" actId="1076"/>
          <ac:picMkLst>
            <pc:docMk/>
            <pc:sldMk cId="3246907293" sldId="368"/>
            <ac:picMk id="5" creationId="{BE2BF564-4B31-517E-E958-AC02ECE6ABF4}"/>
          </ac:picMkLst>
        </pc:picChg>
        <pc:picChg chg="add mod">
          <ac:chgData name="Mark Panasiewicz" userId="e1944557ac63276d" providerId="LiveId" clId="{5133E742-47DD-4EDC-B8DC-6EB537586024}" dt="2026-09-18T16:51:23.040" v="499" actId="1076"/>
          <ac:picMkLst>
            <pc:docMk/>
            <pc:sldMk cId="3246907293" sldId="368"/>
            <ac:picMk id="8" creationId="{A1781368-1D06-E883-8626-8F5716CD5D56}"/>
          </ac:picMkLst>
        </pc:picChg>
        <pc:picChg chg="del">
          <ac:chgData name="Mark Panasiewicz" userId="e1944557ac63276d" providerId="LiveId" clId="{5133E742-47DD-4EDC-B8DC-6EB537586024}" dt="2026-09-18T16:43:22.531" v="306" actId="478"/>
          <ac:picMkLst>
            <pc:docMk/>
            <pc:sldMk cId="3246907293" sldId="368"/>
            <ac:picMk id="13315" creationId="{1DD98FC9-DE5B-2D76-E69E-CCFD22DA31C5}"/>
          </ac:picMkLst>
        </pc:picChg>
      </pc:sldChg>
      <pc:sldChg chg="addSp delSp modSp add mod ord setBg">
        <pc:chgData name="Mark Panasiewicz" userId="e1944557ac63276d" providerId="LiveId" clId="{5133E742-47DD-4EDC-B8DC-6EB537586024}" dt="2026-09-18T17:03:09.528" v="726" actId="1076"/>
        <pc:sldMkLst>
          <pc:docMk/>
          <pc:sldMk cId="1194220306" sldId="369"/>
        </pc:sldMkLst>
        <pc:spChg chg="mod">
          <ac:chgData name="Mark Panasiewicz" userId="e1944557ac63276d" providerId="LiveId" clId="{5133E742-47DD-4EDC-B8DC-6EB537586024}" dt="2026-09-18T16:33:07.062" v="242" actId="255"/>
          <ac:spMkLst>
            <pc:docMk/>
            <pc:sldMk cId="1194220306" sldId="369"/>
            <ac:spMk id="2" creationId="{CF5B380A-5028-44C1-BA67-94907E5CC8F5}"/>
          </ac:spMkLst>
        </pc:spChg>
        <pc:spChg chg="del">
          <ac:chgData name="Mark Panasiewicz" userId="e1944557ac63276d" providerId="LiveId" clId="{5133E742-47DD-4EDC-B8DC-6EB537586024}" dt="2026-09-18T16:33:13.214" v="243" actId="478"/>
          <ac:spMkLst>
            <pc:docMk/>
            <pc:sldMk cId="1194220306" sldId="369"/>
            <ac:spMk id="3" creationId="{E5FE4CF8-8D54-3EAB-1AD8-C7F2BEF08BF5}"/>
          </ac:spMkLst>
        </pc:spChg>
        <pc:spChg chg="add mod">
          <ac:chgData name="Mark Panasiewicz" userId="e1944557ac63276d" providerId="LiveId" clId="{5133E742-47DD-4EDC-B8DC-6EB537586024}" dt="2026-09-18T17:03:08.621" v="725" actId="207"/>
          <ac:spMkLst>
            <pc:docMk/>
            <pc:sldMk cId="1194220306" sldId="369"/>
            <ac:spMk id="8" creationId="{C65BBAC3-EED5-9A03-423F-C20814037EF6}"/>
          </ac:spMkLst>
        </pc:spChg>
        <pc:spChg chg="add mod">
          <ac:chgData name="Mark Panasiewicz" userId="e1944557ac63276d" providerId="LiveId" clId="{5133E742-47DD-4EDC-B8DC-6EB537586024}" dt="2026-09-18T17:03:09.528" v="726" actId="1076"/>
          <ac:spMkLst>
            <pc:docMk/>
            <pc:sldMk cId="1194220306" sldId="369"/>
            <ac:spMk id="12" creationId="{C649D0CA-FE0C-7251-8EC0-AE80B51418D2}"/>
          </ac:spMkLst>
        </pc:spChg>
        <pc:picChg chg="add mod">
          <ac:chgData name="Mark Panasiewicz" userId="e1944557ac63276d" providerId="LiveId" clId="{5133E742-47DD-4EDC-B8DC-6EB537586024}" dt="2026-09-18T16:39:58.777" v="251" actId="14100"/>
          <ac:picMkLst>
            <pc:docMk/>
            <pc:sldMk cId="1194220306" sldId="369"/>
            <ac:picMk id="5" creationId="{BAB486ED-0DBC-A931-0131-92C9632110CF}"/>
          </ac:picMkLst>
        </pc:picChg>
        <pc:picChg chg="add mod">
          <ac:chgData name="Mark Panasiewicz" userId="e1944557ac63276d" providerId="LiveId" clId="{5133E742-47DD-4EDC-B8DC-6EB537586024}" dt="2026-09-18T16:41:46.842" v="264" actId="1076"/>
          <ac:picMkLst>
            <pc:docMk/>
            <pc:sldMk cId="1194220306" sldId="369"/>
            <ac:picMk id="10" creationId="{4C8B7D38-3A17-E685-492C-A0F0D2A2B412}"/>
          </ac:picMkLst>
        </pc:picChg>
        <pc:picChg chg="del">
          <ac:chgData name="Mark Panasiewicz" userId="e1944557ac63276d" providerId="LiveId" clId="{5133E742-47DD-4EDC-B8DC-6EB537586024}" dt="2026-09-18T16:33:17.019" v="244" actId="478"/>
          <ac:picMkLst>
            <pc:docMk/>
            <pc:sldMk cId="1194220306" sldId="369"/>
            <ac:picMk id="13315" creationId="{A7A7A997-AC08-630B-2FC9-C854DCE72962}"/>
          </ac:picMkLst>
        </pc:picChg>
      </pc:sldChg>
      <pc:sldChg chg="add del ord">
        <pc:chgData name="Mark Panasiewicz" userId="e1944557ac63276d" providerId="LiveId" clId="{5133E742-47DD-4EDC-B8DC-6EB537586024}" dt="2026-09-18T21:48:17.892" v="1170" actId="47"/>
        <pc:sldMkLst>
          <pc:docMk/>
          <pc:sldMk cId="3254503840" sldId="370"/>
        </pc:sldMkLst>
      </pc:sldChg>
      <pc:sldChg chg="add del ord">
        <pc:chgData name="Mark Panasiewicz" userId="e1944557ac63276d" providerId="LiveId" clId="{5133E742-47DD-4EDC-B8DC-6EB537586024}" dt="2026-09-18T21:48:13.175" v="1168" actId="47"/>
        <pc:sldMkLst>
          <pc:docMk/>
          <pc:sldMk cId="308518467" sldId="371"/>
        </pc:sldMkLst>
      </pc:sldChg>
      <pc:sldChg chg="add del ord">
        <pc:chgData name="Mark Panasiewicz" userId="e1944557ac63276d" providerId="LiveId" clId="{5133E742-47DD-4EDC-B8DC-6EB537586024}" dt="2026-09-18T21:48:10.539" v="1166" actId="47"/>
        <pc:sldMkLst>
          <pc:docMk/>
          <pc:sldMk cId="3755616075" sldId="372"/>
        </pc:sldMkLst>
      </pc:sldChg>
      <pc:sldChg chg="add del ord">
        <pc:chgData name="Mark Panasiewicz" userId="e1944557ac63276d" providerId="LiveId" clId="{5133E742-47DD-4EDC-B8DC-6EB537586024}" dt="2026-09-18T21:48:14.819" v="1169" actId="47"/>
        <pc:sldMkLst>
          <pc:docMk/>
          <pc:sldMk cId="324233161" sldId="373"/>
        </pc:sldMkLst>
      </pc:sldChg>
      <pc:sldChg chg="add del ord">
        <pc:chgData name="Mark Panasiewicz" userId="e1944557ac63276d" providerId="LiveId" clId="{5133E742-47DD-4EDC-B8DC-6EB537586024}" dt="2026-09-18T21:47:50.218" v="1161" actId="2696"/>
        <pc:sldMkLst>
          <pc:docMk/>
          <pc:sldMk cId="1512372721" sldId="374"/>
        </pc:sldMkLst>
      </pc:sldChg>
      <pc:sldChg chg="delSp modSp add mod ord setBg">
        <pc:chgData name="Mark Panasiewicz" userId="e1944557ac63276d" providerId="LiveId" clId="{5133E742-47DD-4EDC-B8DC-6EB537586024}" dt="2026-09-18T17:12:33.135" v="831"/>
        <pc:sldMkLst>
          <pc:docMk/>
          <pc:sldMk cId="1468263941" sldId="375"/>
        </pc:sldMkLst>
        <pc:spChg chg="mod">
          <ac:chgData name="Mark Panasiewicz" userId="e1944557ac63276d" providerId="LiveId" clId="{5133E742-47DD-4EDC-B8DC-6EB537586024}" dt="2026-09-18T16:56:44.884" v="656" actId="1076"/>
          <ac:spMkLst>
            <pc:docMk/>
            <pc:sldMk cId="1468263941" sldId="375"/>
            <ac:spMk id="2" creationId="{55E715AB-35A5-9870-0CB0-79642D831A29}"/>
          </ac:spMkLst>
        </pc:spChg>
        <pc:spChg chg="mod">
          <ac:chgData name="Mark Panasiewicz" userId="e1944557ac63276d" providerId="LiveId" clId="{5133E742-47DD-4EDC-B8DC-6EB537586024}" dt="2026-09-18T16:57:59.154" v="673" actId="1076"/>
          <ac:spMkLst>
            <pc:docMk/>
            <pc:sldMk cId="1468263941" sldId="375"/>
            <ac:spMk id="3" creationId="{EE8F5637-722A-CC86-90E8-025E91331FB6}"/>
          </ac:spMkLst>
        </pc:spChg>
        <pc:picChg chg="del mod">
          <ac:chgData name="Mark Panasiewicz" userId="e1944557ac63276d" providerId="LiveId" clId="{5133E742-47DD-4EDC-B8DC-6EB537586024}" dt="2026-09-18T16:56:11.942" v="648" actId="478"/>
          <ac:picMkLst>
            <pc:docMk/>
            <pc:sldMk cId="1468263941" sldId="375"/>
            <ac:picMk id="13315" creationId="{E702571A-A8A9-6733-7E10-42064474AD18}"/>
          </ac:picMkLst>
        </pc:picChg>
      </pc:sldChg>
      <pc:sldChg chg="add del ord">
        <pc:chgData name="Mark Panasiewicz" userId="e1944557ac63276d" providerId="LiveId" clId="{5133E742-47DD-4EDC-B8DC-6EB537586024}" dt="2026-09-18T21:48:11.703" v="1167" actId="47"/>
        <pc:sldMkLst>
          <pc:docMk/>
          <pc:sldMk cId="929783095" sldId="376"/>
        </pc:sldMkLst>
      </pc:sldChg>
      <pc:sldChg chg="addSp delSp modSp add mod ord setBg">
        <pc:chgData name="Mark Panasiewicz" userId="e1944557ac63276d" providerId="LiveId" clId="{5133E742-47DD-4EDC-B8DC-6EB537586024}" dt="2026-09-18T17:12:48.233" v="835" actId="1076"/>
        <pc:sldMkLst>
          <pc:docMk/>
          <pc:sldMk cId="3150812676" sldId="377"/>
        </pc:sldMkLst>
        <pc:spChg chg="mod">
          <ac:chgData name="Mark Panasiewicz" userId="e1944557ac63276d" providerId="LiveId" clId="{5133E742-47DD-4EDC-B8DC-6EB537586024}" dt="2026-09-18T17:08:22.483" v="800" actId="20577"/>
          <ac:spMkLst>
            <pc:docMk/>
            <pc:sldMk cId="3150812676" sldId="377"/>
            <ac:spMk id="2" creationId="{0FBA3662-2855-A99C-3839-6F130DE53090}"/>
          </ac:spMkLst>
        </pc:spChg>
        <pc:spChg chg="del">
          <ac:chgData name="Mark Panasiewicz" userId="e1944557ac63276d" providerId="LiveId" clId="{5133E742-47DD-4EDC-B8DC-6EB537586024}" dt="2026-09-18T17:08:25.860" v="801" actId="478"/>
          <ac:spMkLst>
            <pc:docMk/>
            <pc:sldMk cId="3150812676" sldId="377"/>
            <ac:spMk id="3" creationId="{FD1A3EF5-8E86-2ECF-A954-38901EA8112E}"/>
          </ac:spMkLst>
        </pc:spChg>
        <pc:spChg chg="mod">
          <ac:chgData name="Mark Panasiewicz" userId="e1944557ac63276d" providerId="LiveId" clId="{5133E742-47DD-4EDC-B8DC-6EB537586024}" dt="2026-09-18T17:11:28.784" v="812" actId="14100"/>
          <ac:spMkLst>
            <pc:docMk/>
            <pc:sldMk cId="3150812676" sldId="377"/>
            <ac:spMk id="6" creationId="{3CE2794D-4578-597B-AD38-0C10BF04C25F}"/>
          </ac:spMkLst>
        </pc:spChg>
        <pc:picChg chg="add mod">
          <ac:chgData name="Mark Panasiewicz" userId="e1944557ac63276d" providerId="LiveId" clId="{5133E742-47DD-4EDC-B8DC-6EB537586024}" dt="2026-09-18T17:12:48.233" v="835" actId="1076"/>
          <ac:picMkLst>
            <pc:docMk/>
            <pc:sldMk cId="3150812676" sldId="377"/>
            <ac:picMk id="5" creationId="{882C1B5E-E351-2D64-28BB-4748F5FE86B8}"/>
          </ac:picMkLst>
        </pc:picChg>
        <pc:picChg chg="del">
          <ac:chgData name="Mark Panasiewicz" userId="e1944557ac63276d" providerId="LiveId" clId="{5133E742-47DD-4EDC-B8DC-6EB537586024}" dt="2026-09-18T17:08:27.483" v="802" actId="478"/>
          <ac:picMkLst>
            <pc:docMk/>
            <pc:sldMk cId="3150812676" sldId="377"/>
            <ac:picMk id="13315" creationId="{0DA62D41-B76A-E0B4-27F4-3AFF3178D8A0}"/>
          </ac:picMkLst>
        </pc:picChg>
      </pc:sldChg>
      <pc:sldChg chg="add del ord">
        <pc:chgData name="Mark Panasiewicz" userId="e1944557ac63276d" providerId="LiveId" clId="{5133E742-47DD-4EDC-B8DC-6EB537586024}" dt="2026-09-18T21:47:53.590" v="1162" actId="2696"/>
        <pc:sldMkLst>
          <pc:docMk/>
          <pc:sldMk cId="3339636469" sldId="378"/>
        </pc:sldMkLst>
      </pc:sldChg>
      <pc:sldChg chg="add del">
        <pc:chgData name="Mark Panasiewicz" userId="e1944557ac63276d" providerId="LiveId" clId="{5133E742-47DD-4EDC-B8DC-6EB537586024}" dt="2026-09-18T17:06:01.153" v="760" actId="47"/>
        <pc:sldMkLst>
          <pc:docMk/>
          <pc:sldMk cId="113607881" sldId="379"/>
        </pc:sldMkLst>
      </pc:sldChg>
      <pc:sldChg chg="addSp delSp modSp add mod ord">
        <pc:chgData name="Mark Panasiewicz" userId="e1944557ac63276d" providerId="LiveId" clId="{5133E742-47DD-4EDC-B8DC-6EB537586024}" dt="2026-09-18T17:11:51.214" v="817" actId="1076"/>
        <pc:sldMkLst>
          <pc:docMk/>
          <pc:sldMk cId="1163612376" sldId="380"/>
        </pc:sldMkLst>
        <pc:spChg chg="mod">
          <ac:chgData name="Mark Panasiewicz" userId="e1944557ac63276d" providerId="LiveId" clId="{5133E742-47DD-4EDC-B8DC-6EB537586024}" dt="2026-09-18T16:50:07.883" v="479" actId="20577"/>
          <ac:spMkLst>
            <pc:docMk/>
            <pc:sldMk cId="1163612376" sldId="380"/>
            <ac:spMk id="2" creationId="{B51B1517-FC76-DBAC-1491-6894A2F234BF}"/>
          </ac:spMkLst>
        </pc:spChg>
        <pc:spChg chg="mod">
          <ac:chgData name="Mark Panasiewicz" userId="e1944557ac63276d" providerId="LiveId" clId="{5133E742-47DD-4EDC-B8DC-6EB537586024}" dt="2026-09-18T17:08:02.591" v="769" actId="1076"/>
          <ac:spMkLst>
            <pc:docMk/>
            <pc:sldMk cId="1163612376" sldId="380"/>
            <ac:spMk id="3" creationId="{12BB9A09-A5CB-42B9-6CEC-815BB95EC9C9}"/>
          </ac:spMkLst>
        </pc:spChg>
        <pc:spChg chg="mod">
          <ac:chgData name="Mark Panasiewicz" userId="e1944557ac63276d" providerId="LiveId" clId="{5133E742-47DD-4EDC-B8DC-6EB537586024}" dt="2026-09-18T16:49:20.597" v="429" actId="1076"/>
          <ac:spMkLst>
            <pc:docMk/>
            <pc:sldMk cId="1163612376" sldId="380"/>
            <ac:spMk id="6" creationId="{A147B495-DD21-D1A4-CA09-66596D416015}"/>
          </ac:spMkLst>
        </pc:spChg>
        <pc:picChg chg="add mod">
          <ac:chgData name="Mark Panasiewicz" userId="e1944557ac63276d" providerId="LiveId" clId="{5133E742-47DD-4EDC-B8DC-6EB537586024}" dt="2026-09-18T17:11:51.214" v="817" actId="1076"/>
          <ac:picMkLst>
            <pc:docMk/>
            <pc:sldMk cId="1163612376" sldId="380"/>
            <ac:picMk id="5" creationId="{20811021-E5B0-C0B8-6986-286814696A5A}"/>
          </ac:picMkLst>
        </pc:picChg>
        <pc:picChg chg="del">
          <ac:chgData name="Mark Panasiewicz" userId="e1944557ac63276d" providerId="LiveId" clId="{5133E742-47DD-4EDC-B8DC-6EB537586024}" dt="2026-09-18T16:50:12.082" v="480" actId="478"/>
          <ac:picMkLst>
            <pc:docMk/>
            <pc:sldMk cId="1163612376" sldId="380"/>
            <ac:picMk id="13315" creationId="{BCD92893-27D3-3C8D-86FD-0DAA6EF14172}"/>
          </ac:picMkLst>
        </pc:picChg>
      </pc:sldChg>
      <pc:sldChg chg="add del">
        <pc:chgData name="Mark Panasiewicz" userId="e1944557ac63276d" providerId="LiveId" clId="{5133E742-47DD-4EDC-B8DC-6EB537586024}" dt="2026-09-18T17:54:11.944" v="882" actId="2696"/>
        <pc:sldMkLst>
          <pc:docMk/>
          <pc:sldMk cId="2250441456" sldId="381"/>
        </pc:sldMkLst>
      </pc:sldChg>
      <pc:sldChg chg="modSp add mod ord setBg">
        <pc:chgData name="Mark Panasiewicz" userId="e1944557ac63276d" providerId="LiveId" clId="{5133E742-47DD-4EDC-B8DC-6EB537586024}" dt="2026-09-18T17:12:28.940" v="830"/>
        <pc:sldMkLst>
          <pc:docMk/>
          <pc:sldMk cId="1575841019" sldId="382"/>
        </pc:sldMkLst>
        <pc:spChg chg="mod">
          <ac:chgData name="Mark Panasiewicz" userId="e1944557ac63276d" providerId="LiveId" clId="{5133E742-47DD-4EDC-B8DC-6EB537586024}" dt="2026-09-18T17:12:21.401" v="829" actId="20577"/>
          <ac:spMkLst>
            <pc:docMk/>
            <pc:sldMk cId="1575841019" sldId="382"/>
            <ac:spMk id="3" creationId="{DD699C8D-B0FE-BDD3-C5E4-EF78AEB6541D}"/>
          </ac:spMkLst>
        </pc:spChg>
      </pc:sldChg>
      <pc:sldChg chg="addSp delSp modSp add mod">
        <pc:chgData name="Mark Panasiewicz" userId="e1944557ac63276d" providerId="LiveId" clId="{5133E742-47DD-4EDC-B8DC-6EB537586024}" dt="2026-09-18T17:55:17.587" v="910" actId="20577"/>
        <pc:sldMkLst>
          <pc:docMk/>
          <pc:sldMk cId="2316322600" sldId="383"/>
        </pc:sldMkLst>
        <pc:spChg chg="mod">
          <ac:chgData name="Mark Panasiewicz" userId="e1944557ac63276d" providerId="LiveId" clId="{5133E742-47DD-4EDC-B8DC-6EB537586024}" dt="2026-09-18T17:55:17.587" v="910" actId="20577"/>
          <ac:spMkLst>
            <pc:docMk/>
            <pc:sldMk cId="2316322600" sldId="383"/>
            <ac:spMk id="2" creationId="{A9AC05E3-A31A-CC2D-3DC9-E7C692A65129}"/>
          </ac:spMkLst>
        </pc:spChg>
        <pc:picChg chg="add mod">
          <ac:chgData name="Mark Panasiewicz" userId="e1944557ac63276d" providerId="LiveId" clId="{5133E742-47DD-4EDC-B8DC-6EB537586024}" dt="2026-09-18T17:28:35.814" v="870" actId="1076"/>
          <ac:picMkLst>
            <pc:docMk/>
            <pc:sldMk cId="2316322600" sldId="383"/>
            <ac:picMk id="4" creationId="{FDAF172E-830E-643D-E5B6-BB796DFB773F}"/>
          </ac:picMkLst>
        </pc:picChg>
        <pc:picChg chg="del">
          <ac:chgData name="Mark Panasiewicz" userId="e1944557ac63276d" providerId="LiveId" clId="{5133E742-47DD-4EDC-B8DC-6EB537586024}" dt="2026-09-18T17:13:14.479" v="837" actId="478"/>
          <ac:picMkLst>
            <pc:docMk/>
            <pc:sldMk cId="2316322600" sldId="383"/>
            <ac:picMk id="5" creationId="{ABE8A22A-15BF-F826-7AEF-5784A6590D2F}"/>
          </ac:picMkLst>
        </pc:picChg>
      </pc:sldChg>
      <pc:sldChg chg="addSp delSp modSp add mod">
        <pc:chgData name="Mark Panasiewicz" userId="e1944557ac63276d" providerId="LiveId" clId="{5133E742-47DD-4EDC-B8DC-6EB537586024}" dt="2026-09-18T17:53:34.038" v="881" actId="313"/>
        <pc:sldMkLst>
          <pc:docMk/>
          <pc:sldMk cId="1817979583" sldId="384"/>
        </pc:sldMkLst>
        <pc:spChg chg="mod">
          <ac:chgData name="Mark Panasiewicz" userId="e1944557ac63276d" providerId="LiveId" clId="{5133E742-47DD-4EDC-B8DC-6EB537586024}" dt="2026-09-18T17:53:34.038" v="881" actId="313"/>
          <ac:spMkLst>
            <pc:docMk/>
            <pc:sldMk cId="1817979583" sldId="384"/>
            <ac:spMk id="2" creationId="{7710B5CB-D108-1537-5AFD-5931E9211DF5}"/>
          </ac:spMkLst>
        </pc:spChg>
        <pc:spChg chg="del mod">
          <ac:chgData name="Mark Panasiewicz" userId="e1944557ac63276d" providerId="LiveId" clId="{5133E742-47DD-4EDC-B8DC-6EB537586024}" dt="2026-09-18T17:14:44.395" v="841" actId="478"/>
          <ac:spMkLst>
            <pc:docMk/>
            <pc:sldMk cId="1817979583" sldId="384"/>
            <ac:spMk id="5" creationId="{40749FCD-C9ED-984D-4D22-9B8685032865}"/>
          </ac:spMkLst>
        </pc:spChg>
        <pc:picChg chg="add mod">
          <ac:chgData name="Mark Panasiewicz" userId="e1944557ac63276d" providerId="LiveId" clId="{5133E742-47DD-4EDC-B8DC-6EB537586024}" dt="2026-09-18T17:53:31.660" v="880" actId="1076"/>
          <ac:picMkLst>
            <pc:docMk/>
            <pc:sldMk cId="1817979583" sldId="384"/>
            <ac:picMk id="4" creationId="{0EBABE3F-290C-9944-B5C6-89642C286A27}"/>
          </ac:picMkLst>
        </pc:picChg>
        <pc:picChg chg="del mod">
          <ac:chgData name="Mark Panasiewicz" userId="e1944557ac63276d" providerId="LiveId" clId="{5133E742-47DD-4EDC-B8DC-6EB537586024}" dt="2026-09-18T17:14:56.983" v="862" actId="478"/>
          <ac:picMkLst>
            <pc:docMk/>
            <pc:sldMk cId="1817979583" sldId="384"/>
            <ac:picMk id="8" creationId="{FE20A906-EF7D-F212-2579-BA7512315BB6}"/>
          </ac:picMkLst>
        </pc:picChg>
      </pc:sldChg>
      <pc:sldChg chg="add">
        <pc:chgData name="Mark Panasiewicz" userId="e1944557ac63276d" providerId="LiveId" clId="{5133E742-47DD-4EDC-B8DC-6EB537586024}" dt="2026-09-18T17:55:23.972" v="911" actId="2890"/>
        <pc:sldMkLst>
          <pc:docMk/>
          <pc:sldMk cId="596719998" sldId="385"/>
        </pc:sldMkLst>
      </pc:sldChg>
      <pc:sldChg chg="addSp delSp modSp add mod">
        <pc:chgData name="Mark Panasiewicz" userId="e1944557ac63276d" providerId="LiveId" clId="{5133E742-47DD-4EDC-B8DC-6EB537586024}" dt="2026-09-18T18:06:49.578" v="1045" actId="14100"/>
        <pc:sldMkLst>
          <pc:docMk/>
          <pc:sldMk cId="47999307" sldId="386"/>
        </pc:sldMkLst>
        <pc:spChg chg="mod">
          <ac:chgData name="Mark Panasiewicz" userId="e1944557ac63276d" providerId="LiveId" clId="{5133E742-47DD-4EDC-B8DC-6EB537586024}" dt="2026-09-18T17:58:51.205" v="1012" actId="20577"/>
          <ac:spMkLst>
            <pc:docMk/>
            <pc:sldMk cId="47999307" sldId="386"/>
            <ac:spMk id="2" creationId="{99E085C4-6EE0-EA20-A061-1F2F1919BD19}"/>
          </ac:spMkLst>
        </pc:spChg>
        <pc:spChg chg="mod">
          <ac:chgData name="Mark Panasiewicz" userId="e1944557ac63276d" providerId="LiveId" clId="{5133E742-47DD-4EDC-B8DC-6EB537586024}" dt="2026-09-18T18:06:39.813" v="1042" actId="5793"/>
          <ac:spMkLst>
            <pc:docMk/>
            <pc:sldMk cId="47999307" sldId="386"/>
            <ac:spMk id="3" creationId="{973764F9-242F-CFD4-AE66-8B9D35FF7A75}"/>
          </ac:spMkLst>
        </pc:spChg>
        <pc:picChg chg="del">
          <ac:chgData name="Mark Panasiewicz" userId="e1944557ac63276d" providerId="LiveId" clId="{5133E742-47DD-4EDC-B8DC-6EB537586024}" dt="2026-09-18T17:57:15.017" v="992" actId="478"/>
          <ac:picMkLst>
            <pc:docMk/>
            <pc:sldMk cId="47999307" sldId="386"/>
            <ac:picMk id="5" creationId="{EF626586-CC37-FF65-C2BE-994421B2984A}"/>
          </ac:picMkLst>
        </pc:picChg>
        <pc:picChg chg="add mod">
          <ac:chgData name="Mark Panasiewicz" userId="e1944557ac63276d" providerId="LiveId" clId="{5133E742-47DD-4EDC-B8DC-6EB537586024}" dt="2026-09-18T18:06:49.578" v="1045" actId="14100"/>
          <ac:picMkLst>
            <pc:docMk/>
            <pc:sldMk cId="47999307" sldId="386"/>
            <ac:picMk id="7" creationId="{5207C454-DD1D-7B80-EDFD-29FF766B8D9F}"/>
          </ac:picMkLst>
        </pc:picChg>
      </pc:sldChg>
      <pc:sldChg chg="addSp modSp add mod ord">
        <pc:chgData name="Mark Panasiewicz" userId="e1944557ac63276d" providerId="LiveId" clId="{5133E742-47DD-4EDC-B8DC-6EB537586024}" dt="2026-09-18T21:48:57.640" v="1171" actId="2"/>
        <pc:sldMkLst>
          <pc:docMk/>
          <pc:sldMk cId="3054859133" sldId="387"/>
        </pc:sldMkLst>
        <pc:spChg chg="mod">
          <ac:chgData name="Mark Panasiewicz" userId="e1944557ac63276d" providerId="LiveId" clId="{5133E742-47DD-4EDC-B8DC-6EB537586024}" dt="2026-09-18T21:48:57.640" v="1171" actId="2"/>
          <ac:spMkLst>
            <pc:docMk/>
            <pc:sldMk cId="3054859133" sldId="387"/>
            <ac:spMk id="3" creationId="{82A998E1-4E0D-84C3-09CF-7B4BED3E7A2B}"/>
          </ac:spMkLst>
        </pc:spChg>
        <pc:spChg chg="mod">
          <ac:chgData name="Mark Panasiewicz" userId="e1944557ac63276d" providerId="LiveId" clId="{5133E742-47DD-4EDC-B8DC-6EB537586024}" dt="2026-09-18T18:00:05.626" v="1021" actId="1076"/>
          <ac:spMkLst>
            <pc:docMk/>
            <pc:sldMk cId="3054859133" sldId="387"/>
            <ac:spMk id="6" creationId="{AF6F3AE6-5D88-13FB-3275-D687B76D0DC1}"/>
          </ac:spMkLst>
        </pc:spChg>
        <pc:picChg chg="add mod">
          <ac:chgData name="Mark Panasiewicz" userId="e1944557ac63276d" providerId="LiveId" clId="{5133E742-47DD-4EDC-B8DC-6EB537586024}" dt="2026-09-18T18:08:45.721" v="1051" actId="1076"/>
          <ac:picMkLst>
            <pc:docMk/>
            <pc:sldMk cId="3054859133" sldId="387"/>
            <ac:picMk id="5" creationId="{27B7F6A9-CC24-CC0A-1B67-F68A3F62983A}"/>
          </ac:picMkLst>
        </pc:picChg>
      </pc:sldChg>
      <pc:sldChg chg="add del ord">
        <pc:chgData name="Mark Panasiewicz" userId="e1944557ac63276d" providerId="LiveId" clId="{5133E742-47DD-4EDC-B8DC-6EB537586024}" dt="2026-09-18T21:45:13.948" v="1128" actId="2696"/>
        <pc:sldMkLst>
          <pc:docMk/>
          <pc:sldMk cId="3812807257" sldId="388"/>
        </pc:sldMkLst>
      </pc:sldChg>
      <pc:sldChg chg="addSp modSp add mod">
        <pc:chgData name="Mark Panasiewicz" userId="e1944557ac63276d" providerId="LiveId" clId="{5133E742-47DD-4EDC-B8DC-6EB537586024}" dt="2026-09-18T21:40:45.850" v="1094" actId="1076"/>
        <pc:sldMkLst>
          <pc:docMk/>
          <pc:sldMk cId="1606715203" sldId="389"/>
        </pc:sldMkLst>
        <pc:spChg chg="mod">
          <ac:chgData name="Mark Panasiewicz" userId="e1944557ac63276d" providerId="LiveId" clId="{5133E742-47DD-4EDC-B8DC-6EB537586024}" dt="2026-09-18T21:40:35.939" v="1089" actId="1076"/>
          <ac:spMkLst>
            <pc:docMk/>
            <pc:sldMk cId="1606715203" sldId="389"/>
            <ac:spMk id="3" creationId="{63488725-7156-70E3-B8AB-388877F7F255}"/>
          </ac:spMkLst>
        </pc:spChg>
        <pc:picChg chg="add mod">
          <ac:chgData name="Mark Panasiewicz" userId="e1944557ac63276d" providerId="LiveId" clId="{5133E742-47DD-4EDC-B8DC-6EB537586024}" dt="2026-09-18T21:40:45.850" v="1094" actId="1076"/>
          <ac:picMkLst>
            <pc:docMk/>
            <pc:sldMk cId="1606715203" sldId="389"/>
            <ac:picMk id="5" creationId="{2AD3F6B6-10EB-3252-AD1D-728290E6DF0A}"/>
          </ac:picMkLst>
        </pc:picChg>
      </pc:sldChg>
      <pc:sldChg chg="addSp modSp add mod">
        <pc:chgData name="Mark Panasiewicz" userId="e1944557ac63276d" providerId="LiveId" clId="{5133E742-47DD-4EDC-B8DC-6EB537586024}" dt="2026-09-18T21:41:55.219" v="1102" actId="255"/>
        <pc:sldMkLst>
          <pc:docMk/>
          <pc:sldMk cId="2256346529" sldId="390"/>
        </pc:sldMkLst>
        <pc:spChg chg="mod">
          <ac:chgData name="Mark Panasiewicz" userId="e1944557ac63276d" providerId="LiveId" clId="{5133E742-47DD-4EDC-B8DC-6EB537586024}" dt="2026-09-18T21:41:13.262" v="1096" actId="1076"/>
          <ac:spMkLst>
            <pc:docMk/>
            <pc:sldMk cId="2256346529" sldId="390"/>
            <ac:spMk id="3" creationId="{73882511-6B75-A171-B4A5-E10ABD886502}"/>
          </ac:spMkLst>
        </pc:spChg>
        <pc:spChg chg="add mod">
          <ac:chgData name="Mark Panasiewicz" userId="e1944557ac63276d" providerId="LiveId" clId="{5133E742-47DD-4EDC-B8DC-6EB537586024}" dt="2026-09-18T21:41:55.219" v="1102" actId="255"/>
          <ac:spMkLst>
            <pc:docMk/>
            <pc:sldMk cId="2256346529" sldId="390"/>
            <ac:spMk id="7" creationId="{2BD670B1-4A2A-D85E-4E0D-8C82EB306AAD}"/>
          </ac:spMkLst>
        </pc:spChg>
      </pc:sldChg>
      <pc:sldChg chg="delSp modSp add mod">
        <pc:chgData name="Mark Panasiewicz" userId="e1944557ac63276d" providerId="LiveId" clId="{5133E742-47DD-4EDC-B8DC-6EB537586024}" dt="2026-09-18T21:43:59.125" v="1117" actId="1076"/>
        <pc:sldMkLst>
          <pc:docMk/>
          <pc:sldMk cId="2664346730" sldId="391"/>
        </pc:sldMkLst>
        <pc:spChg chg="del mod">
          <ac:chgData name="Mark Panasiewicz" userId="e1944557ac63276d" providerId="LiveId" clId="{5133E742-47DD-4EDC-B8DC-6EB537586024}" dt="2026-09-18T21:43:28.927" v="1115"/>
          <ac:spMkLst>
            <pc:docMk/>
            <pc:sldMk cId="2664346730" sldId="391"/>
            <ac:spMk id="3" creationId="{A002562A-B3EA-CD03-0630-DE166989C84A}"/>
          </ac:spMkLst>
        </pc:spChg>
        <pc:spChg chg="mod">
          <ac:chgData name="Mark Panasiewicz" userId="e1944557ac63276d" providerId="LiveId" clId="{5133E742-47DD-4EDC-B8DC-6EB537586024}" dt="2026-09-18T21:43:28.442" v="1113" actId="1076"/>
          <ac:spMkLst>
            <pc:docMk/>
            <pc:sldMk cId="2664346730" sldId="391"/>
            <ac:spMk id="7" creationId="{9257004E-6276-FA17-BA54-8395EF6E4876}"/>
          </ac:spMkLst>
        </pc:spChg>
        <pc:picChg chg="mod">
          <ac:chgData name="Mark Panasiewicz" userId="e1944557ac63276d" providerId="LiveId" clId="{5133E742-47DD-4EDC-B8DC-6EB537586024}" dt="2026-09-18T21:43:59.125" v="1117" actId="1076"/>
          <ac:picMkLst>
            <pc:docMk/>
            <pc:sldMk cId="2664346730" sldId="391"/>
            <ac:picMk id="5" creationId="{F753B69A-A483-9BB0-6D0E-4BEE9807E4EF}"/>
          </ac:picMkLst>
        </pc:picChg>
      </pc:sldChg>
      <pc:sldChg chg="modSp add mod ord">
        <pc:chgData name="Mark Panasiewicz" userId="e1944557ac63276d" providerId="LiveId" clId="{5133E742-47DD-4EDC-B8DC-6EB537586024}" dt="2026-09-18T21:44:06.506" v="1119"/>
        <pc:sldMkLst>
          <pc:docMk/>
          <pc:sldMk cId="2223541511" sldId="392"/>
        </pc:sldMkLst>
        <pc:spChg chg="mod">
          <ac:chgData name="Mark Panasiewicz" userId="e1944557ac63276d" providerId="LiveId" clId="{5133E742-47DD-4EDC-B8DC-6EB537586024}" dt="2026-09-18T21:43:11.182" v="1109"/>
          <ac:spMkLst>
            <pc:docMk/>
            <pc:sldMk cId="2223541511" sldId="392"/>
            <ac:spMk id="7" creationId="{D84F9D66-DAE1-47BA-969F-1109210FFEDE}"/>
          </ac:spMkLst>
        </pc:spChg>
      </pc:sldChg>
      <pc:sldChg chg="add">
        <pc:chgData name="Mark Panasiewicz" userId="e1944557ac63276d" providerId="LiveId" clId="{5133E742-47DD-4EDC-B8DC-6EB537586024}" dt="2026-09-18T21:42:44.794" v="1107" actId="2890"/>
        <pc:sldMkLst>
          <pc:docMk/>
          <pc:sldMk cId="1903981446" sldId="393"/>
        </pc:sldMkLst>
      </pc:sldChg>
      <pc:sldChg chg="delSp modSp add mod">
        <pc:chgData name="Mark Panasiewicz" userId="e1944557ac63276d" providerId="LiveId" clId="{5133E742-47DD-4EDC-B8DC-6EB537586024}" dt="2026-09-18T21:46:29.122" v="1155" actId="1076"/>
        <pc:sldMkLst>
          <pc:docMk/>
          <pc:sldMk cId="859719017" sldId="394"/>
        </pc:sldMkLst>
        <pc:spChg chg="mod">
          <ac:chgData name="Mark Panasiewicz" userId="e1944557ac63276d" providerId="LiveId" clId="{5133E742-47DD-4EDC-B8DC-6EB537586024}" dt="2026-09-18T21:46:11.539" v="1152" actId="20577"/>
          <ac:spMkLst>
            <pc:docMk/>
            <pc:sldMk cId="859719017" sldId="394"/>
            <ac:spMk id="2" creationId="{1FC459BA-AC67-9884-20EB-4D5F5AB819FE}"/>
          </ac:spMkLst>
        </pc:spChg>
        <pc:spChg chg="mod">
          <ac:chgData name="Mark Panasiewicz" userId="e1944557ac63276d" providerId="LiveId" clId="{5133E742-47DD-4EDC-B8DC-6EB537586024}" dt="2026-09-18T21:46:01.499" v="1138" actId="1076"/>
          <ac:spMkLst>
            <pc:docMk/>
            <pc:sldMk cId="859719017" sldId="394"/>
            <ac:spMk id="3" creationId="{C71A777F-967E-6FE5-57E4-0A4D6A903D95}"/>
          </ac:spMkLst>
        </pc:spChg>
        <pc:spChg chg="del mod">
          <ac:chgData name="Mark Panasiewicz" userId="e1944557ac63276d" providerId="LiveId" clId="{5133E742-47DD-4EDC-B8DC-6EB537586024}" dt="2026-09-18T21:46:26.450" v="1154"/>
          <ac:spMkLst>
            <pc:docMk/>
            <pc:sldMk cId="859719017" sldId="394"/>
            <ac:spMk id="7" creationId="{52D70E50-61A1-8D0E-078E-8B355A8F7C69}"/>
          </ac:spMkLst>
        </pc:spChg>
        <pc:picChg chg="mod">
          <ac:chgData name="Mark Panasiewicz" userId="e1944557ac63276d" providerId="LiveId" clId="{5133E742-47DD-4EDC-B8DC-6EB537586024}" dt="2026-09-18T21:46:29.122" v="1155" actId="1076"/>
          <ac:picMkLst>
            <pc:docMk/>
            <pc:sldMk cId="859719017" sldId="394"/>
            <ac:picMk id="5" creationId="{F80EE9C2-B093-A664-0956-FED305E369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A84E-62E9-4ACB-93F9-F7E9A116CE06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2A5E2-E4B1-4390-B654-27B7F7725D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D88F-2DC7-B047-2282-BF17B297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3C11-CF0E-011E-EBB4-6DC74589A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BC8B1-DB2A-1FF5-FDCB-CF440A8F9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CBFB-CACA-288D-6BA0-8504FCE0F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6155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D9A27-F243-B095-4EDD-47674B462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9C8CC8-126A-99CB-EBA7-BD2CE29BB6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7487F-E5AD-2CF0-06F5-F29869652E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44F20-73CF-D963-C2D1-BA6C6D955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28332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CDE8-A702-B397-11A0-0F50E4EA0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4F21A-1C71-37D0-C8B0-68CA578F0A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09661-87AF-1540-EA76-CD9AF5976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FEA49-1028-B77F-02B2-B687B6C30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0864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BFA6-9017-C849-0815-FA9E3D8F4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BBF21-AC28-26AB-9891-5547607C96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59B2D-7AA2-ECC0-5629-AE22345D5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AC11-DDBF-C427-52D5-BC8869CAD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53311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A22F4-5F04-B321-08CA-4B31777B3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52C8F-12C4-AB00-8A82-1B63A38F64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7E309B-9544-4E4F-300F-A5704DDB8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6B0FB-EFA4-0953-0A45-36C69042A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130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CF851-6ED2-EA1D-4725-C4B8CFA92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F9938-9187-BE33-A2DF-A8EC9AA2F1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0BD2B-88A8-D54E-6EB6-80CE3D79A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F38FC-D6A0-53D3-32F4-D76B6DF80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32800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F2A7C-228E-4AA1-502A-E6E85F656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976B65-FDF4-6D39-ED77-49F84AE30D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99365-376B-40F4-3671-F0FD585290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4F25B-03DB-97BD-E993-B56F06835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282717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C80F2-ECD1-EB73-5D20-E1F22782C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454DA-1B35-7792-B831-2D73688E35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D0C44-BF40-16AB-B0F4-3C9CF95D4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C8F69-B7BA-1A84-31A7-EAAB079C2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33605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D072F-E2FE-702A-21E8-DAA169D02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367450-1A10-4463-98D7-CDA032CEFC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C28C63-FE80-6C18-7681-619A333C0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C9897-B9CF-22D1-4F31-2F32816E3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8288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4F626-BA02-F7D0-30A5-93AD1CA1B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B223-76BD-39B2-F9F6-30554FDDBE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426C1-6DC6-F905-B8FE-AF2594871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0DE47-80C0-BDDC-A887-CF22EB958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78464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651D1-B8E7-004C-4E6A-903744F2C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BDF4C-7E85-0ABF-BCF1-1921192637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C00D1-1D93-0C47-A9A7-F13872ADD7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B44F5-343F-9604-8FB3-F5AD7A97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28992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8C30-A7BE-33F5-21C9-03D74223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C595A-35DB-7CB7-41EA-99BEE70039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FDE62-D38D-0F88-99E1-369A6167F0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2F96B-5005-1C28-89B6-3CABB520A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87282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A57F0-E7B2-4E96-80A5-7519165F8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9199F-E5E3-BD71-E12D-DBEBB8D0A0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61BB4-8DE9-0EAA-8D3A-DBCA61A68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23B00-9D8E-FDD9-5947-AD2138306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19678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D8DB1-A0CA-B91D-49AF-AE29BCA93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11AA7-2C21-5396-1BF8-D8B77E435B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BB1AB-E646-08ED-CAD6-DCF12BA220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AEFA6-04EE-93B8-3346-72E5F9EE7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50888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0DE96-5B95-C80D-7EEB-3F9F4AFEA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DF152-95B4-3B8B-A850-92504C30E5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94C5F-6667-6CC7-2A50-F2DF3E61E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EACEC-4356-292E-7B05-014210FE8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84562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7D3E-3EDB-8F66-2ECE-E3F20788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82E4-14F2-D530-F00E-AB0D4A8FA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06B33E-084B-836C-ED5C-F7DA3D030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CA8A8-6E69-84B8-6A22-BCF071576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38602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EB28-329D-D686-D987-6C4F5078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5AADB-AF08-4860-5198-14C8BAAC8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16F9D-E016-9666-53E9-B036B5B27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56AC1-C61E-D4A6-2F97-172BBD74A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76134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E70C9-1285-AA97-2919-E8CC2C148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73A38-A018-BABD-F627-7D24DA90EA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06CD9-11A0-4494-69DA-DD6DDEE04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AA132-2C09-678C-0EBC-DFAB9CB92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68880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0E0CE-893A-FB40-DC01-EE375E36F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AC0A0-8561-7FC0-599C-722921C6A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C38747-9646-B757-2848-34AF25C7C8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49AE5-27B0-5E28-9812-E4C3F3C20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17838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7546-D7CC-F9C0-C5BA-F55C520D5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8BE66-1EE4-BC22-7C4C-6253D9519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24F1B-6D19-A288-438A-89BF806EE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13733-B2CF-E304-A756-32E125547B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41522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667F2-8EC6-55A9-C607-8D8F49D6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9348E-1109-670E-A31C-E6D73E3BF2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407BC-B7A5-0500-7B83-816E17A4D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4DD3F-5AF2-56B6-684E-2071AE610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061091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30764-D9FA-C1B5-AE8E-2EA18D9D6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D291E7-83D6-E248-1E84-3AAE0B8FFD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5BE4-F683-B54D-27E7-B9A8B835F6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20E3B-A9A8-FAF1-332E-5505BFD28B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2021842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3DA2A-92F9-08D7-81F6-F35B4577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06501-D2A0-EDE8-CC91-C0BB1D18E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6A1AA-FDE9-3220-37FC-609CED472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2133-4A2F-1665-78C0-32971BC37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369401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E9F6-B11C-EDF3-898E-BEFA1803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CF694-886B-1B89-1589-D781654362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78C-17D1-E537-C892-59444F87F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BE6E-E0E5-5C7E-78FC-659CB5E4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11117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23C6-7F9D-318E-065F-FE60CE0B6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B13DF-1B24-324D-5114-A07DBED0C4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6E223B-83CB-220B-35FD-512C3CB474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5ACED-86B7-DF22-10E4-8EFF878162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040836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F5D2-40CD-5FB4-E957-79D4FEEC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B1338-52C9-56AC-2CF0-E2BD3D48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F764C-35C9-DF9B-94B3-C6E94EFF3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9D1B9-841F-37DD-62C6-F4FFBF95F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02142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1E68-E68B-C941-9C76-311CC004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245E-6A08-0377-F811-DAA59F7AF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BD1D4-A893-F794-125B-C9612F26E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304D7-CDEA-417C-3C66-F56496869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856611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D0-6220-5E5F-E772-66C326D3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C774A-7632-9222-460C-7F6D0300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C2E7-A342-B6C6-6955-CCACD5E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A8BC-6EF5-1DA2-27AF-CCB8EAE2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0E5A8-7736-3FFA-6E3A-5CF9FCA0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912-D645-2B3A-3018-B066C16A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464F-D727-2F48-16AC-33668243A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6159-DF8C-0F43-8F18-53AD753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7EB2-313F-7234-5FDD-4C92088C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8C8D-5277-3A93-695F-5DB19069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6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D3EC-8D6D-E39F-ED63-0859C6FB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6669-2980-E084-9F8E-9E3660FB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0C55-FDCA-1FF3-F2EF-1B22939D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944B-9F0C-46FB-1F8C-509213EE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011D-5998-D78E-2594-D7AAC3DE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8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DCA-CFE1-9027-6F68-039B2BB2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D7689-2125-E441-8669-A4F6D75A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67F3-2C50-DF3F-07F6-E8034276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1957-B696-E8B8-6FED-1B0E9F9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4A38-3751-93D9-3612-9982BB7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D62C-3211-8C1B-DD56-3B9DCA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3BA-196C-0D9B-8944-3D7E0E7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E714-EE39-8522-EB62-77DE1ECC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80F6C-6766-9F47-5BC2-BD4324AE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A5DE0-97A4-5D8A-6BB2-BD312A97C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EBB-A46D-D17E-002C-8E13005BE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A441-E43A-0639-FE8B-A746CFA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54766-740D-84EC-0B7F-5C7355E1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4CCA-FE65-E766-5EAC-2CE0142F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734-4FDC-5575-8C54-9BCB240F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3A8DA-55CB-8662-FDDD-12406733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28AEF-78CC-BB5C-5704-C15FE9B4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70BCA-F30E-F8DA-59A1-76BEC78A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2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D2923-AD99-460C-8828-D67ADA21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AABD-24C6-B1B2-E626-0758452A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98A8E-2153-4941-A339-7D5980B2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DDC3-3BBF-1ACC-311B-6FF46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849F-74E8-73FD-9B20-C9E72376B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23CBA-795C-0EAB-565B-95D11D8D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936A-D46C-7ABD-F565-BFCE4C70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F0705-3AEC-A977-F872-8E5C7016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C4066-91AF-7F34-B7F1-83975685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442-3C2E-7311-E5ED-8199EF95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D2E83-4436-00BC-FF0C-5BAD1FB9B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6EBF-70BB-1FAC-AF5D-27440F2B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46841-91D8-5BA2-8FFD-5F193843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2B46B-9FBA-60D0-12E6-69E3AA96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CCCC-4C49-30D6-A122-6E6FEC2C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8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4F11-6FF3-BECD-6386-B89BEDAD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19096-C01A-93DA-D986-5953203A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F2BC5-53E3-5EE4-7A77-1C89AE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C3F9-FC8A-7A69-2406-E4D0ADA5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4CBA-0C25-7F7E-A320-6C41E62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85BCD-7D8A-6231-5D96-38459B35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82CEA-51FF-9350-EC89-554BE2DC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E961-BDE0-6411-5B8B-F23DF58B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B718-B060-2A41-D0A7-A7D8D09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8288B-CA8B-E5A2-7E40-180DF27E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89BBF-8701-C975-2B43-AC9643895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79F2E-C1F5-AA01-47A9-28AA3C885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7548-54BF-26DC-FF2B-D8ECFAF7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D62F4-845E-4435-AF81-2BBF1666A7F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A9AE5-940B-B7AE-0F67-44060E9F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D6568-548B-2BA1-360B-6EFB5879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2"/>
            <a:ext cx="12191999" cy="13809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The Mentor Coordinator Readiness &amp; Operational Training (MCROT)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D923A-05B2-3C34-64C7-41EBF16D1CD3}"/>
              </a:ext>
            </a:extLst>
          </p:cNvPr>
          <p:cNvSpPr txBox="1"/>
          <p:nvPr/>
        </p:nvSpPr>
        <p:spPr>
          <a:xfrm flipH="1">
            <a:off x="-5" y="2225576"/>
            <a:ext cx="12192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Recruitment, Recruitment, Recruitment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71179-9B2E-B15D-C3C3-B4F54B930556}"/>
              </a:ext>
            </a:extLst>
          </p:cNvPr>
          <p:cNvSpPr txBox="1"/>
          <p:nvPr/>
        </p:nvSpPr>
        <p:spPr>
          <a:xfrm>
            <a:off x="3791207" y="5021044"/>
            <a:ext cx="460957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Presenter: Mark Panasiewicz, 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Recruitment, Recruitment, Recruitment</a:t>
            </a:r>
          </a:p>
        </p:txBody>
      </p:sp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-3" y="36643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810003" y="1541333"/>
            <a:ext cx="6571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337FD57-8B46-F331-8BCC-CC291A197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997" y="1541333"/>
            <a:ext cx="119380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Identify the key characteristics of an effective and appropriate mentor candidate.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Apply consistent recruitment and screening practices to assess mentor readiness.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Recognize red flags related to boundaries, reliability, motivation, and emotional stability.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Develop an ongoing recruitment strategy that builds a qualified and diverse mentor pool.</a:t>
            </a:r>
          </a:p>
        </p:txBody>
      </p:sp>
    </p:spTree>
    <p:extLst>
      <p:ext uri="{BB962C8B-B14F-4D97-AF65-F5344CB8AC3E}">
        <p14:creationId xmlns:p14="http://schemas.microsoft.com/office/powerpoint/2010/main" val="223705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D0B33-AE2C-BB35-569D-A674A029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72EB9A-5944-251E-404C-3354BE3A310C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D674-0368-392F-7146-24A289E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Purpose of Recruitment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3026D-D5DD-2DD3-7859-2E82052C4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87" y="1673121"/>
            <a:ext cx="1410074" cy="2276681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E202CE8-3E4A-8268-92AF-E194849CF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409" y="1764479"/>
            <a:ext cx="972640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Recruit mentors who are dependable, emotionally stable, ethical, and capable of maintaining appropriate boundaries.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Focus on </a:t>
            </a:r>
            <a:r>
              <a:rPr lang="en-US" sz="3200" b="1" dirty="0"/>
              <a:t>quality and fit rather than simply filling mentor positions</a:t>
            </a:r>
            <a:r>
              <a:rPr lang="en-US" sz="3200" dirty="0"/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Build a diverse mentor pool that reflects the populations being served. </a:t>
            </a:r>
          </a:p>
        </p:txBody>
      </p:sp>
    </p:spTree>
    <p:extLst>
      <p:ext uri="{BB962C8B-B14F-4D97-AF65-F5344CB8AC3E}">
        <p14:creationId xmlns:p14="http://schemas.microsoft.com/office/powerpoint/2010/main" val="2744471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CD035C-49DD-3BF0-58BF-A9FCD26F9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5F9C9C-33E4-DD64-8FF6-ACD9549ED3C1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085C4-6EE0-EA20-A061-1F2F1919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73764F9-242F-CFD4-AE66-8B9D35FF7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425864"/>
            <a:ext cx="12192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3200" dirty="0"/>
              <a:t>YOU HAVE TO ADVERTISE SO PEOPLE KNOW ABOUT YOU.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07C454-DD1D-7B80-EDFD-29FF766B8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320" y="2010639"/>
            <a:ext cx="5872480" cy="484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9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B4C8A7-6F8D-7A41-14E4-01DEF8358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6F3AE6-5D88-13FB-3275-D687B76D0DC1}"/>
              </a:ext>
            </a:extLst>
          </p:cNvPr>
          <p:cNvSpPr/>
          <p:nvPr/>
        </p:nvSpPr>
        <p:spPr>
          <a:xfrm>
            <a:off x="-1" y="-19576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681E3F-4E18-B684-6117-2CC81E01C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2A998E1-4E0D-84C3-09CF-7B4BED3E7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089" y="1412053"/>
            <a:ext cx="972640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en-US" sz="3200" b="1" dirty="0"/>
              <a:t>Idealist</a:t>
            </a:r>
            <a:r>
              <a:rPr lang="en-US" sz="3200" dirty="0"/>
              <a:t> — Organizations and community groups can currently post volunteer opportunities for free</a:t>
            </a:r>
          </a:p>
          <a:p>
            <a:pPr lvl="0" algn="ctr"/>
            <a:endParaRPr lang="en-US" sz="3200" dirty="0"/>
          </a:p>
          <a:p>
            <a:pPr lvl="0" algn="ctr"/>
            <a:r>
              <a:rPr lang="en-US" sz="3200" dirty="0"/>
              <a:t> VolunteerMatch has also become part of Idealist, so this is now one of the major online places to list volunteer opportunities.</a:t>
            </a:r>
          </a:p>
          <a:p>
            <a:pPr lvl="0" algn="ctr"/>
            <a:endParaRPr lang="en-US" sz="3200" dirty="0"/>
          </a:p>
          <a:p>
            <a:pPr lvl="0" algn="ctr"/>
            <a:r>
              <a:rPr lang="en-US" sz="3200" dirty="0"/>
              <a:t>https://www.idealist.org/en/volunteer</a:t>
            </a:r>
          </a:p>
          <a:p>
            <a:pPr lvl="0" algn="ctr"/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B7F6A9-CC24-CC0A-1B67-F68A3F62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853" y="4013270"/>
            <a:ext cx="2113280" cy="211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59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3D4B34-4489-687C-AC09-1B77BFBDD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65DA-81A8-567F-99FA-2A5CE4BCAEE2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76E15-FF2C-1680-A9E3-FF476E12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3488725-7156-70E3-B8AB-388877F7F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452" y="1571685"/>
            <a:ext cx="972640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3200" b="1" dirty="0"/>
              <a:t>Community bulletin boards</a:t>
            </a:r>
            <a:r>
              <a:rPr lang="en-US" sz="3200" dirty="0"/>
              <a:t> — Libraries, community centers, colleges, grocery stores, coffee shops, recreation centers, churches, and municipal buildings may allow nonprofit or volunteer flyers at no charge. </a:t>
            </a:r>
          </a:p>
          <a:p>
            <a:pPr lvl="0"/>
            <a:r>
              <a:rPr lang="en-US" sz="3200" b="1" dirty="0"/>
              <a:t>Colleges and universities</a:t>
            </a:r>
            <a:r>
              <a:rPr lang="en-US" sz="3200" dirty="0"/>
              <a:t> — Contact Veteran Services, social work, psychology, nursing, criminal justice, human services, and service-learning offices. Ask them to distribute the opportunity to students, faculty, alumni, and student veterans.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3F6B6-10EB-3252-AD1D-728290E6D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754" y="5159877"/>
            <a:ext cx="1417639" cy="141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1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F3EBA2-FCC1-F332-716E-9E17B11AF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401DC6-E5AF-047F-C5BC-B23C92A0E792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FF93E-A0AF-38AD-2CCD-7235334C6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3882511-6B75-A171-B4A5-E10ABD886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2797" y="1454281"/>
            <a:ext cx="97264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3200" b="1" dirty="0"/>
              <a:t>Email signatures</a:t>
            </a:r>
            <a:r>
              <a:rPr lang="en-US" sz="3200" dirty="0"/>
              <a:t> — Staff can add a simple line such as </a:t>
            </a:r>
            <a:r>
              <a:rPr lang="en-US" sz="3200" b="1" dirty="0"/>
              <a:t>“Interested in becoming a Veteran Mentor? Ask us how.”</a:t>
            </a:r>
            <a:r>
              <a:rPr lang="en-US" sz="3200" dirty="0"/>
              <a:t> to their regular email signatures.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88817-5891-1283-4B33-9C4099AC2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96920"/>
            <a:ext cx="2931160" cy="293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670B1-4A2A-D85E-4E0D-8C82EB306AAD}"/>
              </a:ext>
            </a:extLst>
          </p:cNvPr>
          <p:cNvSpPr txBox="1"/>
          <p:nvPr/>
        </p:nvSpPr>
        <p:spPr>
          <a:xfrm>
            <a:off x="4279001" y="3834060"/>
            <a:ext cx="61010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Local newspapers and community calendars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Submit volunteer opportunities as community announcements rather than paid advertisements when the publication offers that option.</a:t>
            </a:r>
          </a:p>
        </p:txBody>
      </p:sp>
    </p:spTree>
    <p:extLst>
      <p:ext uri="{BB962C8B-B14F-4D97-AF65-F5344CB8AC3E}">
        <p14:creationId xmlns:p14="http://schemas.microsoft.com/office/powerpoint/2010/main" val="225634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E1392-F4A3-F0ED-A47F-B50349C7C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2776D3-EDD2-B171-4DFF-D94B745B7514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873EDF-890C-3BDB-881A-774183D26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7D3FE1B-D361-3D3F-1F1E-4D0D1F44B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2797" y="1454281"/>
            <a:ext cx="97264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3200" b="1" dirty="0"/>
              <a:t>Email signatures</a:t>
            </a:r>
            <a:r>
              <a:rPr lang="en-US" sz="3200" dirty="0"/>
              <a:t> — Staff can add a simple line such as </a:t>
            </a:r>
            <a:r>
              <a:rPr lang="en-US" sz="3200" b="1" dirty="0"/>
              <a:t>“Interested in becoming a Veteran Mentor? Ask us how.”</a:t>
            </a:r>
            <a:r>
              <a:rPr lang="en-US" sz="3200" dirty="0"/>
              <a:t> to their regular email signatures.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A1881-2CD5-E988-0006-6567B6199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96920"/>
            <a:ext cx="2931160" cy="293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4F9D66-DAE1-47BA-969F-1109210FFEDE}"/>
              </a:ext>
            </a:extLst>
          </p:cNvPr>
          <p:cNvSpPr txBox="1"/>
          <p:nvPr/>
        </p:nvSpPr>
        <p:spPr>
          <a:xfrm>
            <a:off x="4004681" y="3834060"/>
            <a:ext cx="610108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/>
              <a:t>QR codes</a:t>
            </a:r>
            <a:r>
              <a:rPr lang="en-US" sz="2800" dirty="0"/>
              <a:t> — Put a QR code linking to the mentor application on every flyer, presentation, email, social-media graphic, business card, and event sign. </a:t>
            </a:r>
          </a:p>
          <a:p>
            <a:pPr lvl="0"/>
            <a:r>
              <a:rPr lang="en-US" sz="2800" b="1" dirty="0"/>
              <a:t>Former participants and graduates</a:t>
            </a:r>
            <a:r>
              <a:rPr lang="en-US" sz="2800" dirty="0"/>
              <a:t> — When appropriate under program policies, invite successful graduates to learn about volunteering rather than automatically recruiting them directly into mentoring.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3541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B9ACC0-028D-15F2-6E89-8AB0D9D46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2DA7F5-9AE1-9092-D279-1C4A5649F75F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BFD899-10C1-8947-B7CD-37DA1B1A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3B69A-A483-9BB0-6D0E-4BEE9807E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1" y="3429000"/>
            <a:ext cx="2931160" cy="293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7004E-6276-FA17-BA54-8395EF6E4876}"/>
              </a:ext>
            </a:extLst>
          </p:cNvPr>
          <p:cNvSpPr txBox="1"/>
          <p:nvPr/>
        </p:nvSpPr>
        <p:spPr>
          <a:xfrm>
            <a:off x="3669400" y="1291908"/>
            <a:ext cx="80044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Radio and public-service announcements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Local radio stations sometimes provide nonprofit/community announcement opportunities. The coordinator can ask whether they accept free PSAs.</a:t>
            </a:r>
          </a:p>
        </p:txBody>
      </p:sp>
    </p:spTree>
    <p:extLst>
      <p:ext uri="{BB962C8B-B14F-4D97-AF65-F5344CB8AC3E}">
        <p14:creationId xmlns:p14="http://schemas.microsoft.com/office/powerpoint/2010/main" val="2664346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9679FA-1991-4379-C32D-380E689E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66DC8C-5107-F748-A839-F7C9E4F3D823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DCB7AE-FCA1-CFEF-69C7-78DE37A8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Advertisement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DD2D60C-F576-D0FE-8098-554F6B579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2797" y="1454281"/>
            <a:ext cx="97264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3200" b="1" dirty="0"/>
              <a:t>Email signatures</a:t>
            </a:r>
            <a:r>
              <a:rPr lang="en-US" sz="3200" dirty="0"/>
              <a:t> — Staff can add a simple line such as </a:t>
            </a:r>
            <a:r>
              <a:rPr lang="en-US" sz="3200" b="1" dirty="0"/>
              <a:t>“Interested in becoming a Veteran Mentor? Ask us how.”</a:t>
            </a:r>
            <a:r>
              <a:rPr lang="en-US" sz="3200" dirty="0"/>
              <a:t> to their regular email signatures.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782B6-37C6-0916-9C49-4F24F2345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96920"/>
            <a:ext cx="2931160" cy="293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230588-01A5-A95D-438E-C709A0C7DF47}"/>
              </a:ext>
            </a:extLst>
          </p:cNvPr>
          <p:cNvSpPr txBox="1"/>
          <p:nvPr/>
        </p:nvSpPr>
        <p:spPr>
          <a:xfrm>
            <a:off x="4279001" y="3834060"/>
            <a:ext cx="61010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Radio and public-service announcements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— Local radio stations sometimes provide nonprofit/community announcement opportunities. The coordinator can ask whether they accept free PSAs.</a:t>
            </a:r>
          </a:p>
        </p:txBody>
      </p:sp>
    </p:spTree>
    <p:extLst>
      <p:ext uri="{BB962C8B-B14F-4D97-AF65-F5344CB8AC3E}">
        <p14:creationId xmlns:p14="http://schemas.microsoft.com/office/powerpoint/2010/main" val="1903981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D4FD10-9360-6F07-C764-E3BCDED00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10A3EA-4935-9128-A52B-8D2F7972AAD3}"/>
              </a:ext>
            </a:extLst>
          </p:cNvPr>
          <p:cNvSpPr/>
          <p:nvPr/>
        </p:nvSpPr>
        <p:spPr>
          <a:xfrm>
            <a:off x="0" y="-12573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459BA-AC67-9884-20EB-4D5F5AB8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5-5-5 Strategy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71A777F-967E-6FE5-57E4-0A4D6A903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641" y="1366897"/>
            <a:ext cx="1227327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en-US" sz="3200" b="1" dirty="0"/>
              <a:t>“5–5–5 Recruitment Strategy”</a:t>
            </a:r>
            <a:r>
              <a:rPr lang="en-US" sz="3200" dirty="0"/>
              <a:t>: identify </a:t>
            </a:r>
            <a:r>
              <a:rPr lang="en-US" sz="3200" b="1" dirty="0"/>
              <a:t>5 organizations to contact, 5 places to advertise for free, and 5 individuals to personally invite</a:t>
            </a:r>
            <a:r>
              <a:rPr lang="en-US" sz="3200" dirty="0"/>
              <a:t>. That gives each coordinator </a:t>
            </a:r>
            <a:r>
              <a:rPr lang="en-US" sz="3200" b="1" dirty="0"/>
              <a:t>15 active recruitment opportunities</a:t>
            </a:r>
            <a:r>
              <a:rPr lang="en-US" sz="3200" dirty="0"/>
              <a:t> without spending any money.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0EE9C2-B093-A664-0956-FED305E3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080" y="3503989"/>
            <a:ext cx="2931160" cy="293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19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EC255-557F-44FA-E795-2DD214E46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180B9C-1386-B38C-FBFC-6E7040726EB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B380A-5028-44C1-BA67-94907E5CC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Recruit people through activities rather than recruitment meetings alone</a:t>
            </a: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B486ED-0DBC-A931-0131-92C963211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0" y="1667640"/>
            <a:ext cx="4261265" cy="45401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5BBAC3-EED5-9A03-423F-C20814037EF6}"/>
              </a:ext>
            </a:extLst>
          </p:cNvPr>
          <p:cNvSpPr txBox="1"/>
          <p:nvPr/>
        </p:nvSpPr>
        <p:spPr>
          <a:xfrm>
            <a:off x="4342545" y="1392556"/>
            <a:ext cx="6101080" cy="20621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Host veteran-centered activities where prospective mentors naturally interact with your organization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8B7D38-3A17-E685-492C-A0F0D2A2B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400" y="3012715"/>
            <a:ext cx="3048000" cy="38086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49D0CA-FE0C-7251-8EC0-AE80B51418D2}"/>
              </a:ext>
            </a:extLst>
          </p:cNvPr>
          <p:cNvSpPr txBox="1"/>
          <p:nvPr/>
        </p:nvSpPr>
        <p:spPr>
          <a:xfrm>
            <a:off x="4342545" y="4101726"/>
            <a:ext cx="38176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Recruitment becomes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relationship-building activity rather than a sales pitch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4220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F04B07-5514-E01A-ABC0-B15E4FCEF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DC67F8-9044-ED0C-C12A-24532DEDF6E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5D66F-F9C9-548C-3D7E-6AEC0A77D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Suggested Events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5A905BA-1F0D-4B9A-C92B-00EBFAC36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792" y="1417638"/>
            <a:ext cx="5840767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Veteran breakfasts.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Service projects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Fishing/hunting/outdoor events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Ruck walks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Community service days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Veteran resource fairs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Family events.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Recovery celebrations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Court graduation ceremonies.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2BF564-4B31-517E-E958-AC02ECE6A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54281"/>
            <a:ext cx="3366192" cy="4206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781368-1D06-E883-8626-8F5716CD5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808" y="1554480"/>
            <a:ext cx="3366192" cy="310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0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8DDEF5-3176-BDEE-FA2D-7757A8FB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88920A-D81A-8C8B-1AB0-D0DA274863C2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A92533-093F-CD11-BBA0-72261A8D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Instead of “Do you want to be a Mentor?” 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5CB2562-ECE0-6333-1ED8-5DF4AB42F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4193" y="1417638"/>
            <a:ext cx="90170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latin typeface="Arial" panose="020B0604020202020204" pitchFamily="34" charset="0"/>
              </a:rPr>
              <a:t>Ask “What could you teach another Veteran”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C8900-A8F7-E57F-84EC-9DA51A9922F3}"/>
              </a:ext>
            </a:extLst>
          </p:cNvPr>
          <p:cNvSpPr txBox="1"/>
          <p:nvPr/>
        </p:nvSpPr>
        <p:spPr>
          <a:xfrm>
            <a:off x="0" y="2505670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Employment • VA navigation • Recovery • Fishing • Fitness • Parenting • Financial responsibility • Education • Relationships • Community service • Transition from the military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62047A-80A7-245E-5604-7E2409ABD002}"/>
              </a:ext>
            </a:extLst>
          </p:cNvPr>
          <p:cNvSpPr txBox="1"/>
          <p:nvPr/>
        </p:nvSpPr>
        <p:spPr>
          <a:xfrm>
            <a:off x="0" y="4840196"/>
            <a:ext cx="121919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Now you've started a conversation rather than handed them an application process.</a:t>
            </a:r>
          </a:p>
        </p:txBody>
      </p:sp>
    </p:spTree>
    <p:extLst>
      <p:ext uri="{BB962C8B-B14F-4D97-AF65-F5344CB8AC3E}">
        <p14:creationId xmlns:p14="http://schemas.microsoft.com/office/powerpoint/2010/main" val="555148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6F235-7522-A6B8-B082-38BE45C8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C94073-AC2A-B980-503A-6C030F5510C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488A48-A319-F367-F50A-1D43F5A43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Instead of “Do you want to be a Mentor?” 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423D57E-CF43-CEEC-BD2A-AFD5F17D5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4193" y="1417638"/>
            <a:ext cx="90170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latin typeface="Arial" panose="020B0604020202020204" pitchFamily="34" charset="0"/>
              </a:rPr>
              <a:t>Ask “What could you teach another Veteran” 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150CF1-6CF9-E2E8-2022-A65652BC8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268" y="2240408"/>
            <a:ext cx="3969132" cy="44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19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8FA787-73F9-6C43-A1D8-8A26BC6BF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E2794D-4578-597B-AD38-0C10BF04C25F}"/>
              </a:ext>
            </a:extLst>
          </p:cNvPr>
          <p:cNvSpPr/>
          <p:nvPr/>
        </p:nvSpPr>
        <p:spPr>
          <a:xfrm>
            <a:off x="0" y="0"/>
            <a:ext cx="12192000" cy="88392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BA3662-2855-A99C-3839-6F130DE53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Don’t just recruit for Mentors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C1B5E-E351-2D64-28BB-4748F5FE8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0" y="920563"/>
            <a:ext cx="8371840" cy="601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12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A46AF8-35DA-2DBF-5D9A-2355495C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585A91E-18F5-49AC-7492-02E83BC54134}"/>
              </a:ext>
            </a:extLst>
          </p:cNvPr>
          <p:cNvSpPr/>
          <p:nvPr/>
        </p:nvSpPr>
        <p:spPr>
          <a:xfrm>
            <a:off x="0" y="0"/>
            <a:ext cx="12192000" cy="88392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AC05E3-A31A-CC2D-3DC9-E7C692A65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Don’t just recruit Veterans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F172E-830E-643D-E5B6-BB796DFB7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972207"/>
            <a:ext cx="8450317" cy="588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22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EF810-AF57-8683-A6A9-E7E801E8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A350B2-198A-4F97-6AAE-4DC8C0843E8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B5A38-E80E-5645-3B1C-1C07BB32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Recruit From Multiple Sources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E89A0-BE4A-9458-5243-CD8B86B3F072}"/>
              </a:ext>
            </a:extLst>
          </p:cNvPr>
          <p:cNvSpPr txBox="1"/>
          <p:nvPr/>
        </p:nvSpPr>
        <p:spPr>
          <a:xfrm>
            <a:off x="0" y="1417638"/>
            <a:ext cx="12192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Former program participants who meet eligibility requirements.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Veterans and veteran organizations.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Recovery and peer-support communities.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Colleges and universities.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work, psychology, counseling, criminal justice, and human-service programs.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Community organizations.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Faith-based organizations when appropriate.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Civic organizations.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Professional associations.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Employers and corporate volunteer programs.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Community events and volunteer fairs.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media and organizational websites.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Current mentor referrals.</a:t>
            </a:r>
          </a:p>
        </p:txBody>
      </p:sp>
    </p:spTree>
    <p:extLst>
      <p:ext uri="{BB962C8B-B14F-4D97-AF65-F5344CB8AC3E}">
        <p14:creationId xmlns:p14="http://schemas.microsoft.com/office/powerpoint/2010/main" val="2355701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8DD3B-B045-BB69-74FB-DA490E30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FA5CA8-F4D8-28C5-C953-49BB535F519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0038-E209-922A-A34D-3BC232E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Identify the Ideal Mentor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0A668E6-9961-03F5-1DC3-68F9EE968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7439" y="2518296"/>
            <a:ext cx="4236721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dirty="0"/>
              <a:t>Develop a clear mentor profile before recruiting. Strong candidates should demonstrate: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3" name="Picture 3" descr="7 De-Escalation Skills Essential For Defusing Conflict | Pollack  Peacebuilding Systems">
            <a:extLst>
              <a:ext uri="{FF2B5EF4-FFF2-40B4-BE49-F238E27FC236}">
                <a16:creationId xmlns:a16="http://schemas.microsoft.com/office/drawing/2014/main" id="{0144C05A-806A-F279-ADBE-1BF32C26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45" y="1568291"/>
            <a:ext cx="6479095" cy="445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010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30B196-7D03-8D95-CAA0-C4AED1304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47B495-DD21-D1A4-CA09-66596D416015}"/>
              </a:ext>
            </a:extLst>
          </p:cNvPr>
          <p:cNvSpPr/>
          <p:nvPr/>
        </p:nvSpPr>
        <p:spPr>
          <a:xfrm>
            <a:off x="0" y="33811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B1517-FC76-DBAC-1491-6894A2F23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Plus, maybe they work towards Mentorship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2BB9A09-A5CB-42B9-6CEC-815BB95EC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54" y="1613983"/>
            <a:ext cx="1199404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dirty="0"/>
              <a:t>Supporter → Event Volunteer → Mentor Candidate → Trained Mentor → Senior Mentor → Mentor Leader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811021-E5B0-C0B8-6986-286814696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2691201"/>
            <a:ext cx="6439059" cy="379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12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44D9B-141C-7E10-60F8-6E4125EA8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A6C8E65-5F39-1BB9-2C22-7227D09A31AD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E715AB-35A5-9870-0CB0-79642D83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496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FIND → ENGAGE → INVITE → SCREEN → TRAIN → CONNECT → RETAIN</a:t>
            </a:r>
            <a:br>
              <a:rPr lang="en-US" sz="6000" dirty="0"/>
            </a:b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E8F5637-722A-CC86-90E8-025E91331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3259"/>
            <a:ext cx="121920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/>
              <a:t>FIND</a:t>
            </a:r>
            <a:r>
              <a:rPr lang="en-US" sz="3200" dirty="0"/>
              <a:t> people who demonstrate the qualities you want.</a:t>
            </a:r>
          </a:p>
          <a:p>
            <a:br>
              <a:rPr lang="en-US" sz="3200" dirty="0"/>
            </a:br>
            <a:r>
              <a:rPr lang="en-US" sz="3200" b="1" dirty="0"/>
              <a:t>ENGAGE</a:t>
            </a:r>
            <a:r>
              <a:rPr lang="en-US" sz="3200" dirty="0"/>
              <a:t> them through events, relationships, and your mission.</a:t>
            </a:r>
          </a:p>
          <a:p>
            <a:br>
              <a:rPr lang="en-US" sz="3200" dirty="0"/>
            </a:br>
            <a:r>
              <a:rPr lang="en-US" sz="3200" b="1" dirty="0"/>
              <a:t>INVITE</a:t>
            </a:r>
            <a:r>
              <a:rPr lang="en-US" sz="3200" dirty="0"/>
              <a:t> them personally.</a:t>
            </a:r>
          </a:p>
          <a:p>
            <a:br>
              <a:rPr lang="en-US" sz="3200" dirty="0"/>
            </a:br>
            <a:r>
              <a:rPr lang="en-US" sz="3200" b="1" dirty="0"/>
              <a:t>SCREEN</a:t>
            </a:r>
            <a:r>
              <a:rPr lang="en-US" sz="3200" dirty="0"/>
              <a:t> for values, motivation, boundaries, and readiness.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8263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30F67-CC93-6C41-BFBA-38153F3F1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BA94DE-5B93-6FF8-350D-2F8358B93459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864CB-7C4D-B7F4-C1C8-1FAC73879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496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FIND → ENGAGE → INVITE → SCREEN → TRAIN → CONNECT → RETAIN</a:t>
            </a:r>
            <a:br>
              <a:rPr lang="en-US" sz="6000" dirty="0"/>
            </a:b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699C8D-B0FE-BDD3-C5E4-EF78AEB65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60" y="1417638"/>
            <a:ext cx="121920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sz="3200" dirty="0"/>
            </a:br>
            <a:r>
              <a:rPr lang="en-US" sz="3200" b="1" dirty="0"/>
              <a:t>TRAIN</a:t>
            </a:r>
            <a:r>
              <a:rPr lang="en-US" sz="3200" dirty="0"/>
              <a:t> them before assigning a mentee or a task.</a:t>
            </a:r>
          </a:p>
          <a:p>
            <a:br>
              <a:rPr lang="en-US" sz="3200" dirty="0"/>
            </a:br>
            <a:r>
              <a:rPr lang="en-US" sz="3200" b="1" dirty="0"/>
              <a:t>CONNECT</a:t>
            </a:r>
            <a:r>
              <a:rPr lang="en-US" sz="3200" dirty="0"/>
              <a:t> them quickly to the mentor community.</a:t>
            </a:r>
          </a:p>
          <a:p>
            <a:br>
              <a:rPr lang="en-US" sz="3200" dirty="0"/>
            </a:br>
            <a:r>
              <a:rPr lang="en-US" sz="3200" b="1" dirty="0"/>
              <a:t>RETAIN</a:t>
            </a:r>
            <a:r>
              <a:rPr lang="en-US" sz="3200" dirty="0"/>
              <a:t> them through supervision, recognition, support, and opportunities for leadership.</a:t>
            </a:r>
          </a:p>
        </p:txBody>
      </p:sp>
    </p:spTree>
    <p:extLst>
      <p:ext uri="{BB962C8B-B14F-4D97-AF65-F5344CB8AC3E}">
        <p14:creationId xmlns:p14="http://schemas.microsoft.com/office/powerpoint/2010/main" val="1575841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41C4A-DDFC-6A37-A564-D1A84487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9CD46F-55C3-5EB6-EC97-E3ED2A3916E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83BAF-6406-EF60-05EE-654B7BB2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Ideal Mentor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2C0E4-43F4-F697-33C1-F70569BA3BC8}"/>
              </a:ext>
            </a:extLst>
          </p:cNvPr>
          <p:cNvSpPr txBox="1"/>
          <p:nvPr/>
        </p:nvSpPr>
        <p:spPr>
          <a:xfrm>
            <a:off x="71120" y="1793300"/>
            <a:ext cx="1212088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Reliability and consistency.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Good communication and listening skills.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Empathy without over-identification.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Emotional maturity.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Respect for different backgrounds and experiences.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Ability to receive supervision and feedback.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Healthy personal boundaries.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Appropriate motivation for becoming a mentor.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Willingness to complete training and follow program policies.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Ability to maintain confidentiality.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9C7122-FFB4-43A6-5A17-C801617AE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0" y="1454281"/>
            <a:ext cx="3484880" cy="37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3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DB08FD-71FF-30D9-ACE7-D194216E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305B31-EA18-15F0-090F-DB6E4A2E9D9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0B5CB-D108-1537-5AFD-5931E921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Mentor Questionnaire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BABE3F-290C-9944-B5C6-89642C286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1252929"/>
            <a:ext cx="7203440" cy="560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979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7F1A-C9BC-A341-A707-5A66DA9D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E8F656-0F0B-8FA9-B0A1-CF4C76B29D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F56FB-E3A3-3E79-8D60-1265E5E2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Use a Clear Recruitment Message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2ECAEBA-DCD2-68E1-7055-2E8AE699E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1454281"/>
            <a:ext cx="121920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Whom the program serves.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mentors actually do.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Expected time commitment.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Training requirements.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Supervision requirements.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Appropriate boundaries.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Confidentiality expectations.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Whether the position is volunteer or paid.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Minimum length of commitment.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Benefits of mentoring without overselling the experience.</a:t>
            </a:r>
          </a:p>
        </p:txBody>
      </p:sp>
      <p:pic>
        <p:nvPicPr>
          <p:cNvPr id="6147" name="Picture 3" descr="Active Listening Tips | 2026 | Bungalow">
            <a:extLst>
              <a:ext uri="{FF2B5EF4-FFF2-40B4-BE49-F238E27FC236}">
                <a16:creationId xmlns:a16="http://schemas.microsoft.com/office/drawing/2014/main" id="{95BEF2BF-4B6C-0141-EDE3-1B0C4249C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880" y="1539876"/>
            <a:ext cx="4673599" cy="3011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594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CF1A3-9A15-FB4C-FA72-681159B7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2DA181-136D-1A30-D597-83ED28467C0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5FFE-7B11-054F-02C8-D212EC7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Recruit for the Right Reasons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AAD2127-1D58-A933-5420-34B21705A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1549" y="1371846"/>
            <a:ext cx="636045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Desire to give back.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Interest in supporting others.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Personal experience that has been adequately processed.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Commitment to community service.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Desire to help someone develop independence and stability.</a:t>
            </a:r>
          </a:p>
        </p:txBody>
      </p:sp>
      <p:pic>
        <p:nvPicPr>
          <p:cNvPr id="7173" name="Picture 5" descr="Guiding Principles">
            <a:extLst>
              <a:ext uri="{FF2B5EF4-FFF2-40B4-BE49-F238E27FC236}">
                <a16:creationId xmlns:a16="http://schemas.microsoft.com/office/drawing/2014/main" id="{38BBC40A-9248-EBFF-D1AC-078F9B93E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4281"/>
            <a:ext cx="5831549" cy="425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87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398DF-CEF1-5D9E-A3D8-16EFFF71D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F13BAC-B036-4A17-4E86-6A154F0231CE}"/>
              </a:ext>
            </a:extLst>
          </p:cNvPr>
          <p:cNvSpPr/>
          <p:nvPr/>
        </p:nvSpPr>
        <p:spPr>
          <a:xfrm>
            <a:off x="-1" y="36643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76A925-08C0-27D5-FD3C-2F02F202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Recruit Warning Signs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80CC81E-0BC2-305C-DB79-089E23E39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321" y="1454280"/>
            <a:ext cx="8392159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Wanting to “fix” or rescue people.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Seeking validation through mentoring.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Trying to work through unresolved personal trauma through mentees.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Wanting authority or control.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Expecting mentees to follow personal advice.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Difficulty respecting boundaries.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dirty="0"/>
              <a:t>Becoming excessively emotionally invested in helping others.</a:t>
            </a:r>
          </a:p>
        </p:txBody>
      </p:sp>
      <p:pic>
        <p:nvPicPr>
          <p:cNvPr id="7173" name="Picture 5" descr="Guiding Principles">
            <a:extLst>
              <a:ext uri="{FF2B5EF4-FFF2-40B4-BE49-F238E27FC236}">
                <a16:creationId xmlns:a16="http://schemas.microsoft.com/office/drawing/2014/main" id="{C3678E48-DE18-1C9F-9C40-8163D12CD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4280"/>
            <a:ext cx="4084319" cy="370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453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ECAB8-40CC-0621-C040-AB33D054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1A269A-0C45-30B5-D610-800A4393CC66}"/>
              </a:ext>
            </a:extLst>
          </p:cNvPr>
          <p:cNvSpPr/>
          <p:nvPr/>
        </p:nvSpPr>
        <p:spPr>
          <a:xfrm>
            <a:off x="0" y="0"/>
            <a:ext cx="12192000" cy="1179643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FFCD3-D682-A33B-DF59-ACC3911A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Provide Realistic Expectations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 descr="Posture and Body Language | College of ...">
            <a:extLst>
              <a:ext uri="{FF2B5EF4-FFF2-40B4-BE49-F238E27FC236}">
                <a16:creationId xmlns:a16="http://schemas.microsoft.com/office/drawing/2014/main" id="{70577C0F-E182-E27F-C04F-BFD7D599D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02" y="1718902"/>
            <a:ext cx="4166370" cy="310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losed Posture Stock Photo - Download Image Now - Adult, Adults Only, Black  Color - iStock">
            <a:extLst>
              <a:ext uri="{FF2B5EF4-FFF2-40B4-BE49-F238E27FC236}">
                <a16:creationId xmlns:a16="http://schemas.microsoft.com/office/drawing/2014/main" id="{EB358197-A0D0-809C-9B4A-7B6CBE49B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1718902"/>
            <a:ext cx="3810000" cy="310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983885-9C31-EB1A-8DCB-5209CB8798F0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Candidates should know before accepting the position that mentoring can involve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5DB89-8BB0-20D0-ADD6-886B1884E307}"/>
              </a:ext>
            </a:extLst>
          </p:cNvPr>
          <p:cNvSpPr txBox="1"/>
          <p:nvPr/>
        </p:nvSpPr>
        <p:spPr>
          <a:xfrm>
            <a:off x="3434277" y="1179643"/>
            <a:ext cx="610108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Missed appointments.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Resistance.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Relapse or setbacks.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Difficult conversations. </a:t>
            </a: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Limited gratitude.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Slow progress.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Emotional situations. </a:t>
            </a:r>
          </a:p>
          <a:p>
            <a:pPr lvl="0"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Maintaining boundaries even when they want to do more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5490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48411-B708-623C-2DF2-D6B8DF92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7B3ACD-BA15-0A72-3DC2-B373E1AEE8DD}"/>
              </a:ext>
            </a:extLst>
          </p:cNvPr>
          <p:cNvSpPr/>
          <p:nvPr/>
        </p:nvSpPr>
        <p:spPr>
          <a:xfrm>
            <a:off x="0" y="-77655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43268-3142-5A01-636D-BF122364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Give people different ways to become involved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0435FBE-67F6-FD76-AEDC-DF5F48D2A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362" y="1304214"/>
            <a:ext cx="7767637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Maybe being a mentor is not a good fit.  But we can still use them as volunteers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Volunteers may plan events, lead activities, serve locally, or take larger leadership roles.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/>
              <a:t> It explicitly tells prospective volunteers that opportunities can fit different interests, skills, and amounts of available time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5" name="Picture 3" descr="The Power of Questions | adekemiolaposi">
            <a:extLst>
              <a:ext uri="{FF2B5EF4-FFF2-40B4-BE49-F238E27FC236}">
                <a16:creationId xmlns:a16="http://schemas.microsoft.com/office/drawing/2014/main" id="{3B6B6D47-170A-146D-04EC-794D91F30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9983"/>
            <a:ext cx="4424362" cy="442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856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776604" y="2018625"/>
            <a:ext cx="7089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1134357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152400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1240</Words>
  <Application>Microsoft Office PowerPoint</Application>
  <PresentationFormat>Widescreen</PresentationFormat>
  <Paragraphs>163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Wingdings</vt:lpstr>
      <vt:lpstr>Office Theme</vt:lpstr>
      <vt:lpstr>The Mentor Coordinator Readiness &amp; Operational Training (MCROT)</vt:lpstr>
      <vt:lpstr>Training Objectives</vt:lpstr>
      <vt:lpstr>Purpose of Recruitment </vt:lpstr>
      <vt:lpstr>Advertisement </vt:lpstr>
      <vt:lpstr>Advertisement </vt:lpstr>
      <vt:lpstr>Advertisement </vt:lpstr>
      <vt:lpstr>Advertisement </vt:lpstr>
      <vt:lpstr>Advertisement </vt:lpstr>
      <vt:lpstr>Advertisement </vt:lpstr>
      <vt:lpstr>Advertisement </vt:lpstr>
      <vt:lpstr>5-5-5 Strategy </vt:lpstr>
      <vt:lpstr>Recruit people through activities rather than recruitment meetings alone</vt:lpstr>
      <vt:lpstr>Suggested Events </vt:lpstr>
      <vt:lpstr>Instead of “Do you want to be a Mentor?” </vt:lpstr>
      <vt:lpstr>Instead of “Do you want to be a Mentor?” </vt:lpstr>
      <vt:lpstr>Don’t just recruit for Mentors</vt:lpstr>
      <vt:lpstr>Don’t just recruit Veterans</vt:lpstr>
      <vt:lpstr>Recruit From Multiple Sources</vt:lpstr>
      <vt:lpstr>Identify the Ideal Mentor</vt:lpstr>
      <vt:lpstr>Plus, maybe they work towards Mentorship</vt:lpstr>
      <vt:lpstr>FIND → ENGAGE → INVITE → SCREEN → TRAIN → CONNECT → RETAIN </vt:lpstr>
      <vt:lpstr>FIND → ENGAGE → INVITE → SCREEN → TRAIN → CONNECT → RETAIN </vt:lpstr>
      <vt:lpstr>Ideal Mentor </vt:lpstr>
      <vt:lpstr>Mentor Questionnaire</vt:lpstr>
      <vt:lpstr>Use a Clear Recruitment Message</vt:lpstr>
      <vt:lpstr>Recruit for the Right Reasons</vt:lpstr>
      <vt:lpstr>Recruit Warning Signs</vt:lpstr>
      <vt:lpstr>Provide Realistic Expectations</vt:lpstr>
      <vt:lpstr>Give people different ways to become involved</vt:lpstr>
      <vt:lpstr>Sunchaser Solutions</vt:lpstr>
      <vt:lpstr>Sunchaser 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Panasiewicz</dc:creator>
  <cp:lastModifiedBy>Mark Panasiewicz</cp:lastModifiedBy>
  <cp:revision>4</cp:revision>
  <dcterms:created xsi:type="dcterms:W3CDTF">2026-03-15T13:11:54Z</dcterms:created>
  <dcterms:modified xsi:type="dcterms:W3CDTF">2026-09-18T21:49:01Z</dcterms:modified>
</cp:coreProperties>
</file>