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6" r:id="rId2"/>
    <p:sldId id="352" r:id="rId3"/>
    <p:sldId id="342" r:id="rId4"/>
    <p:sldId id="355" r:id="rId5"/>
    <p:sldId id="354" r:id="rId6"/>
    <p:sldId id="353" r:id="rId7"/>
    <p:sldId id="343" r:id="rId8"/>
    <p:sldId id="341" r:id="rId9"/>
    <p:sldId id="339" r:id="rId10"/>
    <p:sldId id="338" r:id="rId11"/>
    <p:sldId id="337" r:id="rId12"/>
    <p:sldId id="336" r:id="rId13"/>
    <p:sldId id="335" r:id="rId14"/>
    <p:sldId id="334" r:id="rId15"/>
    <p:sldId id="344" r:id="rId16"/>
    <p:sldId id="345" r:id="rId17"/>
    <p:sldId id="346" r:id="rId18"/>
    <p:sldId id="347" r:id="rId19"/>
    <p:sldId id="348" r:id="rId20"/>
    <p:sldId id="349" r:id="rId21"/>
    <p:sldId id="333" r:id="rId22"/>
    <p:sldId id="332" r:id="rId23"/>
    <p:sldId id="331" r:id="rId24"/>
    <p:sldId id="350" r:id="rId25"/>
    <p:sldId id="359" r:id="rId26"/>
    <p:sldId id="358" r:id="rId27"/>
    <p:sldId id="351" r:id="rId28"/>
    <p:sldId id="30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B4F366-6D35-413A-B051-04F935203A58}" v="81" dt="2026-09-19T14:06:04.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1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Panasiewicz" userId="e1944557ac63276d" providerId="LiveId" clId="{5133E742-47DD-4EDC-B8DC-6EB537586024}"/>
    <pc:docChg chg="undo custSel addSld delSld modSld sldOrd">
      <pc:chgData name="Mark Panasiewicz" userId="e1944557ac63276d" providerId="LiveId" clId="{5133E742-47DD-4EDC-B8DC-6EB537586024}" dt="2026-09-19T14:09:37.875" v="1373" actId="1076"/>
      <pc:docMkLst>
        <pc:docMk/>
      </pc:docMkLst>
      <pc:sldChg chg="modSp mod">
        <pc:chgData name="Mark Panasiewicz" userId="e1944557ac63276d" providerId="LiveId" clId="{5133E742-47DD-4EDC-B8DC-6EB537586024}" dt="2026-09-18T23:07:21.254" v="48" actId="20577"/>
        <pc:sldMkLst>
          <pc:docMk/>
          <pc:sldMk cId="2964478372" sldId="306"/>
        </pc:sldMkLst>
        <pc:spChg chg="mod">
          <ac:chgData name="Mark Panasiewicz" userId="e1944557ac63276d" providerId="LiveId" clId="{5133E742-47DD-4EDC-B8DC-6EB537586024}" dt="2026-09-18T23:07:21.254" v="48" actId="20577"/>
          <ac:spMkLst>
            <pc:docMk/>
            <pc:sldMk cId="2964478372" sldId="306"/>
            <ac:spMk id="3" creationId="{09CD923A-05B2-3C34-64C7-41EBF16D1CD3}"/>
          </ac:spMkLst>
        </pc:spChg>
      </pc:sldChg>
      <pc:sldChg chg="addSp delSp modSp mod">
        <pc:chgData name="Mark Panasiewicz" userId="e1944557ac63276d" providerId="LiveId" clId="{5133E742-47DD-4EDC-B8DC-6EB537586024}" dt="2026-09-19T14:01:35.040" v="1164" actId="1076"/>
        <pc:sldMkLst>
          <pc:docMk/>
          <pc:sldMk cId="1418696035" sldId="331"/>
        </pc:sldMkLst>
        <pc:spChg chg="del mod">
          <ac:chgData name="Mark Panasiewicz" userId="e1944557ac63276d" providerId="LiveId" clId="{5133E742-47DD-4EDC-B8DC-6EB537586024}" dt="2026-09-19T13:56:40.346" v="1088" actId="478"/>
          <ac:spMkLst>
            <pc:docMk/>
            <pc:sldMk cId="1418696035" sldId="331"/>
            <ac:spMk id="2" creationId="{7A950AFD-C7E9-B299-8DE2-7B199B1AD1AB}"/>
          </ac:spMkLst>
        </pc:spChg>
        <pc:spChg chg="add mod">
          <ac:chgData name="Mark Panasiewicz" userId="e1944557ac63276d" providerId="LiveId" clId="{5133E742-47DD-4EDC-B8DC-6EB537586024}" dt="2026-09-19T13:58:16.092" v="1109" actId="14100"/>
          <ac:spMkLst>
            <pc:docMk/>
            <pc:sldMk cId="1418696035" sldId="331"/>
            <ac:spMk id="4" creationId="{7784F902-30A2-1C50-B705-03BE738A5758}"/>
          </ac:spMkLst>
        </pc:spChg>
        <pc:spChg chg="mod">
          <ac:chgData name="Mark Panasiewicz" userId="e1944557ac63276d" providerId="LiveId" clId="{5133E742-47DD-4EDC-B8DC-6EB537586024}" dt="2026-09-19T13:57:20.177" v="1096" actId="255"/>
          <ac:spMkLst>
            <pc:docMk/>
            <pc:sldMk cId="1418696035" sldId="331"/>
            <ac:spMk id="6" creationId="{E3741186-1EA6-4712-87C6-DC1C42C2FCF8}"/>
          </ac:spMkLst>
        </pc:spChg>
        <pc:spChg chg="del">
          <ac:chgData name="Mark Panasiewicz" userId="e1944557ac63276d" providerId="LiveId" clId="{5133E742-47DD-4EDC-B8DC-6EB537586024}" dt="2026-09-19T13:56:44.192" v="1089" actId="478"/>
          <ac:spMkLst>
            <pc:docMk/>
            <pc:sldMk cId="1418696035" sldId="331"/>
            <ac:spMk id="7" creationId="{45E0EA84-23E2-0E44-E94F-EBBDA429E466}"/>
          </ac:spMkLst>
        </pc:spChg>
        <pc:spChg chg="del">
          <ac:chgData name="Mark Panasiewicz" userId="e1944557ac63276d" providerId="LiveId" clId="{5133E742-47DD-4EDC-B8DC-6EB537586024}" dt="2026-09-19T13:56:46.546" v="1090" actId="478"/>
          <ac:spMkLst>
            <pc:docMk/>
            <pc:sldMk cId="1418696035" sldId="331"/>
            <ac:spMk id="11" creationId="{EBA56F85-2D9E-9745-7758-33A2960F6B51}"/>
          </ac:spMkLst>
        </pc:spChg>
        <pc:picChg chg="add mod">
          <ac:chgData name="Mark Panasiewicz" userId="e1944557ac63276d" providerId="LiveId" clId="{5133E742-47DD-4EDC-B8DC-6EB537586024}" dt="2026-09-19T14:01:32.450" v="1163" actId="14100"/>
          <ac:picMkLst>
            <pc:docMk/>
            <pc:sldMk cId="1418696035" sldId="331"/>
            <ac:picMk id="8" creationId="{539944A7-72F4-992D-5C96-115886078812}"/>
          </ac:picMkLst>
        </pc:picChg>
        <pc:picChg chg="add mod">
          <ac:chgData name="Mark Panasiewicz" userId="e1944557ac63276d" providerId="LiveId" clId="{5133E742-47DD-4EDC-B8DC-6EB537586024}" dt="2026-09-19T14:01:35.040" v="1164" actId="1076"/>
          <ac:picMkLst>
            <pc:docMk/>
            <pc:sldMk cId="1418696035" sldId="331"/>
            <ac:picMk id="10" creationId="{43E1C064-C56B-9F31-8C51-0456C54E9112}"/>
          </ac:picMkLst>
        </pc:picChg>
      </pc:sldChg>
      <pc:sldChg chg="addSp delSp modSp mod">
        <pc:chgData name="Mark Panasiewicz" userId="e1944557ac63276d" providerId="LiveId" clId="{5133E742-47DD-4EDC-B8DC-6EB537586024}" dt="2026-09-19T13:59:03.086" v="1122" actId="1076"/>
        <pc:sldMkLst>
          <pc:docMk/>
          <pc:sldMk cId="412450470" sldId="332"/>
        </pc:sldMkLst>
        <pc:spChg chg="del">
          <ac:chgData name="Mark Panasiewicz" userId="e1944557ac63276d" providerId="LiveId" clId="{5133E742-47DD-4EDC-B8DC-6EB537586024}" dt="2026-09-19T13:53:19.146" v="1049" actId="478"/>
          <ac:spMkLst>
            <pc:docMk/>
            <pc:sldMk cId="412450470" sldId="332"/>
            <ac:spMk id="2" creationId="{C0E8DD51-9DEA-25D0-A250-B95825DB91AB}"/>
          </ac:spMkLst>
        </pc:spChg>
        <pc:spChg chg="del mod">
          <ac:chgData name="Mark Panasiewicz" userId="e1944557ac63276d" providerId="LiveId" clId="{5133E742-47DD-4EDC-B8DC-6EB537586024}" dt="2026-09-19T13:53:22.658" v="1051" actId="478"/>
          <ac:spMkLst>
            <pc:docMk/>
            <pc:sldMk cId="412450470" sldId="332"/>
            <ac:spMk id="3" creationId="{B1C85345-5267-DCCC-0853-FB75373DF953}"/>
          </ac:spMkLst>
        </pc:spChg>
        <pc:spChg chg="add mod">
          <ac:chgData name="Mark Panasiewicz" userId="e1944557ac63276d" providerId="LiveId" clId="{5133E742-47DD-4EDC-B8DC-6EB537586024}" dt="2026-09-19T13:54:20.415" v="1061" actId="122"/>
          <ac:spMkLst>
            <pc:docMk/>
            <pc:sldMk cId="412450470" sldId="332"/>
            <ac:spMk id="5" creationId="{5839C631-335D-C490-9177-8438087D634B}"/>
          </ac:spMkLst>
        </pc:spChg>
        <pc:spChg chg="add mod">
          <ac:chgData name="Mark Panasiewicz" userId="e1944557ac63276d" providerId="LiveId" clId="{5133E742-47DD-4EDC-B8DC-6EB537586024}" dt="2026-09-19T13:54:56.118" v="1069" actId="1076"/>
          <ac:spMkLst>
            <pc:docMk/>
            <pc:sldMk cId="412450470" sldId="332"/>
            <ac:spMk id="8" creationId="{4CFFE5B3-6A95-C4D2-5B9E-8B15E27FCE4F}"/>
          </ac:spMkLst>
        </pc:spChg>
        <pc:picChg chg="add mod">
          <ac:chgData name="Mark Panasiewicz" userId="e1944557ac63276d" providerId="LiveId" clId="{5133E742-47DD-4EDC-B8DC-6EB537586024}" dt="2026-09-19T13:59:03.086" v="1122" actId="1076"/>
          <ac:picMkLst>
            <pc:docMk/>
            <pc:sldMk cId="412450470" sldId="332"/>
            <ac:picMk id="10" creationId="{C0454524-4E89-2098-1AAD-0810735CE231}"/>
          </ac:picMkLst>
        </pc:picChg>
        <pc:picChg chg="del">
          <ac:chgData name="Mark Panasiewicz" userId="e1944557ac63276d" providerId="LiveId" clId="{5133E742-47DD-4EDC-B8DC-6EB537586024}" dt="2026-09-19T13:53:24.142" v="1052" actId="478"/>
          <ac:picMkLst>
            <pc:docMk/>
            <pc:sldMk cId="412450470" sldId="332"/>
            <ac:picMk id="21507" creationId="{82960F68-699F-680D-9A04-C9BEFDE063B8}"/>
          </ac:picMkLst>
        </pc:picChg>
      </pc:sldChg>
      <pc:sldChg chg="addSp delSp modSp mod">
        <pc:chgData name="Mark Panasiewicz" userId="e1944557ac63276d" providerId="LiveId" clId="{5133E742-47DD-4EDC-B8DC-6EB537586024}" dt="2026-09-19T13:55:54.267" v="1086" actId="1076"/>
        <pc:sldMkLst>
          <pc:docMk/>
          <pc:sldMk cId="424669935" sldId="333"/>
        </pc:sldMkLst>
        <pc:spChg chg="mod">
          <ac:chgData name="Mark Panasiewicz" userId="e1944557ac63276d" providerId="LiveId" clId="{5133E742-47DD-4EDC-B8DC-6EB537586024}" dt="2026-09-19T13:50:42.229" v="987" actId="1076"/>
          <ac:spMkLst>
            <pc:docMk/>
            <pc:sldMk cId="424669935" sldId="333"/>
            <ac:spMk id="2" creationId="{F8664541-5392-C48D-2EDF-5FC64701656A}"/>
          </ac:spMkLst>
        </pc:spChg>
        <pc:spChg chg="del mod">
          <ac:chgData name="Mark Panasiewicz" userId="e1944557ac63276d" providerId="LiveId" clId="{5133E742-47DD-4EDC-B8DC-6EB537586024}" dt="2026-09-19T13:50:47.124" v="990" actId="478"/>
          <ac:spMkLst>
            <pc:docMk/>
            <pc:sldMk cId="424669935" sldId="333"/>
            <ac:spMk id="3" creationId="{BC7631FE-9CB3-AE52-4909-FAE124CA8021}"/>
          </ac:spMkLst>
        </pc:spChg>
        <pc:spChg chg="add mod">
          <ac:chgData name="Mark Panasiewicz" userId="e1944557ac63276d" providerId="LiveId" clId="{5133E742-47DD-4EDC-B8DC-6EB537586024}" dt="2026-09-19T13:55:45.486" v="1082" actId="1076"/>
          <ac:spMkLst>
            <pc:docMk/>
            <pc:sldMk cId="424669935" sldId="333"/>
            <ac:spMk id="5" creationId="{7D41C473-A09F-C528-6040-B92D66A8B833}"/>
          </ac:spMkLst>
        </pc:spChg>
        <pc:spChg chg="mod">
          <ac:chgData name="Mark Panasiewicz" userId="e1944557ac63276d" providerId="LiveId" clId="{5133E742-47DD-4EDC-B8DC-6EB537586024}" dt="2026-09-19T13:50:22.803" v="981" actId="1076"/>
          <ac:spMkLst>
            <pc:docMk/>
            <pc:sldMk cId="424669935" sldId="333"/>
            <ac:spMk id="6" creationId="{6544E331-7965-81F4-0C88-A58E826D0E96}"/>
          </ac:spMkLst>
        </pc:spChg>
        <pc:spChg chg="add mod">
          <ac:chgData name="Mark Panasiewicz" userId="e1944557ac63276d" providerId="LiveId" clId="{5133E742-47DD-4EDC-B8DC-6EB537586024}" dt="2026-09-19T13:51:52.525" v="1040" actId="1076"/>
          <ac:spMkLst>
            <pc:docMk/>
            <pc:sldMk cId="424669935" sldId="333"/>
            <ac:spMk id="7" creationId="{877C5500-53DB-6B15-113D-8691CEE460FD}"/>
          </ac:spMkLst>
        </pc:spChg>
        <pc:picChg chg="add mod">
          <ac:chgData name="Mark Panasiewicz" userId="e1944557ac63276d" providerId="LiveId" clId="{5133E742-47DD-4EDC-B8DC-6EB537586024}" dt="2026-09-19T13:55:54.267" v="1086" actId="1076"/>
          <ac:picMkLst>
            <pc:docMk/>
            <pc:sldMk cId="424669935" sldId="333"/>
            <ac:picMk id="9" creationId="{5D0BCD3E-142F-F6FA-893C-4D4136BA0DFA}"/>
          </ac:picMkLst>
        </pc:picChg>
        <pc:picChg chg="add mod">
          <ac:chgData name="Mark Panasiewicz" userId="e1944557ac63276d" providerId="LiveId" clId="{5133E742-47DD-4EDC-B8DC-6EB537586024}" dt="2026-09-19T13:55:52.849" v="1085" actId="14100"/>
          <ac:picMkLst>
            <pc:docMk/>
            <pc:sldMk cId="424669935" sldId="333"/>
            <ac:picMk id="11" creationId="{98A8FCAD-63FC-AA35-A157-88E1E5C2F000}"/>
          </ac:picMkLst>
        </pc:picChg>
        <pc:picChg chg="del">
          <ac:chgData name="Mark Panasiewicz" userId="e1944557ac63276d" providerId="LiveId" clId="{5133E742-47DD-4EDC-B8DC-6EB537586024}" dt="2026-09-19T13:50:44.909" v="988" actId="478"/>
          <ac:picMkLst>
            <pc:docMk/>
            <pc:sldMk cId="424669935" sldId="333"/>
            <ac:picMk id="20483" creationId="{5569119E-457E-E33D-0868-EE14AEBC0EB1}"/>
          </ac:picMkLst>
        </pc:picChg>
      </pc:sldChg>
      <pc:sldChg chg="addSp delSp modSp mod">
        <pc:chgData name="Mark Panasiewicz" userId="e1944557ac63276d" providerId="LiveId" clId="{5133E742-47DD-4EDC-B8DC-6EB537586024}" dt="2026-09-19T00:21:16.750" v="608" actId="1076"/>
        <pc:sldMkLst>
          <pc:docMk/>
          <pc:sldMk cId="2304856695" sldId="334"/>
        </pc:sldMkLst>
        <pc:spChg chg="mod">
          <ac:chgData name="Mark Panasiewicz" userId="e1944557ac63276d" providerId="LiveId" clId="{5133E742-47DD-4EDC-B8DC-6EB537586024}" dt="2026-09-19T00:18:10.801" v="574" actId="20577"/>
          <ac:spMkLst>
            <pc:docMk/>
            <pc:sldMk cId="2304856695" sldId="334"/>
            <ac:spMk id="2" creationId="{8E943268-3142-5A01-636D-BF122364450F}"/>
          </ac:spMkLst>
        </pc:spChg>
        <pc:spChg chg="del mod">
          <ac:chgData name="Mark Panasiewicz" userId="e1944557ac63276d" providerId="LiveId" clId="{5133E742-47DD-4EDC-B8DC-6EB537586024}" dt="2026-09-19T00:20:03.390" v="586" actId="478"/>
          <ac:spMkLst>
            <pc:docMk/>
            <pc:sldMk cId="2304856695" sldId="334"/>
            <ac:spMk id="3" creationId="{70435FBE-67F6-FD76-AEDC-DF5F48D2ACBE}"/>
          </ac:spMkLst>
        </pc:spChg>
        <pc:spChg chg="add mod">
          <ac:chgData name="Mark Panasiewicz" userId="e1944557ac63276d" providerId="LiveId" clId="{5133E742-47DD-4EDC-B8DC-6EB537586024}" dt="2026-09-19T00:20:20.591" v="592" actId="1076"/>
          <ac:spMkLst>
            <pc:docMk/>
            <pc:sldMk cId="2304856695" sldId="334"/>
            <ac:spMk id="5" creationId="{28A7558C-E947-A77C-A6C8-4F141C2886DA}"/>
          </ac:spMkLst>
        </pc:spChg>
        <pc:picChg chg="add mod">
          <ac:chgData name="Mark Panasiewicz" userId="e1944557ac63276d" providerId="LiveId" clId="{5133E742-47DD-4EDC-B8DC-6EB537586024}" dt="2026-09-19T00:20:53.280" v="601" actId="1076"/>
          <ac:picMkLst>
            <pc:docMk/>
            <pc:sldMk cId="2304856695" sldId="334"/>
            <ac:picMk id="7" creationId="{A70FA0F3-EA22-8618-6869-311F54169C3F}"/>
          </ac:picMkLst>
        </pc:picChg>
        <pc:picChg chg="add mod">
          <ac:chgData name="Mark Panasiewicz" userId="e1944557ac63276d" providerId="LiveId" clId="{5133E742-47DD-4EDC-B8DC-6EB537586024}" dt="2026-09-19T00:21:16.750" v="608" actId="1076"/>
          <ac:picMkLst>
            <pc:docMk/>
            <pc:sldMk cId="2304856695" sldId="334"/>
            <ac:picMk id="8" creationId="{6278E680-F7B4-1925-F110-D0BBD9A8AFF5}"/>
          </ac:picMkLst>
        </pc:picChg>
        <pc:picChg chg="del">
          <ac:chgData name="Mark Panasiewicz" userId="e1944557ac63276d" providerId="LiveId" clId="{5133E742-47DD-4EDC-B8DC-6EB537586024}" dt="2026-09-19T00:19:59.422" v="584" actId="478"/>
          <ac:picMkLst>
            <pc:docMk/>
            <pc:sldMk cId="2304856695" sldId="334"/>
            <ac:picMk id="13315" creationId="{3B6B6D47-170A-146D-04EC-794D91F302C3}"/>
          </ac:picMkLst>
        </pc:picChg>
      </pc:sldChg>
      <pc:sldChg chg="addSp delSp modSp mod">
        <pc:chgData name="Mark Panasiewicz" userId="e1944557ac63276d" providerId="LiveId" clId="{5133E742-47DD-4EDC-B8DC-6EB537586024}" dt="2026-09-19T00:22:13.209" v="634" actId="1076"/>
        <pc:sldMkLst>
          <pc:docMk/>
          <pc:sldMk cId="1451808440" sldId="335"/>
        </pc:sldMkLst>
        <pc:spChg chg="mod">
          <ac:chgData name="Mark Panasiewicz" userId="e1944557ac63276d" providerId="LiveId" clId="{5133E742-47DD-4EDC-B8DC-6EB537586024}" dt="2026-09-19T00:16:27.979" v="514"/>
          <ac:spMkLst>
            <pc:docMk/>
            <pc:sldMk cId="1451808440" sldId="335"/>
            <ac:spMk id="2" creationId="{E85C1BCC-A98D-CCD5-739C-ADE20EEE7AFE}"/>
          </ac:spMkLst>
        </pc:spChg>
        <pc:spChg chg="add mod">
          <ac:chgData name="Mark Panasiewicz" userId="e1944557ac63276d" providerId="LiveId" clId="{5133E742-47DD-4EDC-B8DC-6EB537586024}" dt="2026-09-19T00:17:11.874" v="548" actId="1076"/>
          <ac:spMkLst>
            <pc:docMk/>
            <pc:sldMk cId="1451808440" sldId="335"/>
            <ac:spMk id="5" creationId="{EA3842FA-21EA-C295-789C-44F637296CF0}"/>
          </ac:spMkLst>
        </pc:spChg>
        <pc:spChg chg="del">
          <ac:chgData name="Mark Panasiewicz" userId="e1944557ac63276d" providerId="LiveId" clId="{5133E742-47DD-4EDC-B8DC-6EB537586024}" dt="2026-09-19T00:16:17.529" v="510" actId="478"/>
          <ac:spMkLst>
            <pc:docMk/>
            <pc:sldMk cId="1451808440" sldId="335"/>
            <ac:spMk id="7" creationId="{68E5AD39-B7D5-C038-CED8-6B51B811CB63}"/>
          </ac:spMkLst>
        </pc:spChg>
        <pc:spChg chg="add mod">
          <ac:chgData name="Mark Panasiewicz" userId="e1944557ac63276d" providerId="LiveId" clId="{5133E742-47DD-4EDC-B8DC-6EB537586024}" dt="2026-09-19T00:22:13.209" v="634" actId="1076"/>
          <ac:spMkLst>
            <pc:docMk/>
            <pc:sldMk cId="1451808440" sldId="335"/>
            <ac:spMk id="10" creationId="{ED6CB779-D5E2-A41D-BCAE-936196C59D41}"/>
          </ac:spMkLst>
        </pc:spChg>
        <pc:picChg chg="del mod">
          <ac:chgData name="Mark Panasiewicz" userId="e1944557ac63276d" providerId="LiveId" clId="{5133E742-47DD-4EDC-B8DC-6EB537586024}" dt="2026-09-19T00:16:18.116" v="512" actId="478"/>
          <ac:picMkLst>
            <pc:docMk/>
            <pc:sldMk cId="1451808440" sldId="335"/>
            <ac:picMk id="3" creationId="{595D96D8-FCD5-0990-72A1-98926881DE6E}"/>
          </ac:picMkLst>
        </pc:picChg>
        <pc:picChg chg="add del mod">
          <ac:chgData name="Mark Panasiewicz" userId="e1944557ac63276d" providerId="LiveId" clId="{5133E742-47DD-4EDC-B8DC-6EB537586024}" dt="2026-09-19T00:18:42.908" v="580" actId="478"/>
          <ac:picMkLst>
            <pc:docMk/>
            <pc:sldMk cId="1451808440" sldId="335"/>
            <ac:picMk id="8" creationId="{F1884C7F-E4E0-1D5F-5265-6C74CE188996}"/>
          </ac:picMkLst>
        </pc:picChg>
        <pc:picChg chg="add mod">
          <ac:chgData name="Mark Panasiewicz" userId="e1944557ac63276d" providerId="LiveId" clId="{5133E742-47DD-4EDC-B8DC-6EB537586024}" dt="2026-09-19T00:18:49.692" v="583" actId="1076"/>
          <ac:picMkLst>
            <pc:docMk/>
            <pc:sldMk cId="1451808440" sldId="335"/>
            <ac:picMk id="9" creationId="{E4F2725E-C79C-DD9D-B928-3891E7A5287A}"/>
          </ac:picMkLst>
        </pc:picChg>
      </pc:sldChg>
      <pc:sldChg chg="addSp delSp modSp mod">
        <pc:chgData name="Mark Panasiewicz" userId="e1944557ac63276d" providerId="LiveId" clId="{5133E742-47DD-4EDC-B8DC-6EB537586024}" dt="2026-09-19T00:14:03.992" v="505" actId="1076"/>
        <pc:sldMkLst>
          <pc:docMk/>
          <pc:sldMk cId="387327736" sldId="336"/>
        </pc:sldMkLst>
        <pc:spChg chg="mod">
          <ac:chgData name="Mark Panasiewicz" userId="e1944557ac63276d" providerId="LiveId" clId="{5133E742-47DD-4EDC-B8DC-6EB537586024}" dt="2026-09-19T00:11:21.501" v="476" actId="113"/>
          <ac:spMkLst>
            <pc:docMk/>
            <pc:sldMk cId="387327736" sldId="336"/>
            <ac:spMk id="2" creationId="{33CBF3D5-0632-5E23-A984-3C2A018644F6}"/>
          </ac:spMkLst>
        </pc:spChg>
        <pc:spChg chg="add mod">
          <ac:chgData name="Mark Panasiewicz" userId="e1944557ac63276d" providerId="LiveId" clId="{5133E742-47DD-4EDC-B8DC-6EB537586024}" dt="2026-09-19T00:13:11.600" v="501" actId="20577"/>
          <ac:spMkLst>
            <pc:docMk/>
            <pc:sldMk cId="387327736" sldId="336"/>
            <ac:spMk id="7" creationId="{FCA9B93B-2091-A0F2-ADD7-F76BB4CC7CD8}"/>
          </ac:spMkLst>
        </pc:spChg>
        <pc:spChg chg="del mod">
          <ac:chgData name="Mark Panasiewicz" userId="e1944557ac63276d" providerId="LiveId" clId="{5133E742-47DD-4EDC-B8DC-6EB537586024}" dt="2026-09-19T00:11:25.773" v="478" actId="478"/>
          <ac:spMkLst>
            <pc:docMk/>
            <pc:sldMk cId="387327736" sldId="336"/>
            <ac:spMk id="8" creationId="{533814A5-0243-6BB0-857E-4C25AB67593B}"/>
          </ac:spMkLst>
        </pc:spChg>
        <pc:picChg chg="add mod">
          <ac:chgData name="Mark Panasiewicz" userId="e1944557ac63276d" providerId="LiveId" clId="{5133E742-47DD-4EDC-B8DC-6EB537586024}" dt="2026-09-19T00:14:03.992" v="505" actId="1076"/>
          <ac:picMkLst>
            <pc:docMk/>
            <pc:sldMk cId="387327736" sldId="336"/>
            <ac:picMk id="3" creationId="{F738861C-4BBA-484E-7051-572D3990811C}"/>
          </ac:picMkLst>
        </pc:picChg>
        <pc:picChg chg="add mod">
          <ac:chgData name="Mark Panasiewicz" userId="e1944557ac63276d" providerId="LiveId" clId="{5133E742-47DD-4EDC-B8DC-6EB537586024}" dt="2026-09-19T00:14:01.302" v="504" actId="1076"/>
          <ac:picMkLst>
            <pc:docMk/>
            <pc:sldMk cId="387327736" sldId="336"/>
            <ac:picMk id="4" creationId="{32101F07-D3EB-AD18-8D0C-0BDC82E87E70}"/>
          </ac:picMkLst>
        </pc:picChg>
        <pc:picChg chg="del">
          <ac:chgData name="Mark Panasiewicz" userId="e1944557ac63276d" providerId="LiveId" clId="{5133E742-47DD-4EDC-B8DC-6EB537586024}" dt="2026-09-19T00:11:26.812" v="479" actId="478"/>
          <ac:picMkLst>
            <pc:docMk/>
            <pc:sldMk cId="387327736" sldId="336"/>
            <ac:picMk id="11267" creationId="{A9DC798E-8C24-4FD0-575A-EF8E529BBCB7}"/>
          </ac:picMkLst>
        </pc:picChg>
      </pc:sldChg>
      <pc:sldChg chg="addSp delSp modSp mod">
        <pc:chgData name="Mark Panasiewicz" userId="e1944557ac63276d" providerId="LiveId" clId="{5133E742-47DD-4EDC-B8DC-6EB537586024}" dt="2026-09-19T00:06:40.945" v="465" actId="20577"/>
        <pc:sldMkLst>
          <pc:docMk/>
          <pc:sldMk cId="1507972056" sldId="337"/>
        </pc:sldMkLst>
        <pc:spChg chg="mod">
          <ac:chgData name="Mark Panasiewicz" userId="e1944557ac63276d" providerId="LiveId" clId="{5133E742-47DD-4EDC-B8DC-6EB537586024}" dt="2026-09-19T00:06:40.945" v="465" actId="20577"/>
          <ac:spMkLst>
            <pc:docMk/>
            <pc:sldMk cId="1507972056" sldId="337"/>
            <ac:spMk id="2" creationId="{5A15AA81-C7C4-ED7A-2FA2-B870009E7411}"/>
          </ac:spMkLst>
        </pc:spChg>
        <pc:spChg chg="del mod">
          <ac:chgData name="Mark Panasiewicz" userId="e1944557ac63276d" providerId="LiveId" clId="{5133E742-47DD-4EDC-B8DC-6EB537586024}" dt="2026-09-19T00:06:29.517" v="444" actId="478"/>
          <ac:spMkLst>
            <pc:docMk/>
            <pc:sldMk cId="1507972056" sldId="337"/>
            <ac:spMk id="3" creationId="{B66E8B20-5AF1-7106-C856-A37FDC14BE84}"/>
          </ac:spMkLst>
        </pc:spChg>
        <pc:picChg chg="add">
          <ac:chgData name="Mark Panasiewicz" userId="e1944557ac63276d" providerId="LiveId" clId="{5133E742-47DD-4EDC-B8DC-6EB537586024}" dt="2026-09-19T00:06:33.027" v="445" actId="22"/>
          <ac:picMkLst>
            <pc:docMk/>
            <pc:sldMk cId="1507972056" sldId="337"/>
            <ac:picMk id="5" creationId="{001CCF25-528C-AEDC-4F76-EED4BD401AE4}"/>
          </ac:picMkLst>
        </pc:picChg>
        <pc:picChg chg="del">
          <ac:chgData name="Mark Panasiewicz" userId="e1944557ac63276d" providerId="LiveId" clId="{5133E742-47DD-4EDC-B8DC-6EB537586024}" dt="2026-09-19T00:06:24.955" v="442" actId="478"/>
          <ac:picMkLst>
            <pc:docMk/>
            <pc:sldMk cId="1507972056" sldId="337"/>
            <ac:picMk id="10243" creationId="{9302B3C2-F4C1-86BC-F8D9-FEAB535E02F1}"/>
          </ac:picMkLst>
        </pc:picChg>
      </pc:sldChg>
      <pc:sldChg chg="addSp delSp modSp mod">
        <pc:chgData name="Mark Panasiewicz" userId="e1944557ac63276d" providerId="LiveId" clId="{5133E742-47DD-4EDC-B8DC-6EB537586024}" dt="2026-09-19T00:10:35.257" v="473" actId="1076"/>
        <pc:sldMkLst>
          <pc:docMk/>
          <pc:sldMk cId="3661180940" sldId="338"/>
        </pc:sldMkLst>
        <pc:spChg chg="mod">
          <ac:chgData name="Mark Panasiewicz" userId="e1944557ac63276d" providerId="LiveId" clId="{5133E742-47DD-4EDC-B8DC-6EB537586024}" dt="2026-09-19T00:03:50.307" v="415" actId="255"/>
          <ac:spMkLst>
            <pc:docMk/>
            <pc:sldMk cId="3661180940" sldId="338"/>
            <ac:spMk id="2" creationId="{BC6977E3-1BBF-A8A8-A3E2-CC0F98A95223}"/>
          </ac:spMkLst>
        </pc:spChg>
        <pc:spChg chg="del mod">
          <ac:chgData name="Mark Panasiewicz" userId="e1944557ac63276d" providerId="LiveId" clId="{5133E742-47DD-4EDC-B8DC-6EB537586024}" dt="2026-09-19T00:03:29.886" v="409" actId="478"/>
          <ac:spMkLst>
            <pc:docMk/>
            <pc:sldMk cId="3661180940" sldId="338"/>
            <ac:spMk id="3" creationId="{DA51FE40-0545-71AD-F915-7F1F2414AE71}"/>
          </ac:spMkLst>
        </pc:spChg>
        <pc:spChg chg="add mod">
          <ac:chgData name="Mark Panasiewicz" userId="e1944557ac63276d" providerId="LiveId" clId="{5133E742-47DD-4EDC-B8DC-6EB537586024}" dt="2026-09-19T00:10:27.355" v="469" actId="255"/>
          <ac:spMkLst>
            <pc:docMk/>
            <pc:sldMk cId="3661180940" sldId="338"/>
            <ac:spMk id="5" creationId="{3F68DA54-5DFA-066A-1227-F2E0A772F3FC}"/>
          </ac:spMkLst>
        </pc:spChg>
        <pc:spChg chg="add del mod">
          <ac:chgData name="Mark Panasiewicz" userId="e1944557ac63276d" providerId="LiveId" clId="{5133E742-47DD-4EDC-B8DC-6EB537586024}" dt="2026-09-19T00:06:22.550" v="441" actId="21"/>
          <ac:spMkLst>
            <pc:docMk/>
            <pc:sldMk cId="3661180940" sldId="338"/>
            <ac:spMk id="8" creationId="{02191721-1FE2-459E-25F1-C4B2082C860F}"/>
          </ac:spMkLst>
        </pc:spChg>
        <pc:picChg chg="add mod">
          <ac:chgData name="Mark Panasiewicz" userId="e1944557ac63276d" providerId="LiveId" clId="{5133E742-47DD-4EDC-B8DC-6EB537586024}" dt="2026-09-19T00:10:35.257" v="473" actId="1076"/>
          <ac:picMkLst>
            <pc:docMk/>
            <pc:sldMk cId="3661180940" sldId="338"/>
            <ac:picMk id="10" creationId="{F992D04C-BF54-1221-E935-C713B5588F17}"/>
          </ac:picMkLst>
        </pc:picChg>
        <pc:picChg chg="del">
          <ac:chgData name="Mark Panasiewicz" userId="e1944557ac63276d" providerId="LiveId" clId="{5133E742-47DD-4EDC-B8DC-6EB537586024}" dt="2026-09-19T00:03:25.902" v="407" actId="478"/>
          <ac:picMkLst>
            <pc:docMk/>
            <pc:sldMk cId="3661180940" sldId="338"/>
            <ac:picMk id="9219" creationId="{F2D29B38-CE27-1D62-FB5C-021C73F1E859}"/>
          </ac:picMkLst>
        </pc:picChg>
      </pc:sldChg>
      <pc:sldChg chg="addSp delSp modSp mod">
        <pc:chgData name="Mark Panasiewicz" userId="e1944557ac63276d" providerId="LiveId" clId="{5133E742-47DD-4EDC-B8DC-6EB537586024}" dt="2026-09-19T00:04:37.430" v="423" actId="1076"/>
        <pc:sldMkLst>
          <pc:docMk/>
          <pc:sldMk cId="3615490754" sldId="339"/>
        </pc:sldMkLst>
        <pc:spChg chg="mod">
          <ac:chgData name="Mark Panasiewicz" userId="e1944557ac63276d" providerId="LiveId" clId="{5133E742-47DD-4EDC-B8DC-6EB537586024}" dt="2026-09-18T23:58:12.913" v="370" actId="113"/>
          <ac:spMkLst>
            <pc:docMk/>
            <pc:sldMk cId="3615490754" sldId="339"/>
            <ac:spMk id="2" creationId="{166FFCD3-D682-A33B-DF59-ACC3911AD371}"/>
          </ac:spMkLst>
        </pc:spChg>
        <pc:spChg chg="del mod">
          <ac:chgData name="Mark Panasiewicz" userId="e1944557ac63276d" providerId="LiveId" clId="{5133E742-47DD-4EDC-B8DC-6EB537586024}" dt="2026-09-18T23:58:18.946" v="375" actId="478"/>
          <ac:spMkLst>
            <pc:docMk/>
            <pc:sldMk cId="3615490754" sldId="339"/>
            <ac:spMk id="3" creationId="{E77F9DAE-C74F-FBEC-C450-6D5DEFF56084}"/>
          </ac:spMkLst>
        </pc:spChg>
        <pc:spChg chg="add mod">
          <ac:chgData name="Mark Panasiewicz" userId="e1944557ac63276d" providerId="LiveId" clId="{5133E742-47DD-4EDC-B8DC-6EB537586024}" dt="2026-09-18T23:58:54.101" v="383" actId="1076"/>
          <ac:spMkLst>
            <pc:docMk/>
            <pc:sldMk cId="3615490754" sldId="339"/>
            <ac:spMk id="5" creationId="{C561FA2E-2C87-72F1-8E1D-846E0924970C}"/>
          </ac:spMkLst>
        </pc:spChg>
        <pc:picChg chg="add mod">
          <ac:chgData name="Mark Panasiewicz" userId="e1944557ac63276d" providerId="LiveId" clId="{5133E742-47DD-4EDC-B8DC-6EB537586024}" dt="2026-09-18T23:59:11.009" v="385" actId="1076"/>
          <ac:picMkLst>
            <pc:docMk/>
            <pc:sldMk cId="3615490754" sldId="339"/>
            <ac:picMk id="8" creationId="{E76A80C9-0B6C-1F99-6CD5-A763F287015F}"/>
          </ac:picMkLst>
        </pc:picChg>
        <pc:picChg chg="add mod">
          <ac:chgData name="Mark Panasiewicz" userId="e1944557ac63276d" providerId="LiveId" clId="{5133E742-47DD-4EDC-B8DC-6EB537586024}" dt="2026-09-18T23:59:23.028" v="387" actId="1076"/>
          <ac:picMkLst>
            <pc:docMk/>
            <pc:sldMk cId="3615490754" sldId="339"/>
            <ac:picMk id="10" creationId="{DBD67DF9-AA27-1193-AB0C-9B71D3B0D853}"/>
          </ac:picMkLst>
        </pc:picChg>
        <pc:picChg chg="add mod">
          <ac:chgData name="Mark Panasiewicz" userId="e1944557ac63276d" providerId="LiveId" clId="{5133E742-47DD-4EDC-B8DC-6EB537586024}" dt="2026-09-18T23:59:33.630" v="389" actId="1076"/>
          <ac:picMkLst>
            <pc:docMk/>
            <pc:sldMk cId="3615490754" sldId="339"/>
            <ac:picMk id="12" creationId="{6201956D-35B3-39A0-2747-50C65C03177F}"/>
          </ac:picMkLst>
        </pc:picChg>
        <pc:picChg chg="add mod">
          <ac:chgData name="Mark Panasiewicz" userId="e1944557ac63276d" providerId="LiveId" clId="{5133E742-47DD-4EDC-B8DC-6EB537586024}" dt="2026-09-18T23:59:45.221" v="391" actId="1076"/>
          <ac:picMkLst>
            <pc:docMk/>
            <pc:sldMk cId="3615490754" sldId="339"/>
            <ac:picMk id="14" creationId="{62F6D035-7B8D-7F00-4112-86FFAC1559BE}"/>
          </ac:picMkLst>
        </pc:picChg>
        <pc:picChg chg="add mod">
          <ac:chgData name="Mark Panasiewicz" userId="e1944557ac63276d" providerId="LiveId" clId="{5133E742-47DD-4EDC-B8DC-6EB537586024}" dt="2026-09-19T00:01:07.981" v="406" actId="14100"/>
          <ac:picMkLst>
            <pc:docMk/>
            <pc:sldMk cId="3615490754" sldId="339"/>
            <ac:picMk id="16" creationId="{CAF8992A-99D0-65A2-D81F-C776AC532145}"/>
          </ac:picMkLst>
        </pc:picChg>
        <pc:picChg chg="add mod">
          <ac:chgData name="Mark Panasiewicz" userId="e1944557ac63276d" providerId="LiveId" clId="{5133E742-47DD-4EDC-B8DC-6EB537586024}" dt="2026-09-19T00:04:37.430" v="423" actId="1076"/>
          <ac:picMkLst>
            <pc:docMk/>
            <pc:sldMk cId="3615490754" sldId="339"/>
            <ac:picMk id="18" creationId="{45E90B58-F70A-519C-3C05-E239BB6F5630}"/>
          </ac:picMkLst>
        </pc:picChg>
        <pc:picChg chg="del">
          <ac:chgData name="Mark Panasiewicz" userId="e1944557ac63276d" providerId="LiveId" clId="{5133E742-47DD-4EDC-B8DC-6EB537586024}" dt="2026-09-18T23:58:15.281" v="371" actId="478"/>
          <ac:picMkLst>
            <pc:docMk/>
            <pc:sldMk cId="3615490754" sldId="339"/>
            <ac:picMk id="8195" creationId="{70577C0F-E182-E27F-C04F-BFD7D599D849}"/>
          </ac:picMkLst>
        </pc:picChg>
        <pc:picChg chg="del">
          <ac:chgData name="Mark Panasiewicz" userId="e1944557ac63276d" providerId="LiveId" clId="{5133E742-47DD-4EDC-B8DC-6EB537586024}" dt="2026-09-18T23:58:16.940" v="373" actId="478"/>
          <ac:picMkLst>
            <pc:docMk/>
            <pc:sldMk cId="3615490754" sldId="339"/>
            <ac:picMk id="8199" creationId="{EB358197-A0D0-809C-9B4A-7B6CBE49B91D}"/>
          </ac:picMkLst>
        </pc:picChg>
      </pc:sldChg>
      <pc:sldChg chg="addSp delSp modSp mod">
        <pc:chgData name="Mark Panasiewicz" userId="e1944557ac63276d" providerId="LiveId" clId="{5133E742-47DD-4EDC-B8DC-6EB537586024}" dt="2026-09-18T23:57:47.057" v="367" actId="122"/>
        <pc:sldMkLst>
          <pc:docMk/>
          <pc:sldMk cId="2553987196" sldId="341"/>
        </pc:sldMkLst>
        <pc:spChg chg="mod">
          <ac:chgData name="Mark Panasiewicz" userId="e1944557ac63276d" providerId="LiveId" clId="{5133E742-47DD-4EDC-B8DC-6EB537586024}" dt="2026-09-18T23:56:35.792" v="348" actId="14100"/>
          <ac:spMkLst>
            <pc:docMk/>
            <pc:sldMk cId="2553987196" sldId="341"/>
            <ac:spMk id="2" creationId="{F40F5FFE-7B11-054F-02C8-D212EC78D466}"/>
          </ac:spMkLst>
        </pc:spChg>
        <pc:spChg chg="del mod">
          <ac:chgData name="Mark Panasiewicz" userId="e1944557ac63276d" providerId="LiveId" clId="{5133E742-47DD-4EDC-B8DC-6EB537586024}" dt="2026-09-18T23:56:40.999" v="351" actId="478"/>
          <ac:spMkLst>
            <pc:docMk/>
            <pc:sldMk cId="2553987196" sldId="341"/>
            <ac:spMk id="3" creationId="{AAAD2127-1D58-A933-5420-34B21705A7F8}"/>
          </ac:spMkLst>
        </pc:spChg>
        <pc:spChg chg="add mod">
          <ac:chgData name="Mark Panasiewicz" userId="e1944557ac63276d" providerId="LiveId" clId="{5133E742-47DD-4EDC-B8DC-6EB537586024}" dt="2026-09-18T23:57:47.057" v="367" actId="122"/>
          <ac:spMkLst>
            <pc:docMk/>
            <pc:sldMk cId="2553987196" sldId="341"/>
            <ac:spMk id="7" creationId="{A55B21E4-31EC-F596-55FF-8D9C25050B36}"/>
          </ac:spMkLst>
        </pc:spChg>
        <pc:picChg chg="add mod">
          <ac:chgData name="Mark Panasiewicz" userId="e1944557ac63276d" providerId="LiveId" clId="{5133E742-47DD-4EDC-B8DC-6EB537586024}" dt="2026-09-18T23:57:18.170" v="360" actId="1076"/>
          <ac:picMkLst>
            <pc:docMk/>
            <pc:sldMk cId="2553987196" sldId="341"/>
            <ac:picMk id="4" creationId="{3D469713-650A-F718-3E5E-9F4A9FE83B71}"/>
          </ac:picMkLst>
        </pc:picChg>
        <pc:picChg chg="del">
          <ac:chgData name="Mark Panasiewicz" userId="e1944557ac63276d" providerId="LiveId" clId="{5133E742-47DD-4EDC-B8DC-6EB537586024}" dt="2026-09-18T23:56:37.142" v="349" actId="478"/>
          <ac:picMkLst>
            <pc:docMk/>
            <pc:sldMk cId="2553987196" sldId="341"/>
            <ac:picMk id="7173" creationId="{38BBC40A-9248-EBFF-D1AC-078F9B93EA74}"/>
          </ac:picMkLst>
        </pc:picChg>
      </pc:sldChg>
      <pc:sldChg chg="addSp delSp modSp mod">
        <pc:chgData name="Mark Panasiewicz" userId="e1944557ac63276d" providerId="LiveId" clId="{5133E742-47DD-4EDC-B8DC-6EB537586024}" dt="2026-09-18T23:15:07.971" v="78" actId="1076"/>
        <pc:sldMkLst>
          <pc:docMk/>
          <pc:sldMk cId="2744471598" sldId="342"/>
        </pc:sldMkLst>
        <pc:spChg chg="mod">
          <ac:chgData name="Mark Panasiewicz" userId="e1944557ac63276d" providerId="LiveId" clId="{5133E742-47DD-4EDC-B8DC-6EB537586024}" dt="2026-09-18T23:08:56.535" v="61" actId="2711"/>
          <ac:spMkLst>
            <pc:docMk/>
            <pc:sldMk cId="2744471598" sldId="342"/>
            <ac:spMk id="2" creationId="{DF74D674-0368-392F-7146-24A289E3E003}"/>
          </ac:spMkLst>
        </pc:spChg>
        <pc:spChg chg="del mod">
          <ac:chgData name="Mark Panasiewicz" userId="e1944557ac63276d" providerId="LiveId" clId="{5133E742-47DD-4EDC-B8DC-6EB537586024}" dt="2026-09-18T23:08:57.243" v="63"/>
          <ac:spMkLst>
            <pc:docMk/>
            <pc:sldMk cId="2744471598" sldId="342"/>
            <ac:spMk id="3" creationId="{0E202CE8-3E4A-8268-92AF-E194849CF2E1}"/>
          </ac:spMkLst>
        </pc:spChg>
        <pc:spChg chg="add mod">
          <ac:chgData name="Mark Panasiewicz" userId="e1944557ac63276d" providerId="LiveId" clId="{5133E742-47DD-4EDC-B8DC-6EB537586024}" dt="2026-09-18T23:12:59.169" v="69" actId="1076"/>
          <ac:spMkLst>
            <pc:docMk/>
            <pc:sldMk cId="2744471598" sldId="342"/>
            <ac:spMk id="7" creationId="{455F2205-8E1E-3EF1-D914-AF6A1A0C4267}"/>
          </ac:spMkLst>
        </pc:spChg>
        <pc:spChg chg="add del">
          <ac:chgData name="Mark Panasiewicz" userId="e1944557ac63276d" providerId="LiveId" clId="{5133E742-47DD-4EDC-B8DC-6EB537586024}" dt="2026-09-18T23:13:58.109" v="71" actId="478"/>
          <ac:spMkLst>
            <pc:docMk/>
            <pc:sldMk cId="2744471598" sldId="342"/>
            <ac:spMk id="9" creationId="{A7D34A0A-9946-6A8A-BDC5-1A9EE49EA77C}"/>
          </ac:spMkLst>
        </pc:spChg>
        <pc:picChg chg="add mod">
          <ac:chgData name="Mark Panasiewicz" userId="e1944557ac63276d" providerId="LiveId" clId="{5133E742-47DD-4EDC-B8DC-6EB537586024}" dt="2026-09-18T23:14:47.476" v="74" actId="1076"/>
          <ac:picMkLst>
            <pc:docMk/>
            <pc:sldMk cId="2744471598" sldId="342"/>
            <ac:picMk id="11" creationId="{A5AAFE9C-7F30-C0CE-B307-F14735003F5A}"/>
          </ac:picMkLst>
        </pc:picChg>
        <pc:picChg chg="add mod">
          <ac:chgData name="Mark Panasiewicz" userId="e1944557ac63276d" providerId="LiveId" clId="{5133E742-47DD-4EDC-B8DC-6EB537586024}" dt="2026-09-18T23:15:07.971" v="78" actId="1076"/>
          <ac:picMkLst>
            <pc:docMk/>
            <pc:sldMk cId="2744471598" sldId="342"/>
            <ac:picMk id="13" creationId="{D3734E1C-CAC2-F057-84E7-A2F030B82024}"/>
          </ac:picMkLst>
        </pc:picChg>
      </pc:sldChg>
      <pc:sldChg chg="addSp delSp modSp mod">
        <pc:chgData name="Mark Panasiewicz" userId="e1944557ac63276d" providerId="LiveId" clId="{5133E742-47DD-4EDC-B8DC-6EB537586024}" dt="2026-09-18T23:52:58.626" v="327" actId="1076"/>
        <pc:sldMkLst>
          <pc:docMk/>
          <pc:sldMk cId="3413594427" sldId="343"/>
        </pc:sldMkLst>
        <pc:spChg chg="mod">
          <ac:chgData name="Mark Panasiewicz" userId="e1944557ac63276d" providerId="LiveId" clId="{5133E742-47DD-4EDC-B8DC-6EB537586024}" dt="2026-09-18T23:48:07.962" v="291" actId="255"/>
          <ac:spMkLst>
            <pc:docMk/>
            <pc:sldMk cId="3413594427" sldId="343"/>
            <ac:spMk id="2" creationId="{6E7F56FB-E3A3-3E79-8D60-1265E5E2B3D2}"/>
          </ac:spMkLst>
        </pc:spChg>
        <pc:spChg chg="del mod">
          <ac:chgData name="Mark Panasiewicz" userId="e1944557ac63276d" providerId="LiveId" clId="{5133E742-47DD-4EDC-B8DC-6EB537586024}" dt="2026-09-18T23:48:14.245" v="295"/>
          <ac:spMkLst>
            <pc:docMk/>
            <pc:sldMk cId="3413594427" sldId="343"/>
            <ac:spMk id="3" creationId="{02ECAEBA-DCD2-68E1-7055-2E8AE699EC6E}"/>
          </ac:spMkLst>
        </pc:spChg>
        <pc:spChg chg="add mod">
          <ac:chgData name="Mark Panasiewicz" userId="e1944557ac63276d" providerId="LiveId" clId="{5133E742-47DD-4EDC-B8DC-6EB537586024}" dt="2026-09-18T23:52:58.626" v="327" actId="1076"/>
          <ac:spMkLst>
            <pc:docMk/>
            <pc:sldMk cId="3413594427" sldId="343"/>
            <ac:spMk id="10" creationId="{A501766D-FC96-9F85-1C24-81620697AD7B}"/>
          </ac:spMkLst>
        </pc:spChg>
        <pc:picChg chg="add mod">
          <ac:chgData name="Mark Panasiewicz" userId="e1944557ac63276d" providerId="LiveId" clId="{5133E742-47DD-4EDC-B8DC-6EB537586024}" dt="2026-09-18T23:52:24.359" v="319" actId="1076"/>
          <ac:picMkLst>
            <pc:docMk/>
            <pc:sldMk cId="3413594427" sldId="343"/>
            <ac:picMk id="4" creationId="{AE5B5621-6019-91C2-3A53-6C109BD119DE}"/>
          </ac:picMkLst>
        </pc:picChg>
        <pc:picChg chg="add mod">
          <ac:chgData name="Mark Panasiewicz" userId="e1944557ac63276d" providerId="LiveId" clId="{5133E742-47DD-4EDC-B8DC-6EB537586024}" dt="2026-09-18T23:52:26.783" v="320" actId="1076"/>
          <ac:picMkLst>
            <pc:docMk/>
            <pc:sldMk cId="3413594427" sldId="343"/>
            <ac:picMk id="5" creationId="{17AC1E5E-A034-E336-CA73-F105D570D370}"/>
          </ac:picMkLst>
        </pc:picChg>
        <pc:picChg chg="add mod">
          <ac:chgData name="Mark Panasiewicz" userId="e1944557ac63276d" providerId="LiveId" clId="{5133E742-47DD-4EDC-B8DC-6EB537586024}" dt="2026-09-18T23:52:21.460" v="317" actId="1076"/>
          <ac:picMkLst>
            <pc:docMk/>
            <pc:sldMk cId="3413594427" sldId="343"/>
            <ac:picMk id="7" creationId="{66F7BC43-7D0E-536B-D667-8D7E7EBF509E}"/>
          </ac:picMkLst>
        </pc:picChg>
        <pc:picChg chg="add mod">
          <ac:chgData name="Mark Panasiewicz" userId="e1944557ac63276d" providerId="LiveId" clId="{5133E742-47DD-4EDC-B8DC-6EB537586024}" dt="2026-09-18T23:52:22.766" v="318" actId="1076"/>
          <ac:picMkLst>
            <pc:docMk/>
            <pc:sldMk cId="3413594427" sldId="343"/>
            <ac:picMk id="8" creationId="{30A8FB94-5399-455F-E670-90BF253DE0DB}"/>
          </ac:picMkLst>
        </pc:picChg>
        <pc:picChg chg="del">
          <ac:chgData name="Mark Panasiewicz" userId="e1944557ac63276d" providerId="LiveId" clId="{5133E742-47DD-4EDC-B8DC-6EB537586024}" dt="2026-09-18T23:48:14.243" v="293" actId="478"/>
          <ac:picMkLst>
            <pc:docMk/>
            <pc:sldMk cId="3413594427" sldId="343"/>
            <ac:picMk id="6147" creationId="{95BEF2BF-4B6C-0141-EDE3-1B0C4249CC89}"/>
          </ac:picMkLst>
        </pc:picChg>
      </pc:sldChg>
      <pc:sldChg chg="addSp delSp modSp mod">
        <pc:chgData name="Mark Panasiewicz" userId="e1944557ac63276d" providerId="LiveId" clId="{5133E742-47DD-4EDC-B8DC-6EB537586024}" dt="2026-09-19T00:37:56.991" v="856" actId="20577"/>
        <pc:sldMkLst>
          <pc:docMk/>
          <pc:sldMk cId="404178035" sldId="344"/>
        </pc:sldMkLst>
        <pc:spChg chg="mod">
          <ac:chgData name="Mark Panasiewicz" userId="e1944557ac63276d" providerId="LiveId" clId="{5133E742-47DD-4EDC-B8DC-6EB537586024}" dt="2026-09-19T00:37:56.991" v="856" actId="20577"/>
          <ac:spMkLst>
            <pc:docMk/>
            <pc:sldMk cId="404178035" sldId="344"/>
            <ac:spMk id="2" creationId="{6869C8E6-F710-8707-2F38-EA688B0FA517}"/>
          </ac:spMkLst>
        </pc:spChg>
        <pc:spChg chg="add mod">
          <ac:chgData name="Mark Panasiewicz" userId="e1944557ac63276d" providerId="LiveId" clId="{5133E742-47DD-4EDC-B8DC-6EB537586024}" dt="2026-09-19T00:30:28.188" v="747" actId="1076"/>
          <ac:spMkLst>
            <pc:docMk/>
            <pc:sldMk cId="404178035" sldId="344"/>
            <ac:spMk id="3" creationId="{97261334-B7FC-75EB-24A2-315D583B8FD1}"/>
          </ac:spMkLst>
        </pc:spChg>
        <pc:spChg chg="del">
          <ac:chgData name="Mark Panasiewicz" userId="e1944557ac63276d" providerId="LiveId" clId="{5133E742-47DD-4EDC-B8DC-6EB537586024}" dt="2026-09-19T00:21:45.051" v="609" actId="478"/>
          <ac:spMkLst>
            <pc:docMk/>
            <pc:sldMk cId="404178035" sldId="344"/>
            <ac:spMk id="7" creationId="{7F52974C-8C01-5534-2F30-62350636EAC7}"/>
          </ac:spMkLst>
        </pc:spChg>
        <pc:spChg chg="add del mod">
          <ac:chgData name="Mark Panasiewicz" userId="e1944557ac63276d" providerId="LiveId" clId="{5133E742-47DD-4EDC-B8DC-6EB537586024}" dt="2026-09-19T00:37:45.563" v="831" actId="478"/>
          <ac:spMkLst>
            <pc:docMk/>
            <pc:sldMk cId="404178035" sldId="344"/>
            <ac:spMk id="8" creationId="{69505D0F-96DF-48D5-1BD6-BB989427D2EF}"/>
          </ac:spMkLst>
        </pc:spChg>
        <pc:picChg chg="add mod">
          <ac:chgData name="Mark Panasiewicz" userId="e1944557ac63276d" providerId="LiveId" clId="{5133E742-47DD-4EDC-B8DC-6EB537586024}" dt="2026-09-19T00:30:38.597" v="751" actId="14100"/>
          <ac:picMkLst>
            <pc:docMk/>
            <pc:sldMk cId="404178035" sldId="344"/>
            <ac:picMk id="5" creationId="{8839BBC1-0B24-8256-8042-1E1F9106CF28}"/>
          </ac:picMkLst>
        </pc:picChg>
        <pc:picChg chg="add del mod">
          <ac:chgData name="Mark Panasiewicz" userId="e1944557ac63276d" providerId="LiveId" clId="{5133E742-47DD-4EDC-B8DC-6EB537586024}" dt="2026-09-19T00:35:31.260" v="798" actId="478"/>
          <ac:picMkLst>
            <pc:docMk/>
            <pc:sldMk cId="404178035" sldId="344"/>
            <ac:picMk id="9" creationId="{A5DBAF24-B19B-DFF2-2D00-B1A1909D766A}"/>
          </ac:picMkLst>
        </pc:picChg>
        <pc:picChg chg="del mod">
          <ac:chgData name="Mark Panasiewicz" userId="e1944557ac63276d" providerId="LiveId" clId="{5133E742-47DD-4EDC-B8DC-6EB537586024}" dt="2026-09-19T00:21:46.332" v="611" actId="478"/>
          <ac:picMkLst>
            <pc:docMk/>
            <pc:sldMk cId="404178035" sldId="344"/>
            <ac:picMk id="14340" creationId="{A1DFBD4F-E461-6D5A-68B6-A36B72251A6B}"/>
          </ac:picMkLst>
        </pc:picChg>
      </pc:sldChg>
      <pc:sldChg chg="addSp delSp modSp mod">
        <pc:chgData name="Mark Panasiewicz" userId="e1944557ac63276d" providerId="LiveId" clId="{5133E742-47DD-4EDC-B8DC-6EB537586024}" dt="2026-09-19T00:37:39.485" v="830" actId="1076"/>
        <pc:sldMkLst>
          <pc:docMk/>
          <pc:sldMk cId="3926394045" sldId="345"/>
        </pc:sldMkLst>
        <pc:spChg chg="mod">
          <ac:chgData name="Mark Panasiewicz" userId="e1944557ac63276d" providerId="LiveId" clId="{5133E742-47DD-4EDC-B8DC-6EB537586024}" dt="2026-09-19T00:36:35.254" v="813" actId="27636"/>
          <ac:spMkLst>
            <pc:docMk/>
            <pc:sldMk cId="3926394045" sldId="345"/>
            <ac:spMk id="2" creationId="{2C33EA23-B221-2C1C-761A-631D3DD7545C}"/>
          </ac:spMkLst>
        </pc:spChg>
        <pc:spChg chg="del mod">
          <ac:chgData name="Mark Panasiewicz" userId="e1944557ac63276d" providerId="LiveId" clId="{5133E742-47DD-4EDC-B8DC-6EB537586024}" dt="2026-09-19T00:35:16.587" v="793" actId="478"/>
          <ac:spMkLst>
            <pc:docMk/>
            <pc:sldMk cId="3926394045" sldId="345"/>
            <ac:spMk id="3" creationId="{5AC0B5AD-B882-3F81-4BDA-F2E411BCC49E}"/>
          </ac:spMkLst>
        </pc:spChg>
        <pc:spChg chg="add mod">
          <ac:chgData name="Mark Panasiewicz" userId="e1944557ac63276d" providerId="LiveId" clId="{5133E742-47DD-4EDC-B8DC-6EB537586024}" dt="2026-09-19T00:36:42.379" v="816" actId="1076"/>
          <ac:spMkLst>
            <pc:docMk/>
            <pc:sldMk cId="3926394045" sldId="345"/>
            <ac:spMk id="9" creationId="{352F9177-E6CB-C14D-D7AC-E2C37887F0A2}"/>
          </ac:spMkLst>
        </pc:spChg>
        <pc:spChg chg="add mod">
          <ac:chgData name="Mark Panasiewicz" userId="e1944557ac63276d" providerId="LiveId" clId="{5133E742-47DD-4EDC-B8DC-6EB537586024}" dt="2026-09-19T00:37:15.681" v="824" actId="122"/>
          <ac:spMkLst>
            <pc:docMk/>
            <pc:sldMk cId="3926394045" sldId="345"/>
            <ac:spMk id="11" creationId="{52074D4F-C901-D607-BD36-A9BC5785C2CE}"/>
          </ac:spMkLst>
        </pc:spChg>
        <pc:picChg chg="add mod">
          <ac:chgData name="Mark Panasiewicz" userId="e1944557ac63276d" providerId="LiveId" clId="{5133E742-47DD-4EDC-B8DC-6EB537586024}" dt="2026-09-19T00:36:43.593" v="817" actId="1076"/>
          <ac:picMkLst>
            <pc:docMk/>
            <pc:sldMk cId="3926394045" sldId="345"/>
            <ac:picMk id="5" creationId="{DCB87F03-726B-709E-0417-87F01D735EDD}"/>
          </ac:picMkLst>
        </pc:picChg>
        <pc:picChg chg="del mod">
          <ac:chgData name="Mark Panasiewicz" userId="e1944557ac63276d" providerId="LiveId" clId="{5133E742-47DD-4EDC-B8DC-6EB537586024}" dt="2026-09-19T00:35:14.595" v="791" actId="478"/>
          <ac:picMkLst>
            <pc:docMk/>
            <pc:sldMk cId="3926394045" sldId="345"/>
            <ac:picMk id="8" creationId="{E7E6716D-72AA-128C-70AF-EC07296C8AEE}"/>
          </ac:picMkLst>
        </pc:picChg>
        <pc:picChg chg="add mod">
          <ac:chgData name="Mark Panasiewicz" userId="e1944557ac63276d" providerId="LiveId" clId="{5133E742-47DD-4EDC-B8DC-6EB537586024}" dt="2026-09-19T00:37:39.485" v="830" actId="1076"/>
          <ac:picMkLst>
            <pc:docMk/>
            <pc:sldMk cId="3926394045" sldId="345"/>
            <ac:picMk id="13" creationId="{B56DCB31-A6F3-1C5F-A8EA-70E55F01CD14}"/>
          </ac:picMkLst>
        </pc:picChg>
      </pc:sldChg>
      <pc:sldChg chg="addSp delSp modSp mod">
        <pc:chgData name="Mark Panasiewicz" userId="e1944557ac63276d" providerId="LiveId" clId="{5133E742-47DD-4EDC-B8DC-6EB537586024}" dt="2026-09-19T00:39:55.390" v="870" actId="1076"/>
        <pc:sldMkLst>
          <pc:docMk/>
          <pc:sldMk cId="1793408263" sldId="346"/>
        </pc:sldMkLst>
        <pc:spChg chg="mod">
          <ac:chgData name="Mark Panasiewicz" userId="e1944557ac63276d" providerId="LiveId" clId="{5133E742-47DD-4EDC-B8DC-6EB537586024}" dt="2026-09-19T00:38:59.894" v="859" actId="2711"/>
          <ac:spMkLst>
            <pc:docMk/>
            <pc:sldMk cId="1793408263" sldId="346"/>
            <ac:spMk id="2" creationId="{E2C13060-CF69-3907-2530-3C6FA190D5C8}"/>
          </ac:spMkLst>
        </pc:spChg>
        <pc:spChg chg="del mod">
          <ac:chgData name="Mark Panasiewicz" userId="e1944557ac63276d" providerId="LiveId" clId="{5133E742-47DD-4EDC-B8DC-6EB537586024}" dt="2026-09-19T00:39:03.412" v="861" actId="478"/>
          <ac:spMkLst>
            <pc:docMk/>
            <pc:sldMk cId="1793408263" sldId="346"/>
            <ac:spMk id="3" creationId="{FF395307-ED25-360A-39E4-3981B5C51766}"/>
          </ac:spMkLst>
        </pc:spChg>
        <pc:picChg chg="add mod">
          <ac:chgData name="Mark Panasiewicz" userId="e1944557ac63276d" providerId="LiveId" clId="{5133E742-47DD-4EDC-B8DC-6EB537586024}" dt="2026-09-19T00:39:55.390" v="870" actId="1076"/>
          <ac:picMkLst>
            <pc:docMk/>
            <pc:sldMk cId="1793408263" sldId="346"/>
            <ac:picMk id="4" creationId="{E9AADE4D-6061-5CE4-96E6-1F67483F7ADA}"/>
          </ac:picMkLst>
        </pc:picChg>
        <pc:picChg chg="del mod">
          <ac:chgData name="Mark Panasiewicz" userId="e1944557ac63276d" providerId="LiveId" clId="{5133E742-47DD-4EDC-B8DC-6EB537586024}" dt="2026-09-19T00:39:04.023" v="863" actId="478"/>
          <ac:picMkLst>
            <pc:docMk/>
            <pc:sldMk cId="1793408263" sldId="346"/>
            <ac:picMk id="16387" creationId="{BDE8185B-1B7D-1B5E-75B1-C5BE2D542572}"/>
          </ac:picMkLst>
        </pc:picChg>
      </pc:sldChg>
      <pc:sldChg chg="addSp delSp modSp mod">
        <pc:chgData name="Mark Panasiewicz" userId="e1944557ac63276d" providerId="LiveId" clId="{5133E742-47DD-4EDC-B8DC-6EB537586024}" dt="2026-09-19T00:43:32.243" v="941" actId="14100"/>
        <pc:sldMkLst>
          <pc:docMk/>
          <pc:sldMk cId="4234329889" sldId="347"/>
        </pc:sldMkLst>
        <pc:spChg chg="mod">
          <ac:chgData name="Mark Panasiewicz" userId="e1944557ac63276d" providerId="LiveId" clId="{5133E742-47DD-4EDC-B8DC-6EB537586024}" dt="2026-09-19T00:40:37.385" v="880" actId="2711"/>
          <ac:spMkLst>
            <pc:docMk/>
            <pc:sldMk cId="4234329889" sldId="347"/>
            <ac:spMk id="2" creationId="{818FA1CB-54FA-C99C-FCF6-07D9ADF9F229}"/>
          </ac:spMkLst>
        </pc:spChg>
        <pc:spChg chg="add mod">
          <ac:chgData name="Mark Panasiewicz" userId="e1944557ac63276d" providerId="LiveId" clId="{5133E742-47DD-4EDC-B8DC-6EB537586024}" dt="2026-09-19T00:41:11.648" v="887" actId="1076"/>
          <ac:spMkLst>
            <pc:docMk/>
            <pc:sldMk cId="4234329889" sldId="347"/>
            <ac:spMk id="5" creationId="{C79AB388-C44B-9E52-14DE-3DC25AD1D593}"/>
          </ac:spMkLst>
        </pc:spChg>
        <pc:spChg chg="del mod">
          <ac:chgData name="Mark Panasiewicz" userId="e1944557ac63276d" providerId="LiveId" clId="{5133E742-47DD-4EDC-B8DC-6EB537586024}" dt="2026-09-19T00:40:08.656" v="874" actId="478"/>
          <ac:spMkLst>
            <pc:docMk/>
            <pc:sldMk cId="4234329889" sldId="347"/>
            <ac:spMk id="7" creationId="{38E13EEB-C039-D0F1-1B61-B723F700BBFC}"/>
          </ac:spMkLst>
        </pc:spChg>
        <pc:spChg chg="add mod">
          <ac:chgData name="Mark Panasiewicz" userId="e1944557ac63276d" providerId="LiveId" clId="{5133E742-47DD-4EDC-B8DC-6EB537586024}" dt="2026-09-19T00:42:37.556" v="931" actId="1076"/>
          <ac:spMkLst>
            <pc:docMk/>
            <pc:sldMk cId="4234329889" sldId="347"/>
            <ac:spMk id="8" creationId="{F6E9CB36-1FBA-2E77-1C93-AF604D8CAFEC}"/>
          </ac:spMkLst>
        </pc:spChg>
        <pc:spChg chg="del mod">
          <ac:chgData name="Mark Panasiewicz" userId="e1944557ac63276d" providerId="LiveId" clId="{5133E742-47DD-4EDC-B8DC-6EB537586024}" dt="2026-09-19T00:40:11.935" v="877" actId="478"/>
          <ac:spMkLst>
            <pc:docMk/>
            <pc:sldMk cId="4234329889" sldId="347"/>
            <ac:spMk id="10" creationId="{E118E9D4-946B-DA6D-4FB3-2D1ABF8A5464}"/>
          </ac:spMkLst>
        </pc:spChg>
        <pc:picChg chg="del">
          <ac:chgData name="Mark Panasiewicz" userId="e1944557ac63276d" providerId="LiveId" clId="{5133E742-47DD-4EDC-B8DC-6EB537586024}" dt="2026-09-19T00:40:09.389" v="875" actId="478"/>
          <ac:picMkLst>
            <pc:docMk/>
            <pc:sldMk cId="4234329889" sldId="347"/>
            <ac:picMk id="3" creationId="{3677F4CA-FE65-752E-C640-20CDE2D8B819}"/>
          </ac:picMkLst>
        </pc:picChg>
        <pc:picChg chg="add mod">
          <ac:chgData name="Mark Panasiewicz" userId="e1944557ac63276d" providerId="LiveId" clId="{5133E742-47DD-4EDC-B8DC-6EB537586024}" dt="2026-09-19T00:43:32.243" v="941" actId="14100"/>
          <ac:picMkLst>
            <pc:docMk/>
            <pc:sldMk cId="4234329889" sldId="347"/>
            <ac:picMk id="11" creationId="{052C7597-70D3-6D36-A018-DA63891B346B}"/>
          </ac:picMkLst>
        </pc:picChg>
      </pc:sldChg>
      <pc:sldChg chg="addSp delSp modSp mod">
        <pc:chgData name="Mark Panasiewicz" userId="e1944557ac63276d" providerId="LiveId" clId="{5133E742-47DD-4EDC-B8DC-6EB537586024}" dt="2026-09-19T13:47:48.476" v="970" actId="1076"/>
        <pc:sldMkLst>
          <pc:docMk/>
          <pc:sldMk cId="1350045503" sldId="348"/>
        </pc:sldMkLst>
        <pc:spChg chg="mod">
          <ac:chgData name="Mark Panasiewicz" userId="e1944557ac63276d" providerId="LiveId" clId="{5133E742-47DD-4EDC-B8DC-6EB537586024}" dt="2026-09-19T13:45:48.125" v="945" actId="113"/>
          <ac:spMkLst>
            <pc:docMk/>
            <pc:sldMk cId="1350045503" sldId="348"/>
            <ac:spMk id="2" creationId="{F7205963-61FF-D479-2C87-CE511399B57A}"/>
          </ac:spMkLst>
        </pc:spChg>
        <pc:spChg chg="del mod">
          <ac:chgData name="Mark Panasiewicz" userId="e1944557ac63276d" providerId="LiveId" clId="{5133E742-47DD-4EDC-B8DC-6EB537586024}" dt="2026-09-19T13:46:02.293" v="952" actId="478"/>
          <ac:spMkLst>
            <pc:docMk/>
            <pc:sldMk cId="1350045503" sldId="348"/>
            <ac:spMk id="3" creationId="{417DDED8-60CB-CEA9-94DE-51A17C61902F}"/>
          </ac:spMkLst>
        </pc:spChg>
        <pc:spChg chg="add mod">
          <ac:chgData name="Mark Panasiewicz" userId="e1944557ac63276d" providerId="LiveId" clId="{5133E742-47DD-4EDC-B8DC-6EB537586024}" dt="2026-09-19T13:46:35.393" v="961" actId="1076"/>
          <ac:spMkLst>
            <pc:docMk/>
            <pc:sldMk cId="1350045503" sldId="348"/>
            <ac:spMk id="5" creationId="{BBB41A94-B157-7414-71A1-02E9B4A97012}"/>
          </ac:spMkLst>
        </pc:spChg>
        <pc:spChg chg="del mod">
          <ac:chgData name="Mark Panasiewicz" userId="e1944557ac63276d" providerId="LiveId" clId="{5133E742-47DD-4EDC-B8DC-6EB537586024}" dt="2026-09-19T13:45:58.238" v="950" actId="478"/>
          <ac:spMkLst>
            <pc:docMk/>
            <pc:sldMk cId="1350045503" sldId="348"/>
            <ac:spMk id="8" creationId="{5E3B7B29-0DF5-3981-0703-97363BC8BD85}"/>
          </ac:spMkLst>
        </pc:spChg>
        <pc:spChg chg="del">
          <ac:chgData name="Mark Panasiewicz" userId="e1944557ac63276d" providerId="LiveId" clId="{5133E742-47DD-4EDC-B8DC-6EB537586024}" dt="2026-09-19T13:46:04.793" v="953" actId="478"/>
          <ac:spMkLst>
            <pc:docMk/>
            <pc:sldMk cId="1350045503" sldId="348"/>
            <ac:spMk id="11" creationId="{061B8663-B048-2E96-B3BA-0B7C5D3A1B41}"/>
          </ac:spMkLst>
        </pc:spChg>
        <pc:spChg chg="del mod">
          <ac:chgData name="Mark Panasiewicz" userId="e1944557ac63276d" providerId="LiveId" clId="{5133E742-47DD-4EDC-B8DC-6EB537586024}" dt="2026-09-19T13:45:53.926" v="947" actId="478"/>
          <ac:spMkLst>
            <pc:docMk/>
            <pc:sldMk cId="1350045503" sldId="348"/>
            <ac:spMk id="13" creationId="{AFDBE756-7DFA-AF2C-3C3C-AFA78A892C45}"/>
          </ac:spMkLst>
        </pc:spChg>
        <pc:spChg chg="del">
          <ac:chgData name="Mark Panasiewicz" userId="e1944557ac63276d" providerId="LiveId" clId="{5133E742-47DD-4EDC-B8DC-6EB537586024}" dt="2026-09-19T13:46:00.429" v="951" actId="478"/>
          <ac:spMkLst>
            <pc:docMk/>
            <pc:sldMk cId="1350045503" sldId="348"/>
            <ac:spMk id="15" creationId="{84F4A103-982B-EF2D-C451-8D0BFF6F0949}"/>
          </ac:spMkLst>
        </pc:spChg>
        <pc:spChg chg="del">
          <ac:chgData name="Mark Panasiewicz" userId="e1944557ac63276d" providerId="LiveId" clId="{5133E742-47DD-4EDC-B8DC-6EB537586024}" dt="2026-09-19T13:46:06.956" v="954" actId="478"/>
          <ac:spMkLst>
            <pc:docMk/>
            <pc:sldMk cId="1350045503" sldId="348"/>
            <ac:spMk id="19" creationId="{D68AD583-83A6-17A4-CEDA-9F2F5FA15CB4}"/>
          </ac:spMkLst>
        </pc:spChg>
        <pc:picChg chg="add mod">
          <ac:chgData name="Mark Panasiewicz" userId="e1944557ac63276d" providerId="LiveId" clId="{5133E742-47DD-4EDC-B8DC-6EB537586024}" dt="2026-09-19T13:47:48.476" v="970" actId="1076"/>
          <ac:picMkLst>
            <pc:docMk/>
            <pc:sldMk cId="1350045503" sldId="348"/>
            <ac:picMk id="7" creationId="{2098D2FC-7138-1B25-59CA-3BAE115A62DD}"/>
          </ac:picMkLst>
        </pc:picChg>
      </pc:sldChg>
      <pc:sldChg chg="addSp delSp modSp mod">
        <pc:chgData name="Mark Panasiewicz" userId="e1944557ac63276d" providerId="LiveId" clId="{5133E742-47DD-4EDC-B8DC-6EB537586024}" dt="2026-09-19T13:52:23.430" v="1048" actId="1076"/>
        <pc:sldMkLst>
          <pc:docMk/>
          <pc:sldMk cId="470878991" sldId="349"/>
        </pc:sldMkLst>
        <pc:spChg chg="mod">
          <ac:chgData name="Mark Panasiewicz" userId="e1944557ac63276d" providerId="LiveId" clId="{5133E742-47DD-4EDC-B8DC-6EB537586024}" dt="2026-09-19T13:48:57.123" v="976" actId="113"/>
          <ac:spMkLst>
            <pc:docMk/>
            <pc:sldMk cId="470878991" sldId="349"/>
            <ac:spMk id="2" creationId="{E0092FB6-9D74-1D9A-99AA-AB03C92FEF13}"/>
          </ac:spMkLst>
        </pc:spChg>
        <pc:spChg chg="del mod">
          <ac:chgData name="Mark Panasiewicz" userId="e1944557ac63276d" providerId="LiveId" clId="{5133E742-47DD-4EDC-B8DC-6EB537586024}" dt="2026-09-19T13:49:01.602" v="980" actId="478"/>
          <ac:spMkLst>
            <pc:docMk/>
            <pc:sldMk cId="470878991" sldId="349"/>
            <ac:spMk id="10" creationId="{F342BA23-4071-DA6F-C008-8E680EFA3C62}"/>
          </ac:spMkLst>
        </pc:spChg>
        <pc:picChg chg="add mod">
          <ac:chgData name="Mark Panasiewicz" userId="e1944557ac63276d" providerId="LiveId" clId="{5133E742-47DD-4EDC-B8DC-6EB537586024}" dt="2026-09-19T13:52:23.430" v="1048" actId="1076"/>
          <ac:picMkLst>
            <pc:docMk/>
            <pc:sldMk cId="470878991" sldId="349"/>
            <ac:picMk id="4" creationId="{CC23C4ED-EED7-01FD-4B30-A2EB674A15B8}"/>
          </ac:picMkLst>
        </pc:picChg>
        <pc:picChg chg="del mod">
          <ac:chgData name="Mark Panasiewicz" userId="e1944557ac63276d" providerId="LiveId" clId="{5133E742-47DD-4EDC-B8DC-6EB537586024}" dt="2026-09-19T13:48:58.909" v="978" actId="478"/>
          <ac:picMkLst>
            <pc:docMk/>
            <pc:sldMk cId="470878991" sldId="349"/>
            <ac:picMk id="11" creationId="{A1F70397-B1C4-3857-2F8A-CF076FE778AB}"/>
          </ac:picMkLst>
        </pc:picChg>
      </pc:sldChg>
      <pc:sldChg chg="addSp delSp modSp mod">
        <pc:chgData name="Mark Panasiewicz" userId="e1944557ac63276d" providerId="LiveId" clId="{5133E742-47DD-4EDC-B8DC-6EB537586024}" dt="2026-09-19T14:07:40.016" v="1365" actId="1076"/>
        <pc:sldMkLst>
          <pc:docMk/>
          <pc:sldMk cId="940180408" sldId="350"/>
        </pc:sldMkLst>
        <pc:spChg chg="mod">
          <ac:chgData name="Mark Panasiewicz" userId="e1944557ac63276d" providerId="LiveId" clId="{5133E742-47DD-4EDC-B8DC-6EB537586024}" dt="2026-09-19T14:00:54.333" v="1153" actId="20577"/>
          <ac:spMkLst>
            <pc:docMk/>
            <pc:sldMk cId="940180408" sldId="350"/>
            <ac:spMk id="2" creationId="{183A454C-D2AC-A8C7-F59A-13349469AE96}"/>
          </ac:spMkLst>
        </pc:spChg>
        <pc:spChg chg="add mod">
          <ac:chgData name="Mark Panasiewicz" userId="e1944557ac63276d" providerId="LiveId" clId="{5133E742-47DD-4EDC-B8DC-6EB537586024}" dt="2026-09-19T14:07:32.663" v="1362" actId="1076"/>
          <ac:spMkLst>
            <pc:docMk/>
            <pc:sldMk cId="940180408" sldId="350"/>
            <ac:spMk id="4" creationId="{715BF08D-7EBB-951B-377F-C152BB41A63E}"/>
          </ac:spMkLst>
        </pc:spChg>
        <pc:spChg chg="del">
          <ac:chgData name="Mark Panasiewicz" userId="e1944557ac63276d" providerId="LiveId" clId="{5133E742-47DD-4EDC-B8DC-6EB537586024}" dt="2026-09-19T14:00:21.775" v="1129" actId="478"/>
          <ac:spMkLst>
            <pc:docMk/>
            <pc:sldMk cId="940180408" sldId="350"/>
            <ac:spMk id="7" creationId="{8B7EC5C4-8B15-94E8-D368-9F6197F05772}"/>
          </ac:spMkLst>
        </pc:spChg>
        <pc:spChg chg="del">
          <ac:chgData name="Mark Panasiewicz" userId="e1944557ac63276d" providerId="LiveId" clId="{5133E742-47DD-4EDC-B8DC-6EB537586024}" dt="2026-09-19T14:00:23.421" v="1130" actId="478"/>
          <ac:spMkLst>
            <pc:docMk/>
            <pc:sldMk cId="940180408" sldId="350"/>
            <ac:spMk id="10" creationId="{9D5CEA67-546C-A1F5-BCC6-2772F7958221}"/>
          </ac:spMkLst>
        </pc:spChg>
        <pc:picChg chg="add mod">
          <ac:chgData name="Mark Panasiewicz" userId="e1944557ac63276d" providerId="LiveId" clId="{5133E742-47DD-4EDC-B8DC-6EB537586024}" dt="2026-09-19T14:07:40.016" v="1365" actId="1076"/>
          <ac:picMkLst>
            <pc:docMk/>
            <pc:sldMk cId="940180408" sldId="350"/>
            <ac:picMk id="8" creationId="{E5A7E60B-68A1-6FA8-EA34-9F1992545210}"/>
          </ac:picMkLst>
        </pc:picChg>
      </pc:sldChg>
      <pc:sldChg chg="modSp mod">
        <pc:chgData name="Mark Panasiewicz" userId="e1944557ac63276d" providerId="LiveId" clId="{5133E742-47DD-4EDC-B8DC-6EB537586024}" dt="2026-09-18T23:08:18.661" v="56" actId="1076"/>
        <pc:sldMkLst>
          <pc:docMk/>
          <pc:sldMk cId="2237057659" sldId="352"/>
        </pc:sldMkLst>
        <pc:spChg chg="mod">
          <ac:chgData name="Mark Panasiewicz" userId="e1944557ac63276d" providerId="LiveId" clId="{5133E742-47DD-4EDC-B8DC-6EB537586024}" dt="2026-09-18T23:08:18.661" v="56" actId="1076"/>
          <ac:spMkLst>
            <pc:docMk/>
            <pc:sldMk cId="2237057659" sldId="352"/>
            <ac:spMk id="3" creationId="{4337FD57-8B46-F331-8BCC-CC291A197824}"/>
          </ac:spMkLst>
        </pc:spChg>
        <pc:spChg chg="mod">
          <ac:chgData name="Mark Panasiewicz" userId="e1944557ac63276d" providerId="LiveId" clId="{5133E742-47DD-4EDC-B8DC-6EB537586024}" dt="2026-09-18T23:08:14.503" v="55" actId="12"/>
          <ac:spMkLst>
            <pc:docMk/>
            <pc:sldMk cId="2237057659" sldId="352"/>
            <ac:spMk id="9" creationId="{DEC8A833-C135-87E8-4B40-236845C25AAB}"/>
          </ac:spMkLst>
        </pc:spChg>
      </pc:sldChg>
      <pc:sldChg chg="addSp delSp modSp mod">
        <pc:chgData name="Mark Panasiewicz" userId="e1944557ac63276d" providerId="LiveId" clId="{5133E742-47DD-4EDC-B8DC-6EB537586024}" dt="2026-09-18T23:47:33.947" v="286" actId="1076"/>
        <pc:sldMkLst>
          <pc:docMk/>
          <pc:sldMk cId="1437010003" sldId="353"/>
        </pc:sldMkLst>
        <pc:spChg chg="mod">
          <ac:chgData name="Mark Panasiewicz" userId="e1944557ac63276d" providerId="LiveId" clId="{5133E742-47DD-4EDC-B8DC-6EB537586024}" dt="2026-09-18T23:45:13.198" v="267" actId="255"/>
          <ac:spMkLst>
            <pc:docMk/>
            <pc:sldMk cId="1437010003" sldId="353"/>
            <ac:spMk id="2" creationId="{B64D0038-E209-922A-A34D-3BC232E447E9}"/>
          </ac:spMkLst>
        </pc:spChg>
        <pc:spChg chg="del">
          <ac:chgData name="Mark Panasiewicz" userId="e1944557ac63276d" providerId="LiveId" clId="{5133E742-47DD-4EDC-B8DC-6EB537586024}" dt="2026-09-18T23:45:23.485" v="268" actId="478"/>
          <ac:spMkLst>
            <pc:docMk/>
            <pc:sldMk cId="1437010003" sldId="353"/>
            <ac:spMk id="3" creationId="{D0A668E6-9961-03F5-1DC3-68F9EE96816A}"/>
          </ac:spMkLst>
        </pc:spChg>
        <pc:spChg chg="add mod">
          <ac:chgData name="Mark Panasiewicz" userId="e1944557ac63276d" providerId="LiveId" clId="{5133E742-47DD-4EDC-B8DC-6EB537586024}" dt="2026-09-18T23:46:03.601" v="278" actId="1076"/>
          <ac:spMkLst>
            <pc:docMk/>
            <pc:sldMk cId="1437010003" sldId="353"/>
            <ac:spMk id="5" creationId="{1DDF07FE-0EF5-100C-2A36-45DDDEE9E3B9}"/>
          </ac:spMkLst>
        </pc:spChg>
        <pc:picChg chg="add mod">
          <ac:chgData name="Mark Panasiewicz" userId="e1944557ac63276d" providerId="LiveId" clId="{5133E742-47DD-4EDC-B8DC-6EB537586024}" dt="2026-09-18T23:47:01.786" v="282" actId="1076"/>
          <ac:picMkLst>
            <pc:docMk/>
            <pc:sldMk cId="1437010003" sldId="353"/>
            <ac:picMk id="7" creationId="{53DEED5C-5860-BA00-87E4-A2ACE8C5FB88}"/>
          </ac:picMkLst>
        </pc:picChg>
        <pc:picChg chg="add mod">
          <ac:chgData name="Mark Panasiewicz" userId="e1944557ac63276d" providerId="LiveId" clId="{5133E742-47DD-4EDC-B8DC-6EB537586024}" dt="2026-09-18T23:47:33.947" v="286" actId="1076"/>
          <ac:picMkLst>
            <pc:docMk/>
            <pc:sldMk cId="1437010003" sldId="353"/>
            <ac:picMk id="8" creationId="{8785FFDF-9F2C-2263-F77F-FE7ABF145216}"/>
          </ac:picMkLst>
        </pc:picChg>
        <pc:picChg chg="del mod">
          <ac:chgData name="Mark Panasiewicz" userId="e1944557ac63276d" providerId="LiveId" clId="{5133E742-47DD-4EDC-B8DC-6EB537586024}" dt="2026-09-18T23:45:24.685" v="270" actId="478"/>
          <ac:picMkLst>
            <pc:docMk/>
            <pc:sldMk cId="1437010003" sldId="353"/>
            <ac:picMk id="5123" creationId="{0144C05A-806A-F279-ADBE-1BF32C26E551}"/>
          </ac:picMkLst>
        </pc:picChg>
      </pc:sldChg>
      <pc:sldChg chg="addSp delSp modSp mod">
        <pc:chgData name="Mark Panasiewicz" userId="e1944557ac63276d" providerId="LiveId" clId="{5133E742-47DD-4EDC-B8DC-6EB537586024}" dt="2026-09-18T23:53:48.925" v="341" actId="1076"/>
        <pc:sldMkLst>
          <pc:docMk/>
          <pc:sldMk cId="2355701180" sldId="354"/>
        </pc:sldMkLst>
        <pc:spChg chg="mod">
          <ac:chgData name="Mark Panasiewicz" userId="e1944557ac63276d" providerId="LiveId" clId="{5133E742-47DD-4EDC-B8DC-6EB537586024}" dt="2026-09-18T23:31:57.727" v="157" actId="20577"/>
          <ac:spMkLst>
            <pc:docMk/>
            <pc:sldMk cId="2355701180" sldId="354"/>
            <ac:spMk id="2" creationId="{9F5B5A38-E80E-5645-3B1C-1C07BB327A50}"/>
          </ac:spMkLst>
        </pc:spChg>
        <pc:spChg chg="add mod">
          <ac:chgData name="Mark Panasiewicz" userId="e1944557ac63276d" providerId="LiveId" clId="{5133E742-47DD-4EDC-B8DC-6EB537586024}" dt="2026-09-18T23:32:32.854" v="168" actId="1076"/>
          <ac:spMkLst>
            <pc:docMk/>
            <pc:sldMk cId="2355701180" sldId="354"/>
            <ac:spMk id="5" creationId="{52A5C68E-C3CE-3C7D-7BD3-2E61C9C5F8C8}"/>
          </ac:spMkLst>
        </pc:spChg>
        <pc:spChg chg="del mod">
          <ac:chgData name="Mark Panasiewicz" userId="e1944557ac63276d" providerId="LiveId" clId="{5133E742-47DD-4EDC-B8DC-6EB537586024}" dt="2026-09-18T23:32:05.406" v="162"/>
          <ac:spMkLst>
            <pc:docMk/>
            <pc:sldMk cId="2355701180" sldId="354"/>
            <ac:spMk id="7" creationId="{DFF5FFF6-82FE-EBBD-D23B-1B481A56005D}"/>
          </ac:spMkLst>
        </pc:spChg>
        <pc:spChg chg="add mod">
          <ac:chgData name="Mark Panasiewicz" userId="e1944557ac63276d" providerId="LiveId" clId="{5133E742-47DD-4EDC-B8DC-6EB537586024}" dt="2026-09-18T23:53:12.699" v="328" actId="1076"/>
          <ac:spMkLst>
            <pc:docMk/>
            <pc:sldMk cId="2355701180" sldId="354"/>
            <ac:spMk id="9" creationId="{5967042C-91C8-EAAB-4F66-DF8CC7A97EB7}"/>
          </ac:spMkLst>
        </pc:spChg>
        <pc:spChg chg="add mod">
          <ac:chgData name="Mark Panasiewicz" userId="e1944557ac63276d" providerId="LiveId" clId="{5133E742-47DD-4EDC-B8DC-6EB537586024}" dt="2026-09-18T23:53:48.925" v="341" actId="1076"/>
          <ac:spMkLst>
            <pc:docMk/>
            <pc:sldMk cId="2355701180" sldId="354"/>
            <ac:spMk id="11" creationId="{38F2021C-72F4-189A-3114-0A75A9693DC0}"/>
          </ac:spMkLst>
        </pc:spChg>
        <pc:spChg chg="add mod">
          <ac:chgData name="Mark Panasiewicz" userId="e1944557ac63276d" providerId="LiveId" clId="{5133E742-47DD-4EDC-B8DC-6EB537586024}" dt="2026-09-18T23:53:40.869" v="339" actId="1076"/>
          <ac:spMkLst>
            <pc:docMk/>
            <pc:sldMk cId="2355701180" sldId="354"/>
            <ac:spMk id="13" creationId="{A72089E9-BB0A-507A-8B36-D2CF4BEFC64C}"/>
          </ac:spMkLst>
        </pc:spChg>
        <pc:spChg chg="add mod">
          <ac:chgData name="Mark Panasiewicz" userId="e1944557ac63276d" providerId="LiveId" clId="{5133E742-47DD-4EDC-B8DC-6EB537586024}" dt="2026-09-18T23:53:38.623" v="338" actId="1076"/>
          <ac:spMkLst>
            <pc:docMk/>
            <pc:sldMk cId="2355701180" sldId="354"/>
            <ac:spMk id="14" creationId="{5F296C2D-6F09-45DE-017F-42E2E3BC69FF}"/>
          </ac:spMkLst>
        </pc:spChg>
        <pc:picChg chg="del mod">
          <ac:chgData name="Mark Panasiewicz" userId="e1944557ac63276d" providerId="LiveId" clId="{5133E742-47DD-4EDC-B8DC-6EB537586024}" dt="2026-09-18T23:32:05.406" v="160" actId="478"/>
          <ac:picMkLst>
            <pc:docMk/>
            <pc:sldMk cId="2355701180" sldId="354"/>
            <ac:picMk id="3" creationId="{F7611D2E-DA58-9FBE-21B7-4EE89840A0C6}"/>
          </ac:picMkLst>
        </pc:picChg>
      </pc:sldChg>
      <pc:sldChg chg="addSp delSp modSp mod">
        <pc:chgData name="Mark Panasiewicz" userId="e1944557ac63276d" providerId="LiveId" clId="{5133E742-47DD-4EDC-B8DC-6EB537586024}" dt="2026-09-19T00:00:32.279" v="395" actId="478"/>
        <pc:sldMkLst>
          <pc:docMk/>
          <pc:sldMk cId="3009393390" sldId="355"/>
        </pc:sldMkLst>
        <pc:spChg chg="mod">
          <ac:chgData name="Mark Panasiewicz" userId="e1944557ac63276d" providerId="LiveId" clId="{5133E742-47DD-4EDC-B8DC-6EB537586024}" dt="2026-09-18T23:15:38.652" v="84" actId="27636"/>
          <ac:spMkLst>
            <pc:docMk/>
            <pc:sldMk cId="3009393390" sldId="355"/>
            <ac:spMk id="2" creationId="{4D483BAF-6406-EF60-05EE-654B7BB2B524}"/>
          </ac:spMkLst>
        </pc:spChg>
        <pc:spChg chg="del mod">
          <ac:chgData name="Mark Panasiewicz" userId="e1944557ac63276d" providerId="LiveId" clId="{5133E742-47DD-4EDC-B8DC-6EB537586024}" dt="2026-09-18T23:15:45.700" v="88"/>
          <ac:spMkLst>
            <pc:docMk/>
            <pc:sldMk cId="3009393390" sldId="355"/>
            <ac:spMk id="3" creationId="{8088B3DB-A8B5-702F-BA20-B119708378CF}"/>
          </ac:spMkLst>
        </pc:spChg>
        <pc:spChg chg="add mod">
          <ac:chgData name="Mark Panasiewicz" userId="e1944557ac63276d" providerId="LiveId" clId="{5133E742-47DD-4EDC-B8DC-6EB537586024}" dt="2026-09-18T23:16:45.810" v="98" actId="1076"/>
          <ac:spMkLst>
            <pc:docMk/>
            <pc:sldMk cId="3009393390" sldId="355"/>
            <ac:spMk id="8" creationId="{90FB8621-8854-C6A6-EFE4-A944A2E12760}"/>
          </ac:spMkLst>
        </pc:spChg>
        <pc:picChg chg="add del">
          <ac:chgData name="Mark Panasiewicz" userId="e1944557ac63276d" providerId="LiveId" clId="{5133E742-47DD-4EDC-B8DC-6EB537586024}" dt="2026-09-18T23:15:19.161" v="80" actId="478"/>
          <ac:picMkLst>
            <pc:docMk/>
            <pc:sldMk cId="3009393390" sldId="355"/>
            <ac:picMk id="5" creationId="{B0227562-71A0-B032-2C45-6EC79C9D7746}"/>
          </ac:picMkLst>
        </pc:picChg>
        <pc:picChg chg="add del">
          <ac:chgData name="Mark Panasiewicz" userId="e1944557ac63276d" providerId="LiveId" clId="{5133E742-47DD-4EDC-B8DC-6EB537586024}" dt="2026-09-18T23:18:06.173" v="101" actId="478"/>
          <ac:picMkLst>
            <pc:docMk/>
            <pc:sldMk cId="3009393390" sldId="355"/>
            <ac:picMk id="9" creationId="{8C99C2A7-CD40-0D8F-0992-4FC655505E98}"/>
          </ac:picMkLst>
        </pc:picChg>
        <pc:picChg chg="add del mod">
          <ac:chgData name="Mark Panasiewicz" userId="e1944557ac63276d" providerId="LiveId" clId="{5133E742-47DD-4EDC-B8DC-6EB537586024}" dt="2026-09-18T23:20:19.795" v="105" actId="478"/>
          <ac:picMkLst>
            <pc:docMk/>
            <pc:sldMk cId="3009393390" sldId="355"/>
            <ac:picMk id="11" creationId="{F3F5EB56-E5FF-1635-EB2C-937A36E7BBC5}"/>
          </ac:picMkLst>
        </pc:picChg>
        <pc:picChg chg="add del mod">
          <ac:chgData name="Mark Panasiewicz" userId="e1944557ac63276d" providerId="LiveId" clId="{5133E742-47DD-4EDC-B8DC-6EB537586024}" dt="2026-09-19T00:00:32.279" v="395" actId="478"/>
          <ac:picMkLst>
            <pc:docMk/>
            <pc:sldMk cId="3009393390" sldId="355"/>
            <ac:picMk id="13" creationId="{D65F07C1-D855-65CD-5265-F8A50D355DF6}"/>
          </ac:picMkLst>
        </pc:picChg>
        <pc:picChg chg="add del mod">
          <ac:chgData name="Mark Panasiewicz" userId="e1944557ac63276d" providerId="LiveId" clId="{5133E742-47DD-4EDC-B8DC-6EB537586024}" dt="2026-09-19T00:00:31.585" v="394" actId="478"/>
          <ac:picMkLst>
            <pc:docMk/>
            <pc:sldMk cId="3009393390" sldId="355"/>
            <ac:picMk id="15" creationId="{1F4F8106-AE7A-F533-008D-591718F4077D}"/>
          </ac:picMkLst>
        </pc:picChg>
        <pc:picChg chg="add del mod">
          <ac:chgData name="Mark Panasiewicz" userId="e1944557ac63276d" providerId="LiveId" clId="{5133E742-47DD-4EDC-B8DC-6EB537586024}" dt="2026-09-19T00:00:30.941" v="393" actId="478"/>
          <ac:picMkLst>
            <pc:docMk/>
            <pc:sldMk cId="3009393390" sldId="355"/>
            <ac:picMk id="17" creationId="{C98740B9-DCF8-74F6-6CD5-1AEEFD197527}"/>
          </ac:picMkLst>
        </pc:picChg>
        <pc:picChg chg="add del mod">
          <ac:chgData name="Mark Panasiewicz" userId="e1944557ac63276d" providerId="LiveId" clId="{5133E742-47DD-4EDC-B8DC-6EB537586024}" dt="2026-09-19T00:00:30.092" v="392" actId="478"/>
          <ac:picMkLst>
            <pc:docMk/>
            <pc:sldMk cId="3009393390" sldId="355"/>
            <ac:picMk id="19" creationId="{94CC2F1A-70E0-5DBE-47A6-3E6B597963D7}"/>
          </ac:picMkLst>
        </pc:picChg>
        <pc:picChg chg="del">
          <ac:chgData name="Mark Panasiewicz" userId="e1944557ac63276d" providerId="LiveId" clId="{5133E742-47DD-4EDC-B8DC-6EB537586024}" dt="2026-09-18T23:15:41.130" v="85" actId="478"/>
          <ac:picMkLst>
            <pc:docMk/>
            <pc:sldMk cId="3009393390" sldId="355"/>
            <ac:picMk id="3075" creationId="{A3B6DBB4-C49A-E3B8-F76C-5AC3793CE9D6}"/>
          </ac:picMkLst>
        </pc:picChg>
      </pc:sldChg>
      <pc:sldChg chg="del">
        <pc:chgData name="Mark Panasiewicz" userId="e1944557ac63276d" providerId="LiveId" clId="{5133E742-47DD-4EDC-B8DC-6EB537586024}" dt="2026-09-19T14:03:14.754" v="1178" actId="47"/>
        <pc:sldMkLst>
          <pc:docMk/>
          <pc:sldMk cId="3384476274" sldId="356"/>
        </pc:sldMkLst>
      </pc:sldChg>
      <pc:sldChg chg="del ord">
        <pc:chgData name="Mark Panasiewicz" userId="e1944557ac63276d" providerId="LiveId" clId="{5133E742-47DD-4EDC-B8DC-6EB537586024}" dt="2026-09-19T14:03:12.737" v="1177" actId="47"/>
        <pc:sldMkLst>
          <pc:docMk/>
          <pc:sldMk cId="3802956414" sldId="357"/>
        </pc:sldMkLst>
      </pc:sldChg>
      <pc:sldChg chg="addSp delSp modSp mod">
        <pc:chgData name="Mark Panasiewicz" userId="e1944557ac63276d" providerId="LiveId" clId="{5133E742-47DD-4EDC-B8DC-6EB537586024}" dt="2026-09-19T14:06:38.510" v="1349" actId="14100"/>
        <pc:sldMkLst>
          <pc:docMk/>
          <pc:sldMk cId="2413470542" sldId="358"/>
        </pc:sldMkLst>
        <pc:spChg chg="mod">
          <ac:chgData name="Mark Panasiewicz" userId="e1944557ac63276d" providerId="LiveId" clId="{5133E742-47DD-4EDC-B8DC-6EB537586024}" dt="2026-09-19T14:04:37.703" v="1272" actId="20577"/>
          <ac:spMkLst>
            <pc:docMk/>
            <pc:sldMk cId="2413470542" sldId="358"/>
            <ac:spMk id="2" creationId="{6B92CB03-95E0-7284-9BDF-F0473A489DF5}"/>
          </ac:spMkLst>
        </pc:spChg>
        <pc:spChg chg="add mod">
          <ac:chgData name="Mark Panasiewicz" userId="e1944557ac63276d" providerId="LiveId" clId="{5133E742-47DD-4EDC-B8DC-6EB537586024}" dt="2026-09-19T14:04:18.963" v="1202" actId="1076"/>
          <ac:spMkLst>
            <pc:docMk/>
            <pc:sldMk cId="2413470542" sldId="358"/>
            <ac:spMk id="4" creationId="{90E6AC8F-F452-D25B-D13C-3CDE810B380F}"/>
          </ac:spMkLst>
        </pc:spChg>
        <pc:spChg chg="mod">
          <ac:chgData name="Mark Panasiewicz" userId="e1944557ac63276d" providerId="LiveId" clId="{5133E742-47DD-4EDC-B8DC-6EB537586024}" dt="2026-09-19T14:02:38.970" v="1165" actId="1076"/>
          <ac:spMkLst>
            <pc:docMk/>
            <pc:sldMk cId="2413470542" sldId="358"/>
            <ac:spMk id="6" creationId="{57A6835B-4894-6115-90A1-FEF5CCF16127}"/>
          </ac:spMkLst>
        </pc:spChg>
        <pc:spChg chg="del">
          <ac:chgData name="Mark Panasiewicz" userId="e1944557ac63276d" providerId="LiveId" clId="{5133E742-47DD-4EDC-B8DC-6EB537586024}" dt="2026-09-19T14:03:03.648" v="1173" actId="478"/>
          <ac:spMkLst>
            <pc:docMk/>
            <pc:sldMk cId="2413470542" sldId="358"/>
            <ac:spMk id="7" creationId="{F4A8067E-8838-FF89-4C30-257621627F4D}"/>
          </ac:spMkLst>
        </pc:spChg>
        <pc:spChg chg="del">
          <ac:chgData name="Mark Panasiewicz" userId="e1944557ac63276d" providerId="LiveId" clId="{5133E742-47DD-4EDC-B8DC-6EB537586024}" dt="2026-09-19T14:03:05.490" v="1174" actId="478"/>
          <ac:spMkLst>
            <pc:docMk/>
            <pc:sldMk cId="2413470542" sldId="358"/>
            <ac:spMk id="10" creationId="{41BE9DB8-DC50-A1F6-52A1-478C3C2AD9E3}"/>
          </ac:spMkLst>
        </pc:spChg>
        <pc:picChg chg="add mod">
          <ac:chgData name="Mark Panasiewicz" userId="e1944557ac63276d" providerId="LiveId" clId="{5133E742-47DD-4EDC-B8DC-6EB537586024}" dt="2026-09-19T14:06:38.510" v="1349" actId="14100"/>
          <ac:picMkLst>
            <pc:docMk/>
            <pc:sldMk cId="2413470542" sldId="358"/>
            <ac:picMk id="8" creationId="{627EEC4A-955C-9898-8E92-040C7FD19951}"/>
          </ac:picMkLst>
        </pc:picChg>
        <pc:picChg chg="add mod">
          <ac:chgData name="Mark Panasiewicz" userId="e1944557ac63276d" providerId="LiveId" clId="{5133E742-47DD-4EDC-B8DC-6EB537586024}" dt="2026-09-19T14:06:33.896" v="1348" actId="14100"/>
          <ac:picMkLst>
            <pc:docMk/>
            <pc:sldMk cId="2413470542" sldId="358"/>
            <ac:picMk id="11" creationId="{32CF97EE-1A99-8E30-AD20-35BEC512F04B}"/>
          </ac:picMkLst>
        </pc:picChg>
      </pc:sldChg>
      <pc:sldChg chg="addSp modSp add mod ord">
        <pc:chgData name="Mark Panasiewicz" userId="e1944557ac63276d" providerId="LiveId" clId="{5133E742-47DD-4EDC-B8DC-6EB537586024}" dt="2026-09-19T14:09:37.875" v="1373" actId="1076"/>
        <pc:sldMkLst>
          <pc:docMk/>
          <pc:sldMk cId="127764159" sldId="359"/>
        </pc:sldMkLst>
        <pc:spChg chg="mod">
          <ac:chgData name="Mark Panasiewicz" userId="e1944557ac63276d" providerId="LiveId" clId="{5133E742-47DD-4EDC-B8DC-6EB537586024}" dt="2026-09-19T14:09:24.975" v="1366" actId="1076"/>
          <ac:spMkLst>
            <pc:docMk/>
            <pc:sldMk cId="127764159" sldId="359"/>
            <ac:spMk id="4" creationId="{31900540-ACCD-0FF4-94C4-DDA0EB673535}"/>
          </ac:spMkLst>
        </pc:spChg>
        <pc:picChg chg="add mod">
          <ac:chgData name="Mark Panasiewicz" userId="e1944557ac63276d" providerId="LiveId" clId="{5133E742-47DD-4EDC-B8DC-6EB537586024}" dt="2026-09-19T14:09:37.875" v="1373" actId="1076"/>
          <ac:picMkLst>
            <pc:docMk/>
            <pc:sldMk cId="127764159" sldId="359"/>
            <ac:picMk id="5" creationId="{6EDA6A44-89BA-A715-38AA-963F8F8837A9}"/>
          </ac:picMkLst>
        </pc:picChg>
      </pc:sldChg>
      <pc:sldChg chg="del">
        <pc:chgData name="Mark Panasiewicz" userId="e1944557ac63276d" providerId="LiveId" clId="{5133E742-47DD-4EDC-B8DC-6EB537586024}" dt="2026-09-19T14:03:18.206" v="1180" actId="47"/>
        <pc:sldMkLst>
          <pc:docMk/>
          <pc:sldMk cId="2146146886" sldId="359"/>
        </pc:sldMkLst>
      </pc:sldChg>
      <pc:sldChg chg="del">
        <pc:chgData name="Mark Panasiewicz" userId="e1944557ac63276d" providerId="LiveId" clId="{5133E742-47DD-4EDC-B8DC-6EB537586024}" dt="2026-09-19T14:03:17.053" v="1179" actId="47"/>
        <pc:sldMkLst>
          <pc:docMk/>
          <pc:sldMk cId="1781087571" sldId="360"/>
        </pc:sldMkLst>
      </pc:sldChg>
      <pc:sldChg chg="del">
        <pc:chgData name="Mark Panasiewicz" userId="e1944557ac63276d" providerId="LiveId" clId="{5133E742-47DD-4EDC-B8DC-6EB537586024}" dt="2026-09-19T14:03:19.014" v="1181" actId="47"/>
        <pc:sldMkLst>
          <pc:docMk/>
          <pc:sldMk cId="3264080880" sldId="3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CEA84E-62E9-4ACB-93F9-F7E9A116CE06}"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2A5E2-E4B1-4390-B654-27B7F7725DD1}" type="slidenum">
              <a:rPr lang="en-US" smtClean="0"/>
              <a:t>‹#›</a:t>
            </a:fld>
            <a:endParaRPr lang="en-US" dirty="0"/>
          </a:p>
        </p:txBody>
      </p:sp>
    </p:spTree>
    <p:extLst>
      <p:ext uri="{BB962C8B-B14F-4D97-AF65-F5344CB8AC3E}">
        <p14:creationId xmlns:p14="http://schemas.microsoft.com/office/powerpoint/2010/main" val="12060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D88F-2DC7-B047-2282-BF17B2974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23C11-CF0E-011E-EBB4-6DC74589AD9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13BC8B1-DB2A-1FF5-FDCB-CF440A8F939E}"/>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C81CBFB-CACA-288D-6BA0-8504FCE0FC72}"/>
              </a:ext>
            </a:extLst>
          </p:cNvPr>
          <p:cNvSpPr>
            <a:spLocks noGrp="1"/>
          </p:cNvSpPr>
          <p:nvPr>
            <p:ph type="sldNum" sz="quarter" idx="5"/>
          </p:nvPr>
        </p:nvSpPr>
        <p:spPr/>
      </p:sp>
    </p:spTree>
    <p:extLst>
      <p:ext uri="{BB962C8B-B14F-4D97-AF65-F5344CB8AC3E}">
        <p14:creationId xmlns:p14="http://schemas.microsoft.com/office/powerpoint/2010/main" val="96155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667F2-8EC6-55A9-C607-8D8F49D6B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9348E-1109-670E-A31C-E6D73E3BF2D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07407BC-B7A5-0500-7B83-816E17A4DCE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634DD3F-5AF2-56B6-684E-2071AE610EC9}"/>
              </a:ext>
            </a:extLst>
          </p:cNvPr>
          <p:cNvSpPr>
            <a:spLocks noGrp="1"/>
          </p:cNvSpPr>
          <p:nvPr>
            <p:ph type="sldNum" sz="quarter" idx="5"/>
          </p:nvPr>
        </p:nvSpPr>
        <p:spPr/>
      </p:sp>
    </p:spTree>
    <p:extLst>
      <p:ext uri="{BB962C8B-B14F-4D97-AF65-F5344CB8AC3E}">
        <p14:creationId xmlns:p14="http://schemas.microsoft.com/office/powerpoint/2010/main" val="390610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37D3E-3EDB-8F66-2ECE-E3F207882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D82E4-14F2-D530-F00E-AB0D4A8FA52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C06B33E-084B-836C-ED5C-F7DA3D0302A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3CA8A8-6E69-84B8-6A22-BCF071576F50}"/>
              </a:ext>
            </a:extLst>
          </p:cNvPr>
          <p:cNvSpPr>
            <a:spLocks noGrp="1"/>
          </p:cNvSpPr>
          <p:nvPr>
            <p:ph type="sldNum" sz="quarter" idx="5"/>
          </p:nvPr>
        </p:nvSpPr>
        <p:spPr/>
      </p:sp>
    </p:spTree>
    <p:extLst>
      <p:ext uri="{BB962C8B-B14F-4D97-AF65-F5344CB8AC3E}">
        <p14:creationId xmlns:p14="http://schemas.microsoft.com/office/powerpoint/2010/main" val="538602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EB28-329D-D686-D987-6C4F50788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5AADB-AF08-4860-5198-14C8BAAC841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3B16F9D-E016-9666-53E9-B036B5B2775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4356AC1-C61E-D4A6-2F97-172BBD74A928}"/>
              </a:ext>
            </a:extLst>
          </p:cNvPr>
          <p:cNvSpPr>
            <a:spLocks noGrp="1"/>
          </p:cNvSpPr>
          <p:nvPr>
            <p:ph type="sldNum" sz="quarter" idx="5"/>
          </p:nvPr>
        </p:nvSpPr>
        <p:spPr/>
      </p:sp>
    </p:spTree>
    <p:extLst>
      <p:ext uri="{BB962C8B-B14F-4D97-AF65-F5344CB8AC3E}">
        <p14:creationId xmlns:p14="http://schemas.microsoft.com/office/powerpoint/2010/main" val="876134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3DA2A-92F9-08D7-81F6-F35B45779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06501-D2A0-EDE8-CC91-C0BB1D18E60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5E6A1AA-FDE9-3220-37FC-609CED4727A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4E12133-4A2F-1665-78C0-32971BC37452}"/>
              </a:ext>
            </a:extLst>
          </p:cNvPr>
          <p:cNvSpPr>
            <a:spLocks noGrp="1"/>
          </p:cNvSpPr>
          <p:nvPr>
            <p:ph type="sldNum" sz="quarter" idx="5"/>
          </p:nvPr>
        </p:nvSpPr>
        <p:spPr/>
      </p:sp>
    </p:spTree>
    <p:extLst>
      <p:ext uri="{BB962C8B-B14F-4D97-AF65-F5344CB8AC3E}">
        <p14:creationId xmlns:p14="http://schemas.microsoft.com/office/powerpoint/2010/main" val="3136940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E9F6-B11C-EDF3-898E-BEFA1803B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CF694-886B-1B89-1589-D7816543626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602D78C-17D1-E537-C892-59444F87F5B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22BE6E-E0E5-5C7E-78FC-659CB5E43081}"/>
              </a:ext>
            </a:extLst>
          </p:cNvPr>
          <p:cNvSpPr>
            <a:spLocks noGrp="1"/>
          </p:cNvSpPr>
          <p:nvPr>
            <p:ph type="sldNum" sz="quarter" idx="5"/>
          </p:nvPr>
        </p:nvSpPr>
        <p:spPr/>
      </p:sp>
    </p:spTree>
    <p:extLst>
      <p:ext uri="{BB962C8B-B14F-4D97-AF65-F5344CB8AC3E}">
        <p14:creationId xmlns:p14="http://schemas.microsoft.com/office/powerpoint/2010/main" val="2511117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EF5D2-40CD-5FB4-E957-79D4FEEC7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B1338-52C9-56AC-2CF0-E2BD3D48682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28F764C-35C9-DF9B-94B3-C6E94EFF3DA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3A9D1B9-841F-37DD-62C6-F4FFBF95F01B}"/>
              </a:ext>
            </a:extLst>
          </p:cNvPr>
          <p:cNvSpPr>
            <a:spLocks noGrp="1"/>
          </p:cNvSpPr>
          <p:nvPr>
            <p:ph type="sldNum" sz="quarter" idx="5"/>
          </p:nvPr>
        </p:nvSpPr>
        <p:spPr/>
      </p:sp>
    </p:spTree>
    <p:extLst>
      <p:ext uri="{BB962C8B-B14F-4D97-AF65-F5344CB8AC3E}">
        <p14:creationId xmlns:p14="http://schemas.microsoft.com/office/powerpoint/2010/main" val="1802142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BE64F-B486-08B7-E256-2024C70C0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198F4-D41D-D066-CC6F-C73B2BFE17F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AE0A262-7619-23C4-8F4B-3562D5FF749F}"/>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DB185ED3-D3D3-DD35-6817-92680539274E}"/>
              </a:ext>
            </a:extLst>
          </p:cNvPr>
          <p:cNvSpPr>
            <a:spLocks noGrp="1"/>
          </p:cNvSpPr>
          <p:nvPr>
            <p:ph type="sldNum" sz="quarter" idx="5"/>
          </p:nvPr>
        </p:nvSpPr>
        <p:spPr/>
      </p:sp>
    </p:spTree>
    <p:extLst>
      <p:ext uri="{BB962C8B-B14F-4D97-AF65-F5344CB8AC3E}">
        <p14:creationId xmlns:p14="http://schemas.microsoft.com/office/powerpoint/2010/main" val="112525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DD4B3-003C-8E88-718F-816B72BFB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E6EB2-CC69-4B80-D470-64CBA84E4C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AF55E97-8950-2EDB-4EA6-2C60797057E8}"/>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B7BCFE-DF28-2D10-F905-80E1AE7EFC81}"/>
              </a:ext>
            </a:extLst>
          </p:cNvPr>
          <p:cNvSpPr>
            <a:spLocks noGrp="1"/>
          </p:cNvSpPr>
          <p:nvPr>
            <p:ph type="sldNum" sz="quarter" idx="5"/>
          </p:nvPr>
        </p:nvSpPr>
        <p:spPr/>
      </p:sp>
    </p:spTree>
    <p:extLst>
      <p:ext uri="{BB962C8B-B14F-4D97-AF65-F5344CB8AC3E}">
        <p14:creationId xmlns:p14="http://schemas.microsoft.com/office/powerpoint/2010/main" val="889826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351A6-5259-A457-57A4-43BC61221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85ED0-9587-2FAA-0146-5CC80B6498C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BD9A3EE-B1D3-1927-0CF8-F9284699B9E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1CFBE2A-264C-D304-C343-255C58820BCB}"/>
              </a:ext>
            </a:extLst>
          </p:cNvPr>
          <p:cNvSpPr>
            <a:spLocks noGrp="1"/>
          </p:cNvSpPr>
          <p:nvPr>
            <p:ph type="sldNum" sz="quarter" idx="5"/>
          </p:nvPr>
        </p:nvSpPr>
        <p:spPr/>
      </p:sp>
    </p:spTree>
    <p:extLst>
      <p:ext uri="{BB962C8B-B14F-4D97-AF65-F5344CB8AC3E}">
        <p14:creationId xmlns:p14="http://schemas.microsoft.com/office/powerpoint/2010/main" val="10267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90DBF-7E98-927E-A5EC-B7C46DCA4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EAB78-8A29-3064-FD6F-D3AADD45B57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E06C1A1-23D7-717F-C33F-6ED3F18B94D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5BAEDB4-81D5-8886-A644-13CBDE2EE863}"/>
              </a:ext>
            </a:extLst>
          </p:cNvPr>
          <p:cNvSpPr>
            <a:spLocks noGrp="1"/>
          </p:cNvSpPr>
          <p:nvPr>
            <p:ph type="sldNum" sz="quarter" idx="5"/>
          </p:nvPr>
        </p:nvSpPr>
        <p:spPr/>
      </p:sp>
    </p:spTree>
    <p:extLst>
      <p:ext uri="{BB962C8B-B14F-4D97-AF65-F5344CB8AC3E}">
        <p14:creationId xmlns:p14="http://schemas.microsoft.com/office/powerpoint/2010/main" val="240853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11E68-E68B-C941-9C76-311CC004C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F245E-6A08-0377-F811-DAA59F7AF09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43BD1D4-A893-F794-125B-C9612F26E66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C4304D7-CDEA-417C-3C66-F5649686991C}"/>
              </a:ext>
            </a:extLst>
          </p:cNvPr>
          <p:cNvSpPr>
            <a:spLocks noGrp="1"/>
          </p:cNvSpPr>
          <p:nvPr>
            <p:ph type="sldNum" sz="quarter" idx="5"/>
          </p:nvPr>
        </p:nvSpPr>
        <p:spPr/>
      </p:sp>
    </p:spTree>
    <p:extLst>
      <p:ext uri="{BB962C8B-B14F-4D97-AF65-F5344CB8AC3E}">
        <p14:creationId xmlns:p14="http://schemas.microsoft.com/office/powerpoint/2010/main" val="1685661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8FE6E-AA3D-102B-CF11-4A25EC4A4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31F4E-9E99-6A2F-5BF7-D424C25733B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CBDAA7C-A20B-3DBA-16BB-9BF7888D4AD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F92FDEB-641C-C296-1FC0-4BC60B7F0684}"/>
              </a:ext>
            </a:extLst>
          </p:cNvPr>
          <p:cNvSpPr>
            <a:spLocks noGrp="1"/>
          </p:cNvSpPr>
          <p:nvPr>
            <p:ph type="sldNum" sz="quarter" idx="5"/>
          </p:nvPr>
        </p:nvSpPr>
        <p:spPr/>
      </p:sp>
    </p:spTree>
    <p:extLst>
      <p:ext uri="{BB962C8B-B14F-4D97-AF65-F5344CB8AC3E}">
        <p14:creationId xmlns:p14="http://schemas.microsoft.com/office/powerpoint/2010/main" val="577699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4CA5F-8042-7819-CDD4-3D730E6AB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DE654-8DAD-7584-A4BF-E17654788F1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15BB0BF-F35F-F8DF-C6F4-8F42AF0E9663}"/>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79CF7D96-A84A-0F3E-E757-C8886ACBE56C}"/>
              </a:ext>
            </a:extLst>
          </p:cNvPr>
          <p:cNvSpPr>
            <a:spLocks noGrp="1"/>
          </p:cNvSpPr>
          <p:nvPr>
            <p:ph type="sldNum" sz="quarter" idx="5"/>
          </p:nvPr>
        </p:nvSpPr>
        <p:spPr/>
      </p:sp>
    </p:spTree>
    <p:extLst>
      <p:ext uri="{BB962C8B-B14F-4D97-AF65-F5344CB8AC3E}">
        <p14:creationId xmlns:p14="http://schemas.microsoft.com/office/powerpoint/2010/main" val="463192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C9915-84B6-0AB4-0502-FFE14E43E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61920-51F3-4D7C-DE58-0A4552850D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A679615-5496-7068-586A-759981DDDF0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3B789E9E-18EF-1976-E460-65F2856055AF}"/>
              </a:ext>
            </a:extLst>
          </p:cNvPr>
          <p:cNvSpPr>
            <a:spLocks noGrp="1"/>
          </p:cNvSpPr>
          <p:nvPr>
            <p:ph type="sldNum" sz="quarter" idx="5"/>
          </p:nvPr>
        </p:nvSpPr>
        <p:spPr/>
      </p:sp>
    </p:spTree>
    <p:extLst>
      <p:ext uri="{BB962C8B-B14F-4D97-AF65-F5344CB8AC3E}">
        <p14:creationId xmlns:p14="http://schemas.microsoft.com/office/powerpoint/2010/main" val="1593440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34E2-D5FF-C5C2-DA81-5A64D46EC6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C5A88-1FDE-37E3-BF33-4CFCDC4430E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D674541-A800-4739-920B-F40517AD95D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3BC0D49-3617-1703-37BF-BD6E11C3B105}"/>
              </a:ext>
            </a:extLst>
          </p:cNvPr>
          <p:cNvSpPr>
            <a:spLocks noGrp="1"/>
          </p:cNvSpPr>
          <p:nvPr>
            <p:ph type="sldNum" sz="quarter" idx="5"/>
          </p:nvPr>
        </p:nvSpPr>
        <p:spPr/>
      </p:sp>
    </p:spTree>
    <p:extLst>
      <p:ext uri="{BB962C8B-B14F-4D97-AF65-F5344CB8AC3E}">
        <p14:creationId xmlns:p14="http://schemas.microsoft.com/office/powerpoint/2010/main" val="698529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C5C80-9035-C371-2B88-A4F3EFA66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82E889-8EA5-C02C-107E-6DE4DD21DA3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4368D16-03F1-EC79-37DF-A3F6657C4172}"/>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F40BBC2-186D-62F7-2006-BD10A416B532}"/>
              </a:ext>
            </a:extLst>
          </p:cNvPr>
          <p:cNvSpPr>
            <a:spLocks noGrp="1"/>
          </p:cNvSpPr>
          <p:nvPr>
            <p:ph type="sldNum" sz="quarter" idx="5"/>
          </p:nvPr>
        </p:nvSpPr>
        <p:spPr/>
      </p:sp>
    </p:spTree>
    <p:extLst>
      <p:ext uri="{BB962C8B-B14F-4D97-AF65-F5344CB8AC3E}">
        <p14:creationId xmlns:p14="http://schemas.microsoft.com/office/powerpoint/2010/main" val="564164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DFC05-C124-C1A7-3B65-9B23A998E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C8C73-E2B3-77B3-0AEA-80F7AC08451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48CC1E9-8F44-0CB2-EFBA-62899701F74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7F0F232A-02E8-84C4-0F03-29FD5B518688}"/>
              </a:ext>
            </a:extLst>
          </p:cNvPr>
          <p:cNvSpPr>
            <a:spLocks noGrp="1"/>
          </p:cNvSpPr>
          <p:nvPr>
            <p:ph type="sldNum" sz="quarter" idx="5"/>
          </p:nvPr>
        </p:nvSpPr>
        <p:spPr/>
      </p:sp>
    </p:spTree>
    <p:extLst>
      <p:ext uri="{BB962C8B-B14F-4D97-AF65-F5344CB8AC3E}">
        <p14:creationId xmlns:p14="http://schemas.microsoft.com/office/powerpoint/2010/main" val="628472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9A4B5-4743-B9C4-AFAF-D0D6F56B8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32D33-E2FB-DA1A-55D6-954C763C2B0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930B36C-983B-52F3-D50D-3AD074D27C7F}"/>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74786DB8-4B5F-F35B-7D44-A85447DC443A}"/>
              </a:ext>
            </a:extLst>
          </p:cNvPr>
          <p:cNvSpPr>
            <a:spLocks noGrp="1"/>
          </p:cNvSpPr>
          <p:nvPr>
            <p:ph type="sldNum" sz="quarter" idx="5"/>
          </p:nvPr>
        </p:nvSpPr>
        <p:spPr/>
      </p:sp>
    </p:spTree>
    <p:extLst>
      <p:ext uri="{BB962C8B-B14F-4D97-AF65-F5344CB8AC3E}">
        <p14:creationId xmlns:p14="http://schemas.microsoft.com/office/powerpoint/2010/main" val="477403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669B7-C02C-2AEB-1A55-9EF75848D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4BDAA-5465-4E63-6770-552A88287CB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0AF8FE3-9618-42CF-D9FC-7093A720F753}"/>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85DB5B1-42A8-760B-9A16-0843B66BC690}"/>
              </a:ext>
            </a:extLst>
          </p:cNvPr>
          <p:cNvSpPr>
            <a:spLocks noGrp="1"/>
          </p:cNvSpPr>
          <p:nvPr>
            <p:ph type="sldNum" sz="quarter" idx="5"/>
          </p:nvPr>
        </p:nvSpPr>
        <p:spPr/>
      </p:sp>
    </p:spTree>
    <p:extLst>
      <p:ext uri="{BB962C8B-B14F-4D97-AF65-F5344CB8AC3E}">
        <p14:creationId xmlns:p14="http://schemas.microsoft.com/office/powerpoint/2010/main" val="2616502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CF6BE-3603-DDD8-78F3-14727F353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D84FD-CB40-AECE-527B-BBEB43DC97B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3A0CFB3-52CF-AE4C-FF33-8EAFABE72DC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60CD4DB-C8CC-6AF8-4DDC-1CF435A5A2C6}"/>
              </a:ext>
            </a:extLst>
          </p:cNvPr>
          <p:cNvSpPr>
            <a:spLocks noGrp="1"/>
          </p:cNvSpPr>
          <p:nvPr>
            <p:ph type="sldNum" sz="quarter" idx="5"/>
          </p:nvPr>
        </p:nvSpPr>
        <p:spPr/>
      </p:sp>
    </p:spTree>
    <p:extLst>
      <p:ext uri="{BB962C8B-B14F-4D97-AF65-F5344CB8AC3E}">
        <p14:creationId xmlns:p14="http://schemas.microsoft.com/office/powerpoint/2010/main" val="178741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25FF8-469F-5A88-4635-79F914A8B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6C1B2-F148-ADFB-9638-23637410F16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4F8809C-B9D3-545B-D73C-20A3D025AB7E}"/>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85E5473-74DA-33E7-79F9-0A80E0A59FD8}"/>
              </a:ext>
            </a:extLst>
          </p:cNvPr>
          <p:cNvSpPr>
            <a:spLocks noGrp="1"/>
          </p:cNvSpPr>
          <p:nvPr>
            <p:ph type="sldNum" sz="quarter" idx="5"/>
          </p:nvPr>
        </p:nvSpPr>
        <p:spPr/>
      </p:sp>
    </p:spTree>
    <p:extLst>
      <p:ext uri="{BB962C8B-B14F-4D97-AF65-F5344CB8AC3E}">
        <p14:creationId xmlns:p14="http://schemas.microsoft.com/office/powerpoint/2010/main" val="3034758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BEF18-C6E7-9818-BD55-E4BEC3CDC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7FD40-A398-C33F-B1AC-8F62E55709A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797FF03-DA33-C519-D99A-9733259FCC43}"/>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D8B5741-F9AC-0F56-348C-A4FC0245AA59}"/>
              </a:ext>
            </a:extLst>
          </p:cNvPr>
          <p:cNvSpPr>
            <a:spLocks noGrp="1"/>
          </p:cNvSpPr>
          <p:nvPr>
            <p:ph type="sldNum" sz="quarter" idx="5"/>
          </p:nvPr>
        </p:nvSpPr>
        <p:spPr/>
      </p:sp>
    </p:spTree>
    <p:extLst>
      <p:ext uri="{BB962C8B-B14F-4D97-AF65-F5344CB8AC3E}">
        <p14:creationId xmlns:p14="http://schemas.microsoft.com/office/powerpoint/2010/main" val="1418188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275A3-BCC0-6B31-0797-35BB194C1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AA67E-D124-0A1E-94E8-1903F26A8EB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23BE46D-20E7-2201-6637-1D53DDD3785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05747CB-08AA-CCEB-C448-9B3175FDA65E}"/>
              </a:ext>
            </a:extLst>
          </p:cNvPr>
          <p:cNvSpPr>
            <a:spLocks noGrp="1"/>
          </p:cNvSpPr>
          <p:nvPr>
            <p:ph type="sldNum" sz="quarter" idx="5"/>
          </p:nvPr>
        </p:nvSpPr>
        <p:spPr/>
      </p:sp>
    </p:spTree>
    <p:extLst>
      <p:ext uri="{BB962C8B-B14F-4D97-AF65-F5344CB8AC3E}">
        <p14:creationId xmlns:p14="http://schemas.microsoft.com/office/powerpoint/2010/main" val="1811500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r>
              <a:rPr dirty="0"/>
              <a:t>Summarize the core training message.</a:t>
            </a:r>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CF6A5-AEF8-6C8E-18DA-DBDA6CB4F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A7B9F-B97A-A12A-782A-652E7E699F4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2077BBC-7466-C79A-08F5-DB82F797503D}"/>
              </a:ext>
            </a:extLst>
          </p:cNvPr>
          <p:cNvSpPr>
            <a:spLocks noGrp="1"/>
          </p:cNvSpPr>
          <p:nvPr>
            <p:ph type="body" sz="quarter" idx="3"/>
          </p:nvPr>
        </p:nvSpPr>
        <p:spPr/>
        <p:txBody>
          <a:bodyPr/>
          <a:lstStyle/>
          <a:p>
            <a:r>
              <a:rPr dirty="0"/>
              <a:t>Summarize the core training message.</a:t>
            </a:r>
          </a:p>
        </p:txBody>
      </p:sp>
      <p:sp>
        <p:nvSpPr>
          <p:cNvPr id="4" name="Slide Number Placeholder 3">
            <a:extLst>
              <a:ext uri="{FF2B5EF4-FFF2-40B4-BE49-F238E27FC236}">
                <a16:creationId xmlns:a16="http://schemas.microsoft.com/office/drawing/2014/main" id="{C7767093-33F1-F23A-A803-1709DEA2376A}"/>
              </a:ext>
            </a:extLst>
          </p:cNvPr>
          <p:cNvSpPr>
            <a:spLocks noGrp="1"/>
          </p:cNvSpPr>
          <p:nvPr>
            <p:ph type="sldNum" sz="quarter" idx="5"/>
          </p:nvPr>
        </p:nvSpPr>
        <p:spPr/>
      </p:sp>
    </p:spTree>
    <p:extLst>
      <p:ext uri="{BB962C8B-B14F-4D97-AF65-F5344CB8AC3E}">
        <p14:creationId xmlns:p14="http://schemas.microsoft.com/office/powerpoint/2010/main" val="327346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056D0-6220-5E5F-E772-66C326D343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BC774A-7632-9222-460C-7F6D0300F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FAC2E7-A342-B6C6-6955-CCACD5E81716}"/>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4A32A8BC-6EF5-1DA2-27AF-CCB8EAE2B0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A0E5A8-7736-3FFA-6E3A-5CF9FCA01EB2}"/>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184980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F912-D645-2B3A-3018-B066C16AA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56464F-D727-2F48-16AC-33668243A0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26159-DF8C-0F43-8F18-53AD75390E6D}"/>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AF647EB2-313F-7234-5FDD-4C92088C1D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938C8D-5277-3A93-695F-5DB190691B3C}"/>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210165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D3EC-8D6D-E39F-ED63-0859C6FB5C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C96669-2980-E084-9F8E-9E3660FB84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830C55-FDCA-1FF3-F2EF-1B22939D7294}"/>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7A0B944B-9F0C-46FB-1F8C-509213EEB9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27011D-5998-D78E-2594-D7AAC3DEA36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73048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0DCA-CFE1-9027-6F68-039B2BB2C3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FD7689-2125-E441-8669-A4F6D75AFE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6067F3-2C50-DF3F-07F6-E8034276E1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791957-B696-E8B8-6FED-1B0E9F9A3C06}"/>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6" name="Footer Placeholder 5">
            <a:extLst>
              <a:ext uri="{FF2B5EF4-FFF2-40B4-BE49-F238E27FC236}">
                <a16:creationId xmlns:a16="http://schemas.microsoft.com/office/drawing/2014/main" id="{1DBD4A38-3751-93D9-3612-9982BB7EE6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585D62C-3211-8C1B-DD56-3B9DCAB913CF}"/>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13505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A3BA-196C-0D9B-8944-3D7E0E7621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50E714-EE39-8522-EB62-77DE1ECC7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780F6C-6766-9F47-5BC2-BD4324AEF3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AA5DE0-97A4-5D8A-6BB2-BD312A97C6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9E6EBB-A46D-D17E-002C-8E13005BE1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EEA441-E43A-0639-FE8B-A746CFAA029F}"/>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8" name="Footer Placeholder 7">
            <a:extLst>
              <a:ext uri="{FF2B5EF4-FFF2-40B4-BE49-F238E27FC236}">
                <a16:creationId xmlns:a16="http://schemas.microsoft.com/office/drawing/2014/main" id="{BA254766-740D-84EC-0B7F-5C7355E1D4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3C14CCA-FE65-E766-5EAC-2CE0142F2EF5}"/>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79648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1734-4FDC-5575-8C54-9BCB240F9E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C3A8DA-55CB-8662-FDDD-124067332722}"/>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4" name="Footer Placeholder 3">
            <a:extLst>
              <a:ext uri="{FF2B5EF4-FFF2-40B4-BE49-F238E27FC236}">
                <a16:creationId xmlns:a16="http://schemas.microsoft.com/office/drawing/2014/main" id="{FC028AEF-78CC-BB5C-5704-C15FE9B411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370BCA-F30E-F8DA-59A1-76BEC78AA09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10122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9D2923-AD99-460C-8828-D67ADA2127CA}"/>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3" name="Footer Placeholder 2">
            <a:extLst>
              <a:ext uri="{FF2B5EF4-FFF2-40B4-BE49-F238E27FC236}">
                <a16:creationId xmlns:a16="http://schemas.microsoft.com/office/drawing/2014/main" id="{23B7AABD-24C6-B1B2-E626-0758452A931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9A98A8E-2153-4941-A339-7D5980B2B4DC}"/>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682450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6DDC3-3BBF-1ACC-311B-6FF462476C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6E849F-74E8-73FD-9B20-C9E72376BA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23CBA-795C-0EAB-565B-95D11D8DB5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7C936A-D46C-7ABD-F565-BFCE4C70582A}"/>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6" name="Footer Placeholder 5">
            <a:extLst>
              <a:ext uri="{FF2B5EF4-FFF2-40B4-BE49-F238E27FC236}">
                <a16:creationId xmlns:a16="http://schemas.microsoft.com/office/drawing/2014/main" id="{859F0705-3AEC-A977-F872-8E5C7016C5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AC4066-91AF-7F34-B7F1-83975685BD4E}"/>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9375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7442-3C2E-7311-E5ED-8199EF959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2D2E83-4436-00BC-FF0C-5BAD1FB9B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56D6EBF-70BB-1FAC-AF5D-27440F2B64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C46841-91D8-5BA2-8FFD-5F1938430893}"/>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6" name="Footer Placeholder 5">
            <a:extLst>
              <a:ext uri="{FF2B5EF4-FFF2-40B4-BE49-F238E27FC236}">
                <a16:creationId xmlns:a16="http://schemas.microsoft.com/office/drawing/2014/main" id="{43D2B46B-9FBA-60D0-12E6-69E3AA96F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DCCCCC-4C49-30D6-A122-6E6FEC2C48DF}"/>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84508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4F11-6FF3-BECD-6386-B89BEDAD17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D19096-C01A-93DA-D986-5953203AA1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BF2BC5-53E3-5EE4-7A77-1C89AEE668AB}"/>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3125C3F9-FC8A-7A69-2406-E4D0ADA5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7A4CBA-0C25-7F7E-A320-6C41E62CF527}"/>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574810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885BCD-7D8A-6231-5D96-38459B35D5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C82CEA-51FF-9350-EC89-554BE2DC02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1EE961-BDE0-6411-5B8B-F23DF58B3DF3}"/>
              </a:ext>
            </a:extLst>
          </p:cNvPr>
          <p:cNvSpPr>
            <a:spLocks noGrp="1"/>
          </p:cNvSpPr>
          <p:nvPr>
            <p:ph type="dt" sz="half" idx="10"/>
          </p:nvPr>
        </p:nvSpPr>
        <p:spPr/>
        <p:txBody>
          <a:body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8E0EB718-B060-2A41-D0A7-A7D8D09E4D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28288B-CA8B-E5A2-7E40-180DF27E698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05074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589BBF-8701-C975-2B43-AC96438956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F79F2E-C1F5-AA01-47A9-28AA3C885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07548-54BF-26DC-FF2B-D8ECFAF7C7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FD62F4-845E-4435-AF81-2BBF1666A7F4}" type="datetimeFigureOut">
              <a:rPr lang="en-US" smtClean="0"/>
              <a:t>9/18/2026</a:t>
            </a:fld>
            <a:endParaRPr lang="en-US" dirty="0"/>
          </a:p>
        </p:txBody>
      </p:sp>
      <p:sp>
        <p:nvSpPr>
          <p:cNvPr id="5" name="Footer Placeholder 4">
            <a:extLst>
              <a:ext uri="{FF2B5EF4-FFF2-40B4-BE49-F238E27FC236}">
                <a16:creationId xmlns:a16="http://schemas.microsoft.com/office/drawing/2014/main" id="{78AA9AE5-940B-B7AE-0F67-44060E9FB7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2AD6568-548B-2BA1-360B-6EFB58791E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B3EAC9-928F-4973-B212-C3BB88BA93D5}" type="slidenum">
              <a:rPr lang="en-US" smtClean="0"/>
              <a:t>‹#›</a:t>
            </a:fld>
            <a:endParaRPr lang="en-US" dirty="0"/>
          </a:p>
        </p:txBody>
      </p:sp>
    </p:spTree>
    <p:extLst>
      <p:ext uri="{BB962C8B-B14F-4D97-AF65-F5344CB8AC3E}">
        <p14:creationId xmlns:p14="http://schemas.microsoft.com/office/powerpoint/2010/main" val="406785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markepana@gmail.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0" y="36642"/>
            <a:ext cx="12191999" cy="1380995"/>
          </a:xfrm>
        </p:spPr>
        <p:txBody>
          <a:bodyPr>
            <a:normAutofit fontScale="90000"/>
          </a:bodyPr>
          <a:lstStyle/>
          <a:p>
            <a:pPr algn="ctr"/>
            <a:r>
              <a:rPr lang="en-US" sz="6000" b="1" dirty="0">
                <a:latin typeface="Arial" panose="020B0604020202020204" pitchFamily="34" charset="0"/>
                <a:cs typeface="Arial" panose="020B0604020202020204" pitchFamily="34" charset="0"/>
              </a:rPr>
              <a:t>The Mentor Coordinator Readiness &amp; Operational Training (MCROT)</a:t>
            </a:r>
            <a:endParaRPr sz="6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9CD923A-05B2-3C34-64C7-41EBF16D1CD3}"/>
              </a:ext>
            </a:extLst>
          </p:cNvPr>
          <p:cNvSpPr txBox="1"/>
          <p:nvPr/>
        </p:nvSpPr>
        <p:spPr>
          <a:xfrm flipH="1">
            <a:off x="-5" y="2225576"/>
            <a:ext cx="12192002" cy="2800767"/>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Teaching Your Treatment Court Team: </a:t>
            </a:r>
          </a:p>
          <a:p>
            <a:pPr algn="ctr"/>
            <a:r>
              <a:rPr lang="en-US" sz="4400" b="1" dirty="0"/>
              <a:t>Understanding Veteran Culture and Military Language</a:t>
            </a:r>
            <a:br>
              <a:rPr lang="en-US" sz="4400" dirty="0"/>
            </a:br>
            <a:endParaRPr lang="en-US" sz="44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3E71179-9B2E-B15D-C3C3-B4F54B930556}"/>
              </a:ext>
            </a:extLst>
          </p:cNvPr>
          <p:cNvSpPr txBox="1"/>
          <p:nvPr/>
        </p:nvSpPr>
        <p:spPr>
          <a:xfrm>
            <a:off x="3791207" y="5021044"/>
            <a:ext cx="4609577" cy="984885"/>
          </a:xfrm>
          <a:prstGeom prst="rect">
            <a:avLst/>
          </a:prstGeom>
          <a:noFill/>
        </p:spPr>
        <p:txBody>
          <a:bodyPr wrap="square">
            <a:spAutoFit/>
          </a:bodyPr>
          <a:lstStyle/>
          <a:p>
            <a:pPr lvl="1" algn="ctr">
              <a:defRPr sz="2000"/>
            </a:pPr>
            <a:r>
              <a:rPr lang="en-US" b="1" dirty="0">
                <a:latin typeface="Arial" panose="020B0604020202020204" pitchFamily="34" charset="0"/>
                <a:cs typeface="Arial" panose="020B0604020202020204" pitchFamily="34" charset="0"/>
              </a:rPr>
              <a:t>Presenter: Mark Panasiewicz, </a:t>
            </a:r>
          </a:p>
          <a:p>
            <a:pPr lvl="1" algn="ctr">
              <a:defRPr sz="2000"/>
            </a:pPr>
            <a:r>
              <a:rPr lang="en-US" b="1" dirty="0">
                <a:latin typeface="Arial" panose="020B0604020202020204" pitchFamily="34" charset="0"/>
                <a:cs typeface="Arial" panose="020B0604020202020204" pitchFamily="34" charset="0"/>
              </a:rPr>
              <a:t>Sunchaser Solutions LLC</a:t>
            </a:r>
          </a:p>
          <a:p>
            <a:pPr algn="ctr"/>
            <a:r>
              <a:rPr lang="en-US" dirty="0">
                <a:latin typeface="Arial" panose="020B0604020202020204" pitchFamily="34" charset="0"/>
                <a:cs typeface="Arial" panose="020B0604020202020204" pitchFamily="34" charset="0"/>
              </a:rPr>
              <a:t>Recruitment, Recruitment, Recruitment</a:t>
            </a:r>
          </a:p>
        </p:txBody>
      </p:sp>
    </p:spTree>
    <p:extLst>
      <p:ext uri="{BB962C8B-B14F-4D97-AF65-F5344CB8AC3E}">
        <p14:creationId xmlns:p14="http://schemas.microsoft.com/office/powerpoint/2010/main" val="2964478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3" y="36643"/>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2106461" y="36643"/>
            <a:ext cx="8229600" cy="1143000"/>
          </a:xfrm>
        </p:spPr>
        <p:txBody>
          <a:bodyPr>
            <a:normAutofit/>
          </a:bodyPr>
          <a:lstStyle/>
          <a:p>
            <a:pPr algn="ctr"/>
            <a:r>
              <a:rPr lang="en-US" sz="6000" b="1" dirty="0">
                <a:latin typeface="Arial" panose="020B0604020202020204" pitchFamily="34" charset="0"/>
                <a:cs typeface="Arial" panose="020B0604020202020204" pitchFamily="34" charset="0"/>
              </a:rPr>
              <a:t>Training Objectives</a:t>
            </a:r>
            <a:endParaRPr sz="60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EC8A833-C135-87E8-4B40-236845C25AAB}"/>
              </a:ext>
            </a:extLst>
          </p:cNvPr>
          <p:cNvSpPr txBox="1"/>
          <p:nvPr/>
        </p:nvSpPr>
        <p:spPr>
          <a:xfrm>
            <a:off x="-3" y="1781989"/>
            <a:ext cx="12192000" cy="1569660"/>
          </a:xfrm>
          <a:prstGeom prst="rect">
            <a:avLst/>
          </a:prstGeom>
          <a:noFill/>
        </p:spPr>
        <p:txBody>
          <a:bodyPr wrap="square" rtlCol="0">
            <a:spAutoFit/>
          </a:bodyPr>
          <a:lstStyle/>
          <a:p>
            <a:pPr marL="457200" indent="-457200" algn="ctr">
              <a:buFont typeface="Arial" panose="020B0604020202020204" pitchFamily="34" charset="0"/>
              <a:buChar char="•"/>
            </a:pPr>
            <a:r>
              <a:rPr lang="en-US" sz="3200" dirty="0"/>
              <a:t>Help non-veterans understand military culture, veteran identity, common language, traditions, expectations, and experiences that may continue after military service.</a:t>
            </a:r>
            <a:endParaRPr lang="en-US" sz="3200"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4337FD57-8B46-F331-8BCC-CC291A197824}"/>
              </a:ext>
            </a:extLst>
          </p:cNvPr>
          <p:cNvSpPr>
            <a:spLocks noChangeArrowheads="1"/>
          </p:cNvSpPr>
          <p:nvPr/>
        </p:nvSpPr>
        <p:spPr bwMode="auto">
          <a:xfrm>
            <a:off x="370837" y="3780958"/>
            <a:ext cx="11938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lvl="0" indent="-457200">
              <a:buFont typeface="Arial" panose="020B0604020202020204" pitchFamily="34" charset="0"/>
              <a:buChar char="•"/>
            </a:pPr>
            <a:r>
              <a:rPr lang="en-US" sz="2800" dirty="0"/>
              <a:t>Participants will be able to describe important aspects of military and veteran culture, recognize common terminology and jargon, identify cultural differences between military and civilian environments, and communicate more effectively with veterans.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705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EFD0B33-AE2C-BB35-569D-A674A0298E3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A72EB9A-5944-251E-404C-3354BE3A310C}"/>
              </a:ext>
            </a:extLst>
          </p:cNvPr>
          <p:cNvSpPr/>
          <p:nvPr/>
        </p:nvSpPr>
        <p:spPr>
          <a:xfrm>
            <a:off x="0" y="-12573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74D674-0368-392F-7146-24A289E3E003}"/>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What Do We Mean by “Culture”?</a:t>
            </a:r>
            <a:endParaRPr sz="6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453026D-D5DD-2DD3-7859-2E82052C4878}"/>
              </a:ext>
            </a:extLst>
          </p:cNvPr>
          <p:cNvPicPr>
            <a:picLocks noChangeAspect="1"/>
          </p:cNvPicPr>
          <p:nvPr/>
        </p:nvPicPr>
        <p:blipFill>
          <a:blip r:embed="rId3"/>
          <a:stretch>
            <a:fillRect/>
          </a:stretch>
        </p:blipFill>
        <p:spPr>
          <a:xfrm>
            <a:off x="385187" y="1673121"/>
            <a:ext cx="1410074" cy="2276681"/>
          </a:xfrm>
          <a:prstGeom prst="rect">
            <a:avLst/>
          </a:prstGeom>
        </p:spPr>
      </p:pic>
      <p:sp>
        <p:nvSpPr>
          <p:cNvPr id="7" name="TextBox 6">
            <a:extLst>
              <a:ext uri="{FF2B5EF4-FFF2-40B4-BE49-F238E27FC236}">
                <a16:creationId xmlns:a16="http://schemas.microsoft.com/office/drawing/2014/main" id="{455F2205-8E1E-3EF1-D914-AF6A1A0C4267}"/>
              </a:ext>
            </a:extLst>
          </p:cNvPr>
          <p:cNvSpPr txBox="1"/>
          <p:nvPr/>
        </p:nvSpPr>
        <p:spPr>
          <a:xfrm>
            <a:off x="2255519" y="1678973"/>
            <a:ext cx="9093199" cy="1200329"/>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Culture includes shared values, behaviors, traditions, language, symbols, expectations, rules, and ways of understanding the world.</a:t>
            </a:r>
          </a:p>
        </p:txBody>
      </p:sp>
      <p:pic>
        <p:nvPicPr>
          <p:cNvPr id="11" name="Picture 10">
            <a:extLst>
              <a:ext uri="{FF2B5EF4-FFF2-40B4-BE49-F238E27FC236}">
                <a16:creationId xmlns:a16="http://schemas.microsoft.com/office/drawing/2014/main" id="{A5AAFE9C-7F30-C0CE-B307-F14735003F5A}"/>
              </a:ext>
            </a:extLst>
          </p:cNvPr>
          <p:cNvPicPr>
            <a:picLocks noChangeAspect="1"/>
          </p:cNvPicPr>
          <p:nvPr/>
        </p:nvPicPr>
        <p:blipFill>
          <a:blip r:embed="rId4"/>
          <a:stretch>
            <a:fillRect/>
          </a:stretch>
        </p:blipFill>
        <p:spPr>
          <a:xfrm>
            <a:off x="8631847" y="2811461"/>
            <a:ext cx="2992171" cy="3738880"/>
          </a:xfrm>
          <a:prstGeom prst="rect">
            <a:avLst/>
          </a:prstGeom>
        </p:spPr>
      </p:pic>
      <p:pic>
        <p:nvPicPr>
          <p:cNvPr id="13" name="Picture 12">
            <a:extLst>
              <a:ext uri="{FF2B5EF4-FFF2-40B4-BE49-F238E27FC236}">
                <a16:creationId xmlns:a16="http://schemas.microsoft.com/office/drawing/2014/main" id="{D3734E1C-CAC2-F057-84E7-A2F030B82024}"/>
              </a:ext>
            </a:extLst>
          </p:cNvPr>
          <p:cNvPicPr>
            <a:picLocks noChangeAspect="1"/>
          </p:cNvPicPr>
          <p:nvPr/>
        </p:nvPicPr>
        <p:blipFill>
          <a:blip r:embed="rId5"/>
          <a:stretch>
            <a:fillRect/>
          </a:stretch>
        </p:blipFill>
        <p:spPr>
          <a:xfrm>
            <a:off x="3298964" y="2691552"/>
            <a:ext cx="3184094" cy="3978698"/>
          </a:xfrm>
          <a:prstGeom prst="rect">
            <a:avLst/>
          </a:prstGeom>
        </p:spPr>
      </p:pic>
    </p:spTree>
    <p:extLst>
      <p:ext uri="{BB962C8B-B14F-4D97-AF65-F5344CB8AC3E}">
        <p14:creationId xmlns:p14="http://schemas.microsoft.com/office/powerpoint/2010/main" val="2744471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35441C4A-DDFC-6A37-A564-D1A844879CC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D9CD46F-55C3-5EB6-EC97-E3ED2A3916E6}"/>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483BAF-6406-EF60-05EE-654B7BB2B524}"/>
              </a:ext>
            </a:extLst>
          </p:cNvPr>
          <p:cNvSpPr>
            <a:spLocks noGrp="1"/>
          </p:cNvSpPr>
          <p:nvPr>
            <p:ph type="title"/>
          </p:nvPr>
        </p:nvSpPr>
        <p:spPr>
          <a:xfrm>
            <a:off x="0" y="36643"/>
            <a:ext cx="12191999" cy="1143000"/>
          </a:xfrm>
        </p:spPr>
        <p:txBody>
          <a:bodyPr>
            <a:normAutofit fontScale="90000"/>
          </a:bodyPr>
          <a:lstStyle/>
          <a:p>
            <a:pPr algn="ctr"/>
            <a:r>
              <a:rPr lang="en-US" sz="6000" b="1" dirty="0">
                <a:latin typeface="Arial" panose="020B0604020202020204" pitchFamily="34" charset="0"/>
                <a:cs typeface="Arial" panose="020B0604020202020204" pitchFamily="34" charset="0"/>
              </a:rPr>
              <a:t>Military Culture Is Its Own Culture</a:t>
            </a:r>
            <a:endParaRPr sz="60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0FB8621-8854-C6A6-EFE4-A944A2E12760}"/>
              </a:ext>
            </a:extLst>
          </p:cNvPr>
          <p:cNvSpPr txBox="1"/>
          <p:nvPr/>
        </p:nvSpPr>
        <p:spPr>
          <a:xfrm>
            <a:off x="1" y="1675676"/>
            <a:ext cx="12191999" cy="1384995"/>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The military has its own language, hierarchy, customs, rituals, dress, expectations, and behavioral standards. Entering the military often requires learning a completely new culture.</a:t>
            </a:r>
          </a:p>
        </p:txBody>
      </p:sp>
    </p:spTree>
    <p:extLst>
      <p:ext uri="{BB962C8B-B14F-4D97-AF65-F5344CB8AC3E}">
        <p14:creationId xmlns:p14="http://schemas.microsoft.com/office/powerpoint/2010/main" val="300939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3AEF810-AF57-8683-A6A9-E7E801E8BC6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CA350B2-198A-4F97-6AAE-4DC8C0843E8A}"/>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5B5A38-E80E-5645-3B1C-1C07BB327A50}"/>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Examples of Culture</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2A5C68E-C3CE-3C7D-7BD3-2E61C9C5F8C8}"/>
              </a:ext>
            </a:extLst>
          </p:cNvPr>
          <p:cNvSpPr txBox="1"/>
          <p:nvPr/>
        </p:nvSpPr>
        <p:spPr>
          <a:xfrm>
            <a:off x="0" y="1454281"/>
            <a:ext cx="11945620" cy="954107"/>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An </a:t>
            </a:r>
            <a:r>
              <a:rPr lang="en-US" sz="2800" b="1" dirty="0">
                <a:latin typeface="Arial" panose="020B0604020202020204" pitchFamily="34" charset="0"/>
                <a:cs typeface="Arial" panose="020B0604020202020204" pitchFamily="34" charset="0"/>
              </a:rPr>
              <a:t>MOS</a:t>
            </a:r>
            <a:r>
              <a:rPr lang="en-US" sz="2800" dirty="0">
                <a:latin typeface="Arial" panose="020B0604020202020204" pitchFamily="34" charset="0"/>
                <a:cs typeface="Arial" panose="020B0604020202020204" pitchFamily="34" charset="0"/>
              </a:rPr>
              <a:t> is a </a:t>
            </a:r>
            <a:r>
              <a:rPr lang="en-US" sz="2800" b="1" dirty="0">
                <a:latin typeface="Arial" panose="020B0604020202020204" pitchFamily="34" charset="0"/>
                <a:cs typeface="Arial" panose="020B0604020202020204" pitchFamily="34" charset="0"/>
              </a:rPr>
              <a:t>Military Occupational Specialty</a:t>
            </a:r>
            <a:r>
              <a:rPr lang="en-US" sz="2800" dirty="0">
                <a:latin typeface="Arial" panose="020B0604020202020204" pitchFamily="34" charset="0"/>
                <a:cs typeface="Arial" panose="020B0604020202020204" pitchFamily="34" charset="0"/>
              </a:rPr>
              <a:t>—basically, a service member’s </a:t>
            </a:r>
            <a:r>
              <a:rPr lang="en-US" sz="2800" b="1" dirty="0">
                <a:latin typeface="Arial" panose="020B0604020202020204" pitchFamily="34" charset="0"/>
                <a:cs typeface="Arial" panose="020B0604020202020204" pitchFamily="34" charset="0"/>
              </a:rPr>
              <a:t>job in the military</a:t>
            </a:r>
            <a:r>
              <a:rPr lang="en-US" sz="2800"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5967042C-91C8-EAAB-4F66-DF8CC7A97EB7}"/>
              </a:ext>
            </a:extLst>
          </p:cNvPr>
          <p:cNvSpPr txBox="1"/>
          <p:nvPr/>
        </p:nvSpPr>
        <p:spPr>
          <a:xfrm>
            <a:off x="0" y="2445031"/>
            <a:ext cx="12070080" cy="1077218"/>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Military bearing is the professional appearance, conduct, discipline, and self-control expected of a service member.</a:t>
            </a:r>
          </a:p>
        </p:txBody>
      </p:sp>
      <p:sp>
        <p:nvSpPr>
          <p:cNvPr id="11" name="TextBox 10">
            <a:extLst>
              <a:ext uri="{FF2B5EF4-FFF2-40B4-BE49-F238E27FC236}">
                <a16:creationId xmlns:a16="http://schemas.microsoft.com/office/drawing/2014/main" id="{38F2021C-72F4-189A-3114-0A75A9693DC0}"/>
              </a:ext>
            </a:extLst>
          </p:cNvPr>
          <p:cNvSpPr txBox="1"/>
          <p:nvPr/>
        </p:nvSpPr>
        <p:spPr>
          <a:xfrm>
            <a:off x="0" y="3611137"/>
            <a:ext cx="11135360" cy="1231106"/>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“Watch your six” = stay alert and protect your back</a:t>
            </a:r>
            <a:r>
              <a:rPr lang="en-US" dirty="0"/>
              <a:t>.</a:t>
            </a:r>
          </a:p>
          <a:p>
            <a:endParaRPr lang="en-US" dirty="0"/>
          </a:p>
          <a:p>
            <a:r>
              <a:rPr lang="en-US" sz="2800" dirty="0">
                <a:latin typeface="Arial" panose="020B0604020202020204" pitchFamily="34" charset="0"/>
                <a:cs typeface="Arial" panose="020B0604020202020204" pitchFamily="34" charset="0"/>
              </a:rPr>
              <a:t>MRE</a:t>
            </a:r>
          </a:p>
        </p:txBody>
      </p:sp>
      <p:sp>
        <p:nvSpPr>
          <p:cNvPr id="13" name="TextBox 12">
            <a:extLst>
              <a:ext uri="{FF2B5EF4-FFF2-40B4-BE49-F238E27FC236}">
                <a16:creationId xmlns:a16="http://schemas.microsoft.com/office/drawing/2014/main" id="{A72089E9-BB0A-507A-8B36-D2CF4BEFC64C}"/>
              </a:ext>
            </a:extLst>
          </p:cNvPr>
          <p:cNvSpPr txBox="1"/>
          <p:nvPr/>
        </p:nvSpPr>
        <p:spPr>
          <a:xfrm>
            <a:off x="0" y="4931132"/>
            <a:ext cx="11887200" cy="954107"/>
          </a:xfrm>
          <a:prstGeom prst="rect">
            <a:avLst/>
          </a:prstGeom>
          <a:noFill/>
        </p:spPr>
        <p:txBody>
          <a:bodyPr wrap="square">
            <a:spAutoFit/>
          </a:bodyPr>
          <a:lstStyle/>
          <a:p>
            <a:r>
              <a:rPr lang="en-US" sz="2800" b="1" dirty="0">
                <a:latin typeface="Arial" panose="020B0604020202020204" pitchFamily="34" charset="0"/>
                <a:cs typeface="Arial" panose="020B0604020202020204" pitchFamily="34" charset="0"/>
              </a:rPr>
              <a:t>Charlie Foxtrot</a:t>
            </a:r>
            <a:r>
              <a:rPr lang="en-US" sz="2800" dirty="0">
                <a:latin typeface="Arial" panose="020B0604020202020204" pitchFamily="34" charset="0"/>
                <a:cs typeface="Arial" panose="020B0604020202020204" pitchFamily="34" charset="0"/>
              </a:rPr>
              <a:t> — Phonetic-alphabet way of saying “cluster…” meaning a chaotic mess.</a:t>
            </a:r>
          </a:p>
        </p:txBody>
      </p:sp>
      <p:sp>
        <p:nvSpPr>
          <p:cNvPr id="14" name="TextBox 13">
            <a:extLst>
              <a:ext uri="{FF2B5EF4-FFF2-40B4-BE49-F238E27FC236}">
                <a16:creationId xmlns:a16="http://schemas.microsoft.com/office/drawing/2014/main" id="{5F296C2D-6F09-45DE-017F-42E2E3BC69FF}"/>
              </a:ext>
            </a:extLst>
          </p:cNvPr>
          <p:cNvSpPr txBox="1"/>
          <p:nvPr/>
        </p:nvSpPr>
        <p:spPr>
          <a:xfrm>
            <a:off x="0" y="6085050"/>
            <a:ext cx="10021846" cy="52322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MEPs/-------------</a:t>
            </a:r>
            <a:r>
              <a:rPr lang="en-US" sz="2800" dirty="0"/>
              <a:t>oath of enlistment----------------</a:t>
            </a:r>
            <a:r>
              <a:rPr lang="en-US" sz="2800" dirty="0">
                <a:latin typeface="Arial" panose="020B0604020202020204" pitchFamily="34" charset="0"/>
                <a:cs typeface="Arial" panose="020B0604020202020204" pitchFamily="34" charset="0"/>
              </a:rPr>
              <a:t> Basic Training </a:t>
            </a:r>
          </a:p>
        </p:txBody>
      </p:sp>
    </p:spTree>
    <p:extLst>
      <p:ext uri="{BB962C8B-B14F-4D97-AF65-F5344CB8AC3E}">
        <p14:creationId xmlns:p14="http://schemas.microsoft.com/office/powerpoint/2010/main" val="2355701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30C8DD3B-B045-BB69-74FB-DA490E3007A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8FA5CA8-F4D8-28C5-C953-49BB535F5191}"/>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4D0038-E209-922A-A34D-3BC232E447E9}"/>
              </a:ext>
            </a:extLst>
          </p:cNvPr>
          <p:cNvSpPr>
            <a:spLocks noGrp="1"/>
          </p:cNvSpPr>
          <p:nvPr>
            <p:ph type="title"/>
          </p:nvPr>
        </p:nvSpPr>
        <p:spPr>
          <a:xfrm>
            <a:off x="0" y="36643"/>
            <a:ext cx="12192000" cy="1143000"/>
          </a:xfrm>
        </p:spPr>
        <p:txBody>
          <a:bodyPr>
            <a:normAutofit/>
          </a:bodyPr>
          <a:lstStyle/>
          <a:p>
            <a:pPr algn="ctr"/>
            <a:r>
              <a:rPr lang="en-US" sz="5400" dirty="0">
                <a:latin typeface="Arial" panose="020B0604020202020204" pitchFamily="34" charset="0"/>
                <a:cs typeface="Arial" panose="020B0604020202020204" pitchFamily="34" charset="0"/>
              </a:rPr>
              <a:t>Understanding Veteran Identity</a:t>
            </a:r>
            <a:endParaRPr sz="54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DDF07FE-0EF5-100C-2A36-45DDDEE9E3B9}"/>
              </a:ext>
            </a:extLst>
          </p:cNvPr>
          <p:cNvSpPr txBox="1"/>
          <p:nvPr/>
        </p:nvSpPr>
        <p:spPr>
          <a:xfrm>
            <a:off x="0" y="4811375"/>
            <a:ext cx="12192000" cy="1569660"/>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Military service may remain an important part of someone's identity long after leaving active service. Some people strongly identify as veterans while others do not.</a:t>
            </a:r>
          </a:p>
        </p:txBody>
      </p:sp>
      <p:pic>
        <p:nvPicPr>
          <p:cNvPr id="7" name="Picture 6" descr="Pas Shellbackimage 2">
            <a:extLst>
              <a:ext uri="{FF2B5EF4-FFF2-40B4-BE49-F238E27FC236}">
                <a16:creationId xmlns:a16="http://schemas.microsoft.com/office/drawing/2014/main" id="{53DEED5C-5860-BA00-87E4-A2ACE8C5FB88}"/>
              </a:ext>
            </a:extLst>
          </p:cNvPr>
          <p:cNvPicPr>
            <a:picLocks noChangeAspect="1"/>
          </p:cNvPicPr>
          <p:nvPr/>
        </p:nvPicPr>
        <p:blipFill>
          <a:blip r:embed="rId3"/>
          <a:stretch>
            <a:fillRect/>
          </a:stretch>
        </p:blipFill>
        <p:spPr>
          <a:xfrm>
            <a:off x="609600" y="1719372"/>
            <a:ext cx="4166870" cy="2680686"/>
          </a:xfrm>
          <a:prstGeom prst="rect">
            <a:avLst/>
          </a:prstGeom>
        </p:spPr>
      </p:pic>
      <p:pic>
        <p:nvPicPr>
          <p:cNvPr id="8" name="Picture 7" descr="What is a Shellback in The Navy &amp; How Are Individuals Initiated? - Popular Patch Blog">
            <a:extLst>
              <a:ext uri="{FF2B5EF4-FFF2-40B4-BE49-F238E27FC236}">
                <a16:creationId xmlns:a16="http://schemas.microsoft.com/office/drawing/2014/main" id="{8785FFDF-9F2C-2263-F77F-FE7ABF145216}"/>
              </a:ext>
            </a:extLst>
          </p:cNvPr>
          <p:cNvPicPr>
            <a:picLocks noChangeAspect="1"/>
          </p:cNvPicPr>
          <p:nvPr/>
        </p:nvPicPr>
        <p:blipFill>
          <a:blip r:embed="rId4"/>
          <a:stretch>
            <a:fillRect/>
          </a:stretch>
        </p:blipFill>
        <p:spPr>
          <a:xfrm>
            <a:off x="5797883" y="1404905"/>
            <a:ext cx="4398311" cy="3309620"/>
          </a:xfrm>
          <a:prstGeom prst="rect">
            <a:avLst/>
          </a:prstGeom>
        </p:spPr>
      </p:pic>
    </p:spTree>
    <p:extLst>
      <p:ext uri="{BB962C8B-B14F-4D97-AF65-F5344CB8AC3E}">
        <p14:creationId xmlns:p14="http://schemas.microsoft.com/office/powerpoint/2010/main" val="1437010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7BBB7F1A-C9BC-A341-A707-5A66DA9D3E9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4E8F656-0F0B-8FA9-B0A1-CF4C76B29D61}"/>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7F56FB-E3A3-3E79-8D60-1265E5E2B3D2}"/>
              </a:ext>
            </a:extLst>
          </p:cNvPr>
          <p:cNvSpPr>
            <a:spLocks noGrp="1"/>
          </p:cNvSpPr>
          <p:nvPr>
            <p:ph type="title"/>
          </p:nvPr>
        </p:nvSpPr>
        <p:spPr>
          <a:xfrm>
            <a:off x="0" y="36643"/>
            <a:ext cx="12192000" cy="1143000"/>
          </a:xfrm>
        </p:spPr>
        <p:txBody>
          <a:bodyPr>
            <a:normAutofit/>
          </a:bodyPr>
          <a:lstStyle/>
          <a:p>
            <a:pPr algn="ctr"/>
            <a:r>
              <a:rPr lang="en-US" sz="5400" b="1" dirty="0">
                <a:latin typeface="Arial" panose="020B0604020202020204" pitchFamily="34" charset="0"/>
                <a:cs typeface="Arial" panose="020B0604020202020204" pitchFamily="34" charset="0"/>
              </a:rPr>
              <a:t>Veterans Are Not One Culture</a:t>
            </a:r>
            <a:endParaRPr sz="5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E5B5621-6019-91C2-3A53-6C109BD119DE}"/>
              </a:ext>
            </a:extLst>
          </p:cNvPr>
          <p:cNvPicPr>
            <a:picLocks noChangeAspect="1"/>
          </p:cNvPicPr>
          <p:nvPr/>
        </p:nvPicPr>
        <p:blipFill>
          <a:blip r:embed="rId3"/>
          <a:stretch>
            <a:fillRect/>
          </a:stretch>
        </p:blipFill>
        <p:spPr>
          <a:xfrm>
            <a:off x="927735" y="1693994"/>
            <a:ext cx="2381250" cy="2438400"/>
          </a:xfrm>
          <a:prstGeom prst="rect">
            <a:avLst/>
          </a:prstGeom>
        </p:spPr>
      </p:pic>
      <p:pic>
        <p:nvPicPr>
          <p:cNvPr id="5" name="Picture 4">
            <a:extLst>
              <a:ext uri="{FF2B5EF4-FFF2-40B4-BE49-F238E27FC236}">
                <a16:creationId xmlns:a16="http://schemas.microsoft.com/office/drawing/2014/main" id="{17AC1E5E-A034-E336-CA73-F105D570D370}"/>
              </a:ext>
            </a:extLst>
          </p:cNvPr>
          <p:cNvPicPr>
            <a:picLocks noChangeAspect="1"/>
          </p:cNvPicPr>
          <p:nvPr/>
        </p:nvPicPr>
        <p:blipFill>
          <a:blip r:embed="rId4"/>
          <a:stretch>
            <a:fillRect/>
          </a:stretch>
        </p:blipFill>
        <p:spPr>
          <a:xfrm>
            <a:off x="3568064" y="1630775"/>
            <a:ext cx="2743201" cy="2633469"/>
          </a:xfrm>
          <a:prstGeom prst="rect">
            <a:avLst/>
          </a:prstGeom>
        </p:spPr>
      </p:pic>
      <p:pic>
        <p:nvPicPr>
          <p:cNvPr id="7" name="Picture 6">
            <a:extLst>
              <a:ext uri="{FF2B5EF4-FFF2-40B4-BE49-F238E27FC236}">
                <a16:creationId xmlns:a16="http://schemas.microsoft.com/office/drawing/2014/main" id="{66F7BC43-7D0E-536B-D667-8D7E7EBF509E}"/>
              </a:ext>
            </a:extLst>
          </p:cNvPr>
          <p:cNvPicPr>
            <a:picLocks noChangeAspect="1"/>
          </p:cNvPicPr>
          <p:nvPr/>
        </p:nvPicPr>
        <p:blipFill>
          <a:blip r:embed="rId5"/>
          <a:stretch>
            <a:fillRect/>
          </a:stretch>
        </p:blipFill>
        <p:spPr>
          <a:xfrm>
            <a:off x="6610984" y="1699906"/>
            <a:ext cx="2743201" cy="2699310"/>
          </a:xfrm>
          <a:prstGeom prst="rect">
            <a:avLst/>
          </a:prstGeom>
        </p:spPr>
      </p:pic>
      <p:pic>
        <p:nvPicPr>
          <p:cNvPr id="8" name="Picture 7">
            <a:extLst>
              <a:ext uri="{FF2B5EF4-FFF2-40B4-BE49-F238E27FC236}">
                <a16:creationId xmlns:a16="http://schemas.microsoft.com/office/drawing/2014/main" id="{30A8FB94-5399-455F-E670-90BF253DE0DB}"/>
              </a:ext>
            </a:extLst>
          </p:cNvPr>
          <p:cNvPicPr>
            <a:picLocks noChangeAspect="1"/>
          </p:cNvPicPr>
          <p:nvPr/>
        </p:nvPicPr>
        <p:blipFill>
          <a:blip r:embed="rId6"/>
          <a:stretch>
            <a:fillRect/>
          </a:stretch>
        </p:blipFill>
        <p:spPr>
          <a:xfrm>
            <a:off x="9354185" y="1804660"/>
            <a:ext cx="2574289" cy="2522803"/>
          </a:xfrm>
          <a:prstGeom prst="rect">
            <a:avLst/>
          </a:prstGeom>
        </p:spPr>
      </p:pic>
      <p:sp>
        <p:nvSpPr>
          <p:cNvPr id="10" name="TextBox 9">
            <a:extLst>
              <a:ext uri="{FF2B5EF4-FFF2-40B4-BE49-F238E27FC236}">
                <a16:creationId xmlns:a16="http://schemas.microsoft.com/office/drawing/2014/main" id="{A501766D-FC96-9F85-1C24-81620697AD7B}"/>
              </a:ext>
            </a:extLst>
          </p:cNvPr>
          <p:cNvSpPr txBox="1"/>
          <p:nvPr/>
        </p:nvSpPr>
        <p:spPr>
          <a:xfrm>
            <a:off x="264160" y="4651266"/>
            <a:ext cx="11927840" cy="1569660"/>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Veteran experiences differ based on branch, military occupation, era served, rank, deployment history, combat experience, gender, age, Guard/Reserve status, and individual experiences.</a:t>
            </a:r>
          </a:p>
        </p:txBody>
      </p:sp>
    </p:spTree>
    <p:extLst>
      <p:ext uri="{BB962C8B-B14F-4D97-AF65-F5344CB8AC3E}">
        <p14:creationId xmlns:p14="http://schemas.microsoft.com/office/powerpoint/2010/main" val="3413594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92CF1A3-9A15-FB4C-FA72-681159B73DA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D2DA181-136D-1A30-D597-83ED28467C04}"/>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0F5FFE-7B11-054F-02C8-D212EC78D466}"/>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The Six Military Branches</a:t>
            </a:r>
            <a:endParaRPr sz="6000" b="1" dirty="0">
              <a:latin typeface="Arial" panose="020B0604020202020204" pitchFamily="34" charset="0"/>
              <a:cs typeface="Arial" panose="020B0604020202020204" pitchFamily="34" charset="0"/>
            </a:endParaRPr>
          </a:p>
        </p:txBody>
      </p:sp>
      <p:pic>
        <p:nvPicPr>
          <p:cNvPr id="4" name="Picture 3" descr="6 Branches of the Military 3'x5' Nylon Flag">
            <a:extLst>
              <a:ext uri="{FF2B5EF4-FFF2-40B4-BE49-F238E27FC236}">
                <a16:creationId xmlns:a16="http://schemas.microsoft.com/office/drawing/2014/main" id="{3D469713-650A-F718-3E5E-9F4A9FE83B71}"/>
              </a:ext>
            </a:extLst>
          </p:cNvPr>
          <p:cNvPicPr>
            <a:picLocks noChangeAspect="1"/>
          </p:cNvPicPr>
          <p:nvPr/>
        </p:nvPicPr>
        <p:blipFill>
          <a:blip r:embed="rId3"/>
          <a:stretch>
            <a:fillRect/>
          </a:stretch>
        </p:blipFill>
        <p:spPr>
          <a:xfrm>
            <a:off x="3005728" y="1417638"/>
            <a:ext cx="6180541" cy="3550602"/>
          </a:xfrm>
          <a:prstGeom prst="rect">
            <a:avLst/>
          </a:prstGeom>
        </p:spPr>
      </p:pic>
      <p:sp>
        <p:nvSpPr>
          <p:cNvPr id="7" name="TextBox 6">
            <a:extLst>
              <a:ext uri="{FF2B5EF4-FFF2-40B4-BE49-F238E27FC236}">
                <a16:creationId xmlns:a16="http://schemas.microsoft.com/office/drawing/2014/main" id="{A55B21E4-31EC-F596-55FF-8D9C25050B36}"/>
              </a:ext>
            </a:extLst>
          </p:cNvPr>
          <p:cNvSpPr txBox="1"/>
          <p:nvPr/>
        </p:nvSpPr>
        <p:spPr>
          <a:xfrm>
            <a:off x="1" y="5309215"/>
            <a:ext cx="12191998"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Army, Navy, Air Force, Marine Corps, Coast Guard, and Space Force. Introduce each branch's basic mission and cultural identity.</a:t>
            </a:r>
          </a:p>
        </p:txBody>
      </p:sp>
    </p:spTree>
    <p:extLst>
      <p:ext uri="{BB962C8B-B14F-4D97-AF65-F5344CB8AC3E}">
        <p14:creationId xmlns:p14="http://schemas.microsoft.com/office/powerpoint/2010/main" val="2553987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E4ECAB8-40CC-0621-C040-AB33D054D2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F1A269A-0C45-30B5-D610-800A4393CC66}"/>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6FFCD3-D682-A33B-DF59-ACC3911AD371}"/>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Branch Pride and Rivalry</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561FA2E-2C87-72F1-8E1D-846E0924970C}"/>
              </a:ext>
            </a:extLst>
          </p:cNvPr>
          <p:cNvSpPr txBox="1"/>
          <p:nvPr/>
        </p:nvSpPr>
        <p:spPr>
          <a:xfrm>
            <a:off x="101600" y="1454281"/>
            <a:ext cx="12192000"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Veterans often strongly identify with their branch. Friendly rivalry, teasing, traditions, mascots, slogans, and branch-specific language are common.</a:t>
            </a:r>
          </a:p>
        </p:txBody>
      </p:sp>
      <p:pic>
        <p:nvPicPr>
          <p:cNvPr id="8" name="Picture 7">
            <a:extLst>
              <a:ext uri="{FF2B5EF4-FFF2-40B4-BE49-F238E27FC236}">
                <a16:creationId xmlns:a16="http://schemas.microsoft.com/office/drawing/2014/main" id="{E76A80C9-0B6C-1F99-6CD5-A763F287015F}"/>
              </a:ext>
            </a:extLst>
          </p:cNvPr>
          <p:cNvPicPr>
            <a:picLocks noChangeAspect="1"/>
          </p:cNvPicPr>
          <p:nvPr/>
        </p:nvPicPr>
        <p:blipFill>
          <a:blip r:embed="rId3"/>
          <a:stretch>
            <a:fillRect/>
          </a:stretch>
        </p:blipFill>
        <p:spPr>
          <a:xfrm>
            <a:off x="101600" y="2445031"/>
            <a:ext cx="2890750" cy="3441729"/>
          </a:xfrm>
          <a:prstGeom prst="rect">
            <a:avLst/>
          </a:prstGeom>
        </p:spPr>
      </p:pic>
      <p:pic>
        <p:nvPicPr>
          <p:cNvPr id="10" name="Picture 9">
            <a:extLst>
              <a:ext uri="{FF2B5EF4-FFF2-40B4-BE49-F238E27FC236}">
                <a16:creationId xmlns:a16="http://schemas.microsoft.com/office/drawing/2014/main" id="{DBD67DF9-AA27-1193-AB0C-9B71D3B0D853}"/>
              </a:ext>
            </a:extLst>
          </p:cNvPr>
          <p:cNvPicPr>
            <a:picLocks noChangeAspect="1"/>
          </p:cNvPicPr>
          <p:nvPr/>
        </p:nvPicPr>
        <p:blipFill>
          <a:blip r:embed="rId4"/>
          <a:stretch>
            <a:fillRect/>
          </a:stretch>
        </p:blipFill>
        <p:spPr>
          <a:xfrm>
            <a:off x="2992350" y="2445031"/>
            <a:ext cx="2697253" cy="2394355"/>
          </a:xfrm>
          <a:prstGeom prst="rect">
            <a:avLst/>
          </a:prstGeom>
        </p:spPr>
      </p:pic>
      <p:pic>
        <p:nvPicPr>
          <p:cNvPr id="12" name="Picture 11">
            <a:extLst>
              <a:ext uri="{FF2B5EF4-FFF2-40B4-BE49-F238E27FC236}">
                <a16:creationId xmlns:a16="http://schemas.microsoft.com/office/drawing/2014/main" id="{6201956D-35B3-39A0-2747-50C65C03177F}"/>
              </a:ext>
            </a:extLst>
          </p:cNvPr>
          <p:cNvPicPr>
            <a:picLocks noChangeAspect="1"/>
          </p:cNvPicPr>
          <p:nvPr/>
        </p:nvPicPr>
        <p:blipFill>
          <a:blip r:embed="rId5"/>
          <a:stretch>
            <a:fillRect/>
          </a:stretch>
        </p:blipFill>
        <p:spPr>
          <a:xfrm>
            <a:off x="5689603" y="2462194"/>
            <a:ext cx="3431653" cy="2941525"/>
          </a:xfrm>
          <a:prstGeom prst="rect">
            <a:avLst/>
          </a:prstGeom>
        </p:spPr>
      </p:pic>
      <p:pic>
        <p:nvPicPr>
          <p:cNvPr id="14" name="Picture 13">
            <a:extLst>
              <a:ext uri="{FF2B5EF4-FFF2-40B4-BE49-F238E27FC236}">
                <a16:creationId xmlns:a16="http://schemas.microsoft.com/office/drawing/2014/main" id="{62F6D035-7B8D-7F00-4112-86FFAC1559BE}"/>
              </a:ext>
            </a:extLst>
          </p:cNvPr>
          <p:cNvPicPr>
            <a:picLocks noChangeAspect="1"/>
          </p:cNvPicPr>
          <p:nvPr/>
        </p:nvPicPr>
        <p:blipFill>
          <a:blip r:embed="rId6"/>
          <a:stretch>
            <a:fillRect/>
          </a:stretch>
        </p:blipFill>
        <p:spPr>
          <a:xfrm>
            <a:off x="8920520" y="2462194"/>
            <a:ext cx="2976840" cy="2232630"/>
          </a:xfrm>
          <a:prstGeom prst="rect">
            <a:avLst/>
          </a:prstGeom>
        </p:spPr>
      </p:pic>
      <p:pic>
        <p:nvPicPr>
          <p:cNvPr id="16" name="Picture 15">
            <a:extLst>
              <a:ext uri="{FF2B5EF4-FFF2-40B4-BE49-F238E27FC236}">
                <a16:creationId xmlns:a16="http://schemas.microsoft.com/office/drawing/2014/main" id="{CAF8992A-99D0-65A2-D81F-C776AC532145}"/>
              </a:ext>
            </a:extLst>
          </p:cNvPr>
          <p:cNvPicPr>
            <a:picLocks noChangeAspect="1"/>
          </p:cNvPicPr>
          <p:nvPr/>
        </p:nvPicPr>
        <p:blipFill>
          <a:blip r:embed="rId7"/>
          <a:stretch>
            <a:fillRect/>
          </a:stretch>
        </p:blipFill>
        <p:spPr>
          <a:xfrm>
            <a:off x="9408160" y="4368800"/>
            <a:ext cx="2489200" cy="2489200"/>
          </a:xfrm>
          <a:prstGeom prst="rect">
            <a:avLst/>
          </a:prstGeom>
        </p:spPr>
      </p:pic>
      <p:pic>
        <p:nvPicPr>
          <p:cNvPr id="18" name="Picture 17">
            <a:extLst>
              <a:ext uri="{FF2B5EF4-FFF2-40B4-BE49-F238E27FC236}">
                <a16:creationId xmlns:a16="http://schemas.microsoft.com/office/drawing/2014/main" id="{45E90B58-F70A-519C-3C05-E239BB6F5630}"/>
              </a:ext>
            </a:extLst>
          </p:cNvPr>
          <p:cNvPicPr>
            <a:picLocks noChangeAspect="1"/>
          </p:cNvPicPr>
          <p:nvPr/>
        </p:nvPicPr>
        <p:blipFill>
          <a:blip r:embed="rId8"/>
          <a:stretch>
            <a:fillRect/>
          </a:stretch>
        </p:blipFill>
        <p:spPr>
          <a:xfrm>
            <a:off x="5043268" y="4332157"/>
            <a:ext cx="2489200" cy="2489200"/>
          </a:xfrm>
          <a:prstGeom prst="rect">
            <a:avLst/>
          </a:prstGeom>
        </p:spPr>
      </p:pic>
    </p:spTree>
    <p:extLst>
      <p:ext uri="{BB962C8B-B14F-4D97-AF65-F5344CB8AC3E}">
        <p14:creationId xmlns:p14="http://schemas.microsoft.com/office/powerpoint/2010/main" val="3615490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20AD7639-2AE9-B0CC-6AFD-AC13BCB0136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EE1114-6C1A-D5BB-FB3D-4BB915D1AD12}"/>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6977E3-1BBF-A8A8-A3E2-CC0F98A95223}"/>
              </a:ext>
            </a:extLst>
          </p:cNvPr>
          <p:cNvSpPr>
            <a:spLocks noGrp="1"/>
          </p:cNvSpPr>
          <p:nvPr>
            <p:ph type="title"/>
          </p:nvPr>
        </p:nvSpPr>
        <p:spPr>
          <a:xfrm>
            <a:off x="0" y="36643"/>
            <a:ext cx="12192000" cy="1143000"/>
          </a:xfrm>
        </p:spPr>
        <p:txBody>
          <a:bodyPr>
            <a:noAutofit/>
          </a:bodyPr>
          <a:lstStyle/>
          <a:p>
            <a:pPr algn="ctr"/>
            <a:r>
              <a:rPr lang="en-US" b="1" dirty="0">
                <a:latin typeface="Arial" panose="020B0604020202020204" pitchFamily="34" charset="0"/>
                <a:cs typeface="Arial" panose="020B0604020202020204" pitchFamily="34" charset="0"/>
              </a:rPr>
              <a:t>Active Duty, National Guard, and Reserve Culture</a:t>
            </a:r>
            <a:endParaRPr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F68DA54-5DFA-066A-1227-F2E0A772F3FC}"/>
              </a:ext>
            </a:extLst>
          </p:cNvPr>
          <p:cNvSpPr txBox="1"/>
          <p:nvPr/>
        </p:nvSpPr>
        <p:spPr>
          <a:xfrm>
            <a:off x="-71120" y="1417638"/>
            <a:ext cx="12263120"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Explain the differences between full-time military service, Reserve service, and National Guard service and how experiences may differ.</a:t>
            </a:r>
          </a:p>
        </p:txBody>
      </p:sp>
      <p:pic>
        <p:nvPicPr>
          <p:cNvPr id="10" name="Picture 9">
            <a:extLst>
              <a:ext uri="{FF2B5EF4-FFF2-40B4-BE49-F238E27FC236}">
                <a16:creationId xmlns:a16="http://schemas.microsoft.com/office/drawing/2014/main" id="{F992D04C-BF54-1221-E935-C713B5588F17}"/>
              </a:ext>
            </a:extLst>
          </p:cNvPr>
          <p:cNvPicPr>
            <a:picLocks noChangeAspect="1"/>
          </p:cNvPicPr>
          <p:nvPr/>
        </p:nvPicPr>
        <p:blipFill>
          <a:blip r:embed="rId3"/>
          <a:stretch>
            <a:fillRect/>
          </a:stretch>
        </p:blipFill>
        <p:spPr>
          <a:xfrm>
            <a:off x="3068320" y="2371745"/>
            <a:ext cx="6746240" cy="4358759"/>
          </a:xfrm>
          <a:prstGeom prst="rect">
            <a:avLst/>
          </a:prstGeom>
        </p:spPr>
      </p:pic>
    </p:spTree>
    <p:extLst>
      <p:ext uri="{BB962C8B-B14F-4D97-AF65-F5344CB8AC3E}">
        <p14:creationId xmlns:p14="http://schemas.microsoft.com/office/powerpoint/2010/main" val="3661180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699D716-7CFE-427C-1F40-BBFAC4E8515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9F8776E-E4B3-F98B-0593-64188CF29061}"/>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15AA81-C7C4-ED7A-2FA2-B870009E7411}"/>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Nation Guard Reserve</a:t>
            </a:r>
            <a:endParaRPr sz="6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01CCF25-528C-AEDC-4F76-EED4BD401AE4}"/>
              </a:ext>
            </a:extLst>
          </p:cNvPr>
          <p:cNvPicPr>
            <a:picLocks noChangeAspect="1"/>
          </p:cNvPicPr>
          <p:nvPr/>
        </p:nvPicPr>
        <p:blipFill>
          <a:blip r:embed="rId3"/>
          <a:stretch>
            <a:fillRect/>
          </a:stretch>
        </p:blipFill>
        <p:spPr>
          <a:xfrm>
            <a:off x="0" y="2030645"/>
            <a:ext cx="12192000" cy="2796710"/>
          </a:xfrm>
          <a:prstGeom prst="rect">
            <a:avLst/>
          </a:prstGeom>
        </p:spPr>
      </p:pic>
    </p:spTree>
    <p:extLst>
      <p:ext uri="{BB962C8B-B14F-4D97-AF65-F5344CB8AC3E}">
        <p14:creationId xmlns:p14="http://schemas.microsoft.com/office/powerpoint/2010/main" val="1507972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BAE1020-7566-DAD0-EDBA-CD0542F529F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DADF269-EB5F-B0A9-BFB0-EEF43566027C}"/>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CBF3D5-0632-5E23-A984-3C2A018644F6}"/>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Rank and the Chain of Command</a:t>
            </a:r>
            <a:endParaRPr sz="6000" b="1" dirty="0">
              <a:latin typeface="Arial" panose="020B0604020202020204" pitchFamily="34" charset="0"/>
              <a:cs typeface="Arial" panose="020B0604020202020204" pitchFamily="34" charset="0"/>
            </a:endParaRPr>
          </a:p>
        </p:txBody>
      </p:sp>
      <p:pic>
        <p:nvPicPr>
          <p:cNvPr id="3" name="Picture 2" descr="Path for Enlisted Soldiers | U.S. Army">
            <a:extLst>
              <a:ext uri="{FF2B5EF4-FFF2-40B4-BE49-F238E27FC236}">
                <a16:creationId xmlns:a16="http://schemas.microsoft.com/office/drawing/2014/main" id="{F738861C-4BBA-484E-7051-572D3990811C}"/>
              </a:ext>
            </a:extLst>
          </p:cNvPr>
          <p:cNvPicPr>
            <a:picLocks noChangeAspect="1"/>
          </p:cNvPicPr>
          <p:nvPr/>
        </p:nvPicPr>
        <p:blipFill>
          <a:blip r:embed="rId3"/>
          <a:stretch>
            <a:fillRect/>
          </a:stretch>
        </p:blipFill>
        <p:spPr>
          <a:xfrm>
            <a:off x="603046" y="1639541"/>
            <a:ext cx="4188798" cy="3153728"/>
          </a:xfrm>
          <a:prstGeom prst="rect">
            <a:avLst/>
          </a:prstGeom>
        </p:spPr>
      </p:pic>
      <p:pic>
        <p:nvPicPr>
          <p:cNvPr id="4" name="Picture 3" descr="Soldier of the Year 2022 is only Army officer with two post-9/11 Silver Stars">
            <a:extLst>
              <a:ext uri="{FF2B5EF4-FFF2-40B4-BE49-F238E27FC236}">
                <a16:creationId xmlns:a16="http://schemas.microsoft.com/office/drawing/2014/main" id="{32101F07-D3EB-AD18-8D0C-0BDC82E87E70}"/>
              </a:ext>
            </a:extLst>
          </p:cNvPr>
          <p:cNvPicPr>
            <a:picLocks noChangeAspect="1"/>
          </p:cNvPicPr>
          <p:nvPr/>
        </p:nvPicPr>
        <p:blipFill>
          <a:blip r:embed="rId4"/>
          <a:stretch>
            <a:fillRect/>
          </a:stretch>
        </p:blipFill>
        <p:spPr>
          <a:xfrm>
            <a:off x="7528560" y="1417638"/>
            <a:ext cx="3857194" cy="3857194"/>
          </a:xfrm>
          <a:prstGeom prst="rect">
            <a:avLst/>
          </a:prstGeom>
        </p:spPr>
      </p:pic>
      <p:sp>
        <p:nvSpPr>
          <p:cNvPr id="7" name="TextBox 6">
            <a:extLst>
              <a:ext uri="{FF2B5EF4-FFF2-40B4-BE49-F238E27FC236}">
                <a16:creationId xmlns:a16="http://schemas.microsoft.com/office/drawing/2014/main" id="{FCA9B93B-2091-A0F2-ADD7-F76BB4CC7CD8}"/>
              </a:ext>
            </a:extLst>
          </p:cNvPr>
          <p:cNvSpPr txBox="1"/>
          <p:nvPr/>
        </p:nvSpPr>
        <p:spPr>
          <a:xfrm>
            <a:off x="364624" y="4972368"/>
            <a:ext cx="8407400" cy="1815882"/>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Rank affects responsibility, authority, communication, and expectations. Explain enlisted personnel, NCOs, officers, and the chain of command.</a:t>
            </a:r>
          </a:p>
        </p:txBody>
      </p:sp>
    </p:spTree>
    <p:extLst>
      <p:ext uri="{BB962C8B-B14F-4D97-AF65-F5344CB8AC3E}">
        <p14:creationId xmlns:p14="http://schemas.microsoft.com/office/powerpoint/2010/main" val="38732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4AF0CC2-39D7-F2CA-7C09-57C71E0A37B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D49B866-32A7-D70D-ADB4-018C2D48F0F6}"/>
              </a:ext>
            </a:extLst>
          </p:cNvPr>
          <p:cNvSpPr/>
          <p:nvPr/>
        </p:nvSpPr>
        <p:spPr>
          <a:xfrm>
            <a:off x="0" y="-100676"/>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5C1BCC-A98D-CCD5-739C-ADE20EEE7AFE}"/>
              </a:ext>
            </a:extLst>
          </p:cNvPr>
          <p:cNvSpPr>
            <a:spLocks noGrp="1"/>
          </p:cNvSpPr>
          <p:nvPr>
            <p:ph type="title"/>
          </p:nvPr>
        </p:nvSpPr>
        <p:spPr>
          <a:xfrm>
            <a:off x="0" y="36643"/>
            <a:ext cx="12192000" cy="1143000"/>
          </a:xfrm>
        </p:spPr>
        <p:txBody>
          <a:bodyPr>
            <a:normAutofit/>
          </a:bodyPr>
          <a:lstStyle/>
          <a:p>
            <a:pPr algn="ctr"/>
            <a:r>
              <a:rPr lang="en-US" sz="6000" b="1" dirty="0"/>
              <a:t>Mission First</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A3842FA-21EA-C295-789C-44F637296CF0}"/>
              </a:ext>
            </a:extLst>
          </p:cNvPr>
          <p:cNvSpPr txBox="1"/>
          <p:nvPr/>
        </p:nvSpPr>
        <p:spPr>
          <a:xfrm>
            <a:off x="0" y="1454281"/>
            <a:ext cx="12192000" cy="1077218"/>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Military culture often emphasizes completing the mission despite discomfort. Embrace the SUCK</a:t>
            </a:r>
          </a:p>
        </p:txBody>
      </p:sp>
      <p:pic>
        <p:nvPicPr>
          <p:cNvPr id="9" name="Picture 8" descr="Embrace the suck or it embraces you. Embrace The Suck verb, military slang け地生手 To conciously accept or appreciate something that is extremely unpleasant but unavoidable for forward progression. DKI-">
            <a:extLst>
              <a:ext uri="{FF2B5EF4-FFF2-40B4-BE49-F238E27FC236}">
                <a16:creationId xmlns:a16="http://schemas.microsoft.com/office/drawing/2014/main" id="{E4F2725E-C79C-DD9D-B928-3891E7A5287A}"/>
              </a:ext>
            </a:extLst>
          </p:cNvPr>
          <p:cNvPicPr>
            <a:picLocks noChangeAspect="1"/>
          </p:cNvPicPr>
          <p:nvPr/>
        </p:nvPicPr>
        <p:blipFill>
          <a:blip r:embed="rId3"/>
          <a:stretch>
            <a:fillRect/>
          </a:stretch>
        </p:blipFill>
        <p:spPr>
          <a:xfrm>
            <a:off x="6380480" y="2105183"/>
            <a:ext cx="4114800" cy="4585063"/>
          </a:xfrm>
          <a:prstGeom prst="rect">
            <a:avLst/>
          </a:prstGeom>
        </p:spPr>
      </p:pic>
      <p:sp>
        <p:nvSpPr>
          <p:cNvPr id="10" name="TextBox 9">
            <a:extLst>
              <a:ext uri="{FF2B5EF4-FFF2-40B4-BE49-F238E27FC236}">
                <a16:creationId xmlns:a16="http://schemas.microsoft.com/office/drawing/2014/main" id="{ED6CB779-D5E2-A41D-BCAE-936196C59D41}"/>
              </a:ext>
            </a:extLst>
          </p:cNvPr>
          <p:cNvSpPr txBox="1"/>
          <p:nvPr/>
        </p:nvSpPr>
        <p:spPr>
          <a:xfrm>
            <a:off x="1117600" y="4880499"/>
            <a:ext cx="3318537" cy="52322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What is a GIG Line </a:t>
            </a:r>
          </a:p>
        </p:txBody>
      </p:sp>
    </p:spTree>
    <p:extLst>
      <p:ext uri="{BB962C8B-B14F-4D97-AF65-F5344CB8AC3E}">
        <p14:creationId xmlns:p14="http://schemas.microsoft.com/office/powerpoint/2010/main" val="1451808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0E48411-B708-623C-2DF2-D6B8DF9263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57B3ACD-BA15-0A72-3DC2-B373E1AEE8DD}"/>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943268-3142-5A01-636D-BF122364450F}"/>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Mental Health Issues</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8A7558C-E947-A77C-A6C8-4F141C2886DA}"/>
              </a:ext>
            </a:extLst>
          </p:cNvPr>
          <p:cNvSpPr txBox="1"/>
          <p:nvPr/>
        </p:nvSpPr>
        <p:spPr>
          <a:xfrm>
            <a:off x="0" y="1417638"/>
            <a:ext cx="11844020" cy="2669962"/>
          </a:xfrm>
          <a:prstGeom prst="rect">
            <a:avLst/>
          </a:prstGeom>
          <a:noFill/>
        </p:spPr>
        <p:txBody>
          <a:bodyPr wrap="square">
            <a:spAutoFit/>
          </a:bodyPr>
          <a:lstStyle/>
          <a:p>
            <a:pPr marL="342900" marR="0" lvl="0" indent="-342900">
              <a:spcAft>
                <a:spcPts val="900"/>
              </a:spcAft>
              <a:buFont typeface="Arial" panose="020B0604020202020204" pitchFamily="34" charset="0"/>
              <a:buChar char="•"/>
            </a:pPr>
            <a:r>
              <a:rPr lang="en-US" sz="3200" b="1" u="none" strike="noStrike" dirty="0">
                <a:effectLst/>
                <a:latin typeface="Arial" panose="020B0604020202020204" pitchFamily="34" charset="0"/>
                <a:cs typeface="Arial" panose="020B0604020202020204" pitchFamily="34" charset="0"/>
              </a:rPr>
              <a:t>Medical review:</a:t>
            </a:r>
            <a:r>
              <a:rPr lang="en-US" sz="3200" b="0" u="none" strike="noStrike" dirty="0">
                <a:effectLst/>
                <a:latin typeface="Arial" panose="020B0604020202020204" pitchFamily="34" charset="0"/>
                <a:cs typeface="Arial" panose="020B0604020202020204" pitchFamily="34" charset="0"/>
              </a:rPr>
              <a:t> Severe or unmanageable conditions that prevent you from performing your job may trigger a medical evaluation board.</a:t>
            </a:r>
          </a:p>
          <a:p>
            <a:pPr marL="342900" marR="0" lvl="0" indent="-342900">
              <a:spcAft>
                <a:spcPts val="900"/>
              </a:spcAft>
              <a:buFont typeface="Arial" panose="020B0604020202020204" pitchFamily="34" charset="0"/>
              <a:buChar char="•"/>
            </a:pPr>
            <a:r>
              <a:rPr lang="en-US" sz="3200" b="1" u="none" strike="noStrike" dirty="0">
                <a:effectLst/>
                <a:latin typeface="Arial" panose="020B0604020202020204" pitchFamily="34" charset="0"/>
                <a:cs typeface="Arial" panose="020B0604020202020204" pitchFamily="34" charset="0"/>
              </a:rPr>
              <a:t>Discharge:</a:t>
            </a:r>
            <a:r>
              <a:rPr lang="en-US" sz="3200" b="0" u="none" strike="noStrike" dirty="0">
                <a:effectLst/>
                <a:latin typeface="Arial" panose="020B0604020202020204" pitchFamily="34" charset="0"/>
                <a:cs typeface="Arial" panose="020B0604020202020204" pitchFamily="34" charset="0"/>
              </a:rPr>
              <a:t> If treatment does not restore fitness for duty, you may receive a medical separation or retirement.</a:t>
            </a:r>
          </a:p>
        </p:txBody>
      </p:sp>
      <p:pic>
        <p:nvPicPr>
          <p:cNvPr id="7" name="Picture 6" descr="Cocoa Puffs - Every Time Sonny Is Cuckoo For Cocoa Puffs. - YouTube">
            <a:extLst>
              <a:ext uri="{FF2B5EF4-FFF2-40B4-BE49-F238E27FC236}">
                <a16:creationId xmlns:a16="http://schemas.microsoft.com/office/drawing/2014/main" id="{A70FA0F3-EA22-8618-6869-311F54169C3F}"/>
              </a:ext>
            </a:extLst>
          </p:cNvPr>
          <p:cNvPicPr>
            <a:picLocks noChangeAspect="1"/>
          </p:cNvPicPr>
          <p:nvPr/>
        </p:nvPicPr>
        <p:blipFill>
          <a:blip r:embed="rId3"/>
          <a:stretch>
            <a:fillRect/>
          </a:stretch>
        </p:blipFill>
        <p:spPr>
          <a:xfrm>
            <a:off x="2876232" y="4087600"/>
            <a:ext cx="3382328" cy="2533481"/>
          </a:xfrm>
          <a:prstGeom prst="rect">
            <a:avLst/>
          </a:prstGeom>
        </p:spPr>
      </p:pic>
      <p:pic>
        <p:nvPicPr>
          <p:cNvPr id="8" name="Picture 7" descr="From Military to Mainstream: The Evolution of the AR-15 | HowStuffWorks">
            <a:extLst>
              <a:ext uri="{FF2B5EF4-FFF2-40B4-BE49-F238E27FC236}">
                <a16:creationId xmlns:a16="http://schemas.microsoft.com/office/drawing/2014/main" id="{6278E680-F7B4-1925-F110-D0BBD9A8AFF5}"/>
              </a:ext>
            </a:extLst>
          </p:cNvPr>
          <p:cNvPicPr>
            <a:picLocks noChangeAspect="1"/>
          </p:cNvPicPr>
          <p:nvPr/>
        </p:nvPicPr>
        <p:blipFill>
          <a:blip r:embed="rId4"/>
          <a:stretch>
            <a:fillRect/>
          </a:stretch>
        </p:blipFill>
        <p:spPr>
          <a:xfrm>
            <a:off x="6832240" y="4196079"/>
            <a:ext cx="4056934" cy="2275841"/>
          </a:xfrm>
          <a:prstGeom prst="rect">
            <a:avLst/>
          </a:prstGeom>
        </p:spPr>
      </p:pic>
    </p:spTree>
    <p:extLst>
      <p:ext uri="{BB962C8B-B14F-4D97-AF65-F5344CB8AC3E}">
        <p14:creationId xmlns:p14="http://schemas.microsoft.com/office/powerpoint/2010/main" val="2304856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E50BEBD-FE84-C88F-FD7D-4600334250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B633AC-CFCF-3307-54B6-A34018CFE9E0}"/>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69C8E6-F710-8707-2F38-EA688B0FA517}"/>
              </a:ext>
            </a:extLst>
          </p:cNvPr>
          <p:cNvSpPr>
            <a:spLocks noGrp="1"/>
          </p:cNvSpPr>
          <p:nvPr>
            <p:ph type="title"/>
          </p:nvPr>
        </p:nvSpPr>
        <p:spPr>
          <a:xfrm>
            <a:off x="0" y="36643"/>
            <a:ext cx="12192000" cy="1143000"/>
          </a:xfrm>
        </p:spPr>
        <p:txBody>
          <a:bodyPr>
            <a:noAutofit/>
          </a:bodyPr>
          <a:lstStyle/>
          <a:p>
            <a:pPr algn="ctr"/>
            <a:r>
              <a:rPr lang="en-US" sz="6000" b="1" dirty="0">
                <a:latin typeface="Arial" panose="020B0604020202020204" pitchFamily="34" charset="0"/>
                <a:cs typeface="Arial" panose="020B0604020202020204" pitchFamily="34" charset="0"/>
              </a:rPr>
              <a:t>The More You Know</a:t>
            </a:r>
            <a:endParaRPr sz="6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7261334-B7FC-75EB-24A2-315D583B8FD1}"/>
              </a:ext>
            </a:extLst>
          </p:cNvPr>
          <p:cNvSpPr txBox="1"/>
          <p:nvPr/>
        </p:nvSpPr>
        <p:spPr>
          <a:xfrm>
            <a:off x="0" y="5677924"/>
            <a:ext cx="12192000" cy="107721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What is a shirt stay and why should you always wrap them around your leg </a:t>
            </a:r>
          </a:p>
        </p:txBody>
      </p:sp>
      <p:pic>
        <p:nvPicPr>
          <p:cNvPr id="5" name="Picture 4">
            <a:extLst>
              <a:ext uri="{FF2B5EF4-FFF2-40B4-BE49-F238E27FC236}">
                <a16:creationId xmlns:a16="http://schemas.microsoft.com/office/drawing/2014/main" id="{8839BBC1-0B24-8256-8042-1E1F9106CF28}"/>
              </a:ext>
            </a:extLst>
          </p:cNvPr>
          <p:cNvPicPr>
            <a:picLocks noChangeAspect="1"/>
          </p:cNvPicPr>
          <p:nvPr/>
        </p:nvPicPr>
        <p:blipFill>
          <a:blip r:embed="rId3"/>
          <a:stretch>
            <a:fillRect/>
          </a:stretch>
        </p:blipFill>
        <p:spPr>
          <a:xfrm>
            <a:off x="4063999" y="1407174"/>
            <a:ext cx="3484881" cy="4181857"/>
          </a:xfrm>
          <a:prstGeom prst="rect">
            <a:avLst/>
          </a:prstGeom>
        </p:spPr>
      </p:pic>
    </p:spTree>
    <p:extLst>
      <p:ext uri="{BB962C8B-B14F-4D97-AF65-F5344CB8AC3E}">
        <p14:creationId xmlns:p14="http://schemas.microsoft.com/office/powerpoint/2010/main" val="404178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5F6BF04-5CDE-ECC1-E46F-7F012BE31B3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42431E7-A18E-8C0D-B26A-A000F1BA16F7}"/>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33EA23-B221-2C1C-761A-631D3DD7545C}"/>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The Team Comes Before the Individual</a:t>
            </a:r>
            <a:endParaRPr sz="4800" b="1" dirty="0">
              <a:latin typeface="Arial" panose="020B0604020202020204" pitchFamily="34" charset="0"/>
              <a:cs typeface="Arial" panose="020B0604020202020204" pitchFamily="34" charset="0"/>
            </a:endParaRPr>
          </a:p>
        </p:txBody>
      </p:sp>
      <p:pic>
        <p:nvPicPr>
          <p:cNvPr id="5" name="Picture 4" descr="Amazon.com: 24 PCS Boot Blousers with Metal Hooks – Adjustable Elastic Boot Straps for Military, Tactical, Cowboy, Work Boots – Trouser Blousing Straps for Army Navy Air Force Uniform, Camo Pants (Green)">
            <a:extLst>
              <a:ext uri="{FF2B5EF4-FFF2-40B4-BE49-F238E27FC236}">
                <a16:creationId xmlns:a16="http://schemas.microsoft.com/office/drawing/2014/main" id="{DCB87F03-726B-709E-0417-87F01D735EDD}"/>
              </a:ext>
            </a:extLst>
          </p:cNvPr>
          <p:cNvPicPr>
            <a:picLocks noChangeAspect="1"/>
          </p:cNvPicPr>
          <p:nvPr/>
        </p:nvPicPr>
        <p:blipFill>
          <a:blip r:embed="rId3"/>
          <a:stretch>
            <a:fillRect/>
          </a:stretch>
        </p:blipFill>
        <p:spPr>
          <a:xfrm>
            <a:off x="182880" y="3870960"/>
            <a:ext cx="2248896" cy="2238901"/>
          </a:xfrm>
          <a:prstGeom prst="rect">
            <a:avLst/>
          </a:prstGeom>
        </p:spPr>
      </p:pic>
      <p:sp>
        <p:nvSpPr>
          <p:cNvPr id="9" name="TextBox 8">
            <a:extLst>
              <a:ext uri="{FF2B5EF4-FFF2-40B4-BE49-F238E27FC236}">
                <a16:creationId xmlns:a16="http://schemas.microsoft.com/office/drawing/2014/main" id="{352F9177-E6CB-C14D-D7AC-E2C37887F0A2}"/>
              </a:ext>
            </a:extLst>
          </p:cNvPr>
          <p:cNvSpPr txBox="1"/>
          <p:nvPr/>
        </p:nvSpPr>
        <p:spPr>
          <a:xfrm>
            <a:off x="2092960" y="5169614"/>
            <a:ext cx="437896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What are </a:t>
            </a:r>
            <a:r>
              <a:rPr lang="en-US" sz="2400" dirty="0" err="1">
                <a:latin typeface="Arial" panose="020B0604020202020204" pitchFamily="34" charset="0"/>
                <a:cs typeface="Arial" panose="020B0604020202020204" pitchFamily="34" charset="0"/>
              </a:rPr>
              <a:t>blowsing</a:t>
            </a:r>
            <a:r>
              <a:rPr lang="en-US" sz="2400" dirty="0">
                <a:latin typeface="Arial" panose="020B0604020202020204" pitchFamily="34" charset="0"/>
                <a:cs typeface="Arial" panose="020B0604020202020204" pitchFamily="34" charset="0"/>
              </a:rPr>
              <a:t> straps  </a:t>
            </a:r>
          </a:p>
        </p:txBody>
      </p:sp>
      <p:sp>
        <p:nvSpPr>
          <p:cNvPr id="11" name="TextBox 10">
            <a:extLst>
              <a:ext uri="{FF2B5EF4-FFF2-40B4-BE49-F238E27FC236}">
                <a16:creationId xmlns:a16="http://schemas.microsoft.com/office/drawing/2014/main" id="{52074D4F-C901-D607-BD36-A9BC5785C2CE}"/>
              </a:ext>
            </a:extLst>
          </p:cNvPr>
          <p:cNvSpPr txBox="1"/>
          <p:nvPr/>
        </p:nvSpPr>
        <p:spPr>
          <a:xfrm>
            <a:off x="0" y="1581835"/>
            <a:ext cx="12192000" cy="1077218"/>
          </a:xfrm>
          <a:prstGeom prst="rect">
            <a:avLst/>
          </a:prstGeom>
          <a:noFill/>
        </p:spPr>
        <p:txBody>
          <a:bodyPr wrap="square">
            <a:spAutoFit/>
          </a:bodyPr>
          <a:lstStyle/>
          <a:p>
            <a:pPr algn="ctr"/>
            <a:r>
              <a:rPr lang="en-US" sz="3200" dirty="0">
                <a:latin typeface="Arial" panose="020B0604020202020204" pitchFamily="34" charset="0"/>
                <a:cs typeface="Arial" panose="020B0604020202020204" pitchFamily="34" charset="0"/>
              </a:rPr>
              <a:t>Unit cohesion, teamwork, loyalty, interdependence, and protecting others are strongly reinforced.</a:t>
            </a:r>
          </a:p>
        </p:txBody>
      </p:sp>
      <p:pic>
        <p:nvPicPr>
          <p:cNvPr id="13" name="Picture 12">
            <a:extLst>
              <a:ext uri="{FF2B5EF4-FFF2-40B4-BE49-F238E27FC236}">
                <a16:creationId xmlns:a16="http://schemas.microsoft.com/office/drawing/2014/main" id="{B56DCB31-A6F3-1C5F-A8EA-70E55F01CD14}"/>
              </a:ext>
            </a:extLst>
          </p:cNvPr>
          <p:cNvPicPr>
            <a:picLocks noChangeAspect="1"/>
          </p:cNvPicPr>
          <p:nvPr/>
        </p:nvPicPr>
        <p:blipFill>
          <a:blip r:embed="rId4"/>
          <a:stretch>
            <a:fillRect/>
          </a:stretch>
        </p:blipFill>
        <p:spPr>
          <a:xfrm>
            <a:off x="6664960" y="2909629"/>
            <a:ext cx="4246880" cy="3558837"/>
          </a:xfrm>
          <a:prstGeom prst="rect">
            <a:avLst/>
          </a:prstGeom>
        </p:spPr>
      </p:pic>
    </p:spTree>
    <p:extLst>
      <p:ext uri="{BB962C8B-B14F-4D97-AF65-F5344CB8AC3E}">
        <p14:creationId xmlns:p14="http://schemas.microsoft.com/office/powerpoint/2010/main" val="392639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BDAAD6ED-D01F-E390-DA54-C1AAC479763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80B1313-605B-66E8-9376-649D0E9CCB16}"/>
              </a:ext>
            </a:extLst>
          </p:cNvPr>
          <p:cNvSpPr/>
          <p:nvPr/>
        </p:nvSpPr>
        <p:spPr>
          <a:xfrm>
            <a:off x="0" y="48073"/>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C13060-CF69-3907-2530-3C6FA190D5C8}"/>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Never Leave Someone Behind</a:t>
            </a:r>
            <a:endParaRPr sz="6000" b="1" dirty="0">
              <a:latin typeface="Arial" panose="020B0604020202020204" pitchFamily="34" charset="0"/>
              <a:cs typeface="Arial" panose="020B0604020202020204" pitchFamily="34" charset="0"/>
            </a:endParaRPr>
          </a:p>
        </p:txBody>
      </p:sp>
      <p:pic>
        <p:nvPicPr>
          <p:cNvPr id="4" name="Picture 3" descr="Patrick Russell on X: &quot;Never leave a man behind ...">
            <a:extLst>
              <a:ext uri="{FF2B5EF4-FFF2-40B4-BE49-F238E27FC236}">
                <a16:creationId xmlns:a16="http://schemas.microsoft.com/office/drawing/2014/main" id="{E9AADE4D-6061-5CE4-96E6-1F67483F7ADA}"/>
              </a:ext>
            </a:extLst>
          </p:cNvPr>
          <p:cNvPicPr>
            <a:picLocks noChangeAspect="1"/>
          </p:cNvPicPr>
          <p:nvPr/>
        </p:nvPicPr>
        <p:blipFill>
          <a:blip r:embed="rId3"/>
          <a:stretch>
            <a:fillRect/>
          </a:stretch>
        </p:blipFill>
        <p:spPr>
          <a:xfrm>
            <a:off x="3474720" y="1477141"/>
            <a:ext cx="5553206" cy="4905332"/>
          </a:xfrm>
          <a:prstGeom prst="rect">
            <a:avLst/>
          </a:prstGeom>
        </p:spPr>
      </p:pic>
    </p:spTree>
    <p:extLst>
      <p:ext uri="{BB962C8B-B14F-4D97-AF65-F5344CB8AC3E}">
        <p14:creationId xmlns:p14="http://schemas.microsoft.com/office/powerpoint/2010/main" val="1793408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4B6DD25B-8165-282A-CEF3-D4E36BE66C9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755FBAD-A3AE-B938-9C6C-88B8B10212FB}"/>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8FA1CB-54FA-C99C-FCF6-07D9ADF9F229}"/>
              </a:ext>
            </a:extLst>
          </p:cNvPr>
          <p:cNvSpPr>
            <a:spLocks noGrp="1"/>
          </p:cNvSpPr>
          <p:nvPr>
            <p:ph type="title"/>
          </p:nvPr>
        </p:nvSpPr>
        <p:spPr>
          <a:xfrm>
            <a:off x="0" y="137319"/>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Military Concepts of Trust</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79AB388-C44B-9E52-14DE-3DC25AD1D593}"/>
              </a:ext>
            </a:extLst>
          </p:cNvPr>
          <p:cNvSpPr txBox="1"/>
          <p:nvPr/>
        </p:nvSpPr>
        <p:spPr>
          <a:xfrm>
            <a:off x="0" y="1490008"/>
            <a:ext cx="12293600" cy="1938992"/>
          </a:xfrm>
          <a:prstGeom prst="rect">
            <a:avLst/>
          </a:prstGeom>
          <a:noFill/>
        </p:spPr>
        <p:txBody>
          <a:bodyPr wrap="square">
            <a:spAutoFit/>
          </a:bodyPr>
          <a:lstStyle/>
          <a:p>
            <a:r>
              <a:rPr lang="en-US" sz="4000" dirty="0">
                <a:latin typeface="Arial" panose="020B0604020202020204" pitchFamily="34" charset="0"/>
                <a:cs typeface="Arial" panose="020B0604020202020204" pitchFamily="34" charset="0"/>
              </a:rPr>
              <a:t>Trust is often built through reliability, competence, loyalty, consistency, and follow-through. Saying one thing and doing another can damage trust quickly.</a:t>
            </a:r>
          </a:p>
        </p:txBody>
      </p:sp>
      <p:sp>
        <p:nvSpPr>
          <p:cNvPr id="8" name="TextBox 7">
            <a:extLst>
              <a:ext uri="{FF2B5EF4-FFF2-40B4-BE49-F238E27FC236}">
                <a16:creationId xmlns:a16="http://schemas.microsoft.com/office/drawing/2014/main" id="{F6E9CB36-1FBA-2E77-1C93-AF604D8CAFEC}"/>
              </a:ext>
            </a:extLst>
          </p:cNvPr>
          <p:cNvSpPr txBox="1"/>
          <p:nvPr/>
        </p:nvSpPr>
        <p:spPr>
          <a:xfrm>
            <a:off x="7345680" y="5926792"/>
            <a:ext cx="4365298"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Reveille and Retreat</a:t>
            </a:r>
          </a:p>
        </p:txBody>
      </p:sp>
      <p:pic>
        <p:nvPicPr>
          <p:cNvPr id="11" name="Picture 10">
            <a:extLst>
              <a:ext uri="{FF2B5EF4-FFF2-40B4-BE49-F238E27FC236}">
                <a16:creationId xmlns:a16="http://schemas.microsoft.com/office/drawing/2014/main" id="{052C7597-70D3-6D36-A018-DA63891B346B}"/>
              </a:ext>
            </a:extLst>
          </p:cNvPr>
          <p:cNvPicPr>
            <a:picLocks noChangeAspect="1"/>
          </p:cNvPicPr>
          <p:nvPr/>
        </p:nvPicPr>
        <p:blipFill>
          <a:blip r:embed="rId3"/>
          <a:stretch>
            <a:fillRect/>
          </a:stretch>
        </p:blipFill>
        <p:spPr>
          <a:xfrm>
            <a:off x="304800" y="3484321"/>
            <a:ext cx="3840480" cy="3236360"/>
          </a:xfrm>
          <a:prstGeom prst="rect">
            <a:avLst/>
          </a:prstGeom>
        </p:spPr>
      </p:pic>
    </p:spTree>
    <p:extLst>
      <p:ext uri="{BB962C8B-B14F-4D97-AF65-F5344CB8AC3E}">
        <p14:creationId xmlns:p14="http://schemas.microsoft.com/office/powerpoint/2010/main" val="4234329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BC35823-8818-F680-F431-9B5972DF34B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785C768-5930-5C2F-0C2C-DCBA2FD15B2F}"/>
              </a:ext>
            </a:extLst>
          </p:cNvPr>
          <p:cNvSpPr/>
          <p:nvPr/>
        </p:nvSpPr>
        <p:spPr>
          <a:xfrm>
            <a:off x="0" y="-51747"/>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205963-61FF-D479-2C87-CE511399B57A}"/>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Time and Punctuality</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BB41A94-B157-7414-71A1-02E9B4A97012}"/>
              </a:ext>
            </a:extLst>
          </p:cNvPr>
          <p:cNvSpPr txBox="1"/>
          <p:nvPr/>
        </p:nvSpPr>
        <p:spPr>
          <a:xfrm>
            <a:off x="0" y="1454281"/>
            <a:ext cx="12192000" cy="1200329"/>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Being early is often culturally reinforced. Introduce the familiar concept: </a:t>
            </a:r>
            <a:r>
              <a:rPr lang="en-US" sz="3600" b="1" dirty="0">
                <a:latin typeface="Arial" panose="020B0604020202020204" pitchFamily="34" charset="0"/>
                <a:cs typeface="Arial" panose="020B0604020202020204" pitchFamily="34" charset="0"/>
              </a:rPr>
              <a:t>“If you're on time, you're late.”</a:t>
            </a:r>
            <a:endParaRPr lang="en-US" sz="3600" dirty="0">
              <a:latin typeface="Arial" panose="020B0604020202020204" pitchFamily="34" charset="0"/>
              <a:cs typeface="Arial" panose="020B0604020202020204" pitchFamily="34" charset="0"/>
            </a:endParaRPr>
          </a:p>
        </p:txBody>
      </p:sp>
      <p:pic>
        <p:nvPicPr>
          <p:cNvPr id="7" name="Picture 6" descr="The future is calling you for something more. It's time to answer. Stop waiting, join us. Click the link in our description to start the journey.">
            <a:extLst>
              <a:ext uri="{FF2B5EF4-FFF2-40B4-BE49-F238E27FC236}">
                <a16:creationId xmlns:a16="http://schemas.microsoft.com/office/drawing/2014/main" id="{2098D2FC-7138-1B25-59CA-3BAE115A62DD}"/>
              </a:ext>
            </a:extLst>
          </p:cNvPr>
          <p:cNvPicPr>
            <a:picLocks noChangeAspect="1"/>
          </p:cNvPicPr>
          <p:nvPr/>
        </p:nvPicPr>
        <p:blipFill>
          <a:blip r:embed="rId3"/>
          <a:stretch>
            <a:fillRect/>
          </a:stretch>
        </p:blipFill>
        <p:spPr>
          <a:xfrm>
            <a:off x="8564879" y="2743000"/>
            <a:ext cx="3106103" cy="4015014"/>
          </a:xfrm>
          <a:prstGeom prst="rect">
            <a:avLst/>
          </a:prstGeom>
        </p:spPr>
      </p:pic>
    </p:spTree>
    <p:extLst>
      <p:ext uri="{BB962C8B-B14F-4D97-AF65-F5344CB8AC3E}">
        <p14:creationId xmlns:p14="http://schemas.microsoft.com/office/powerpoint/2010/main" val="1350045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5F3DB64-4D4D-7451-99A2-1793D4B4A2E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8C45633-764C-777D-85B0-96A936DD6CD9}"/>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092FB6-9D74-1D9A-99AA-AB03C92FEF13}"/>
              </a:ext>
            </a:extLst>
          </p:cNvPr>
          <p:cNvSpPr>
            <a:spLocks noGrp="1"/>
          </p:cNvSpPr>
          <p:nvPr>
            <p:ph type="title"/>
          </p:nvPr>
        </p:nvSpPr>
        <p:spPr>
          <a:xfrm>
            <a:off x="-80010" y="36643"/>
            <a:ext cx="12272010" cy="1143000"/>
          </a:xfrm>
        </p:spPr>
        <p:txBody>
          <a:bodyPr>
            <a:normAutofit/>
          </a:bodyPr>
          <a:lstStyle/>
          <a:p>
            <a:pPr algn="ctr"/>
            <a:r>
              <a:rPr lang="en-US" sz="6000" b="1" dirty="0">
                <a:latin typeface="Arial" panose="020B0604020202020204" pitchFamily="34" charset="0"/>
                <a:cs typeface="Arial" panose="020B0604020202020204" pitchFamily="34" charset="0"/>
              </a:rPr>
              <a:t>Military Humor</a:t>
            </a:r>
          </a:p>
        </p:txBody>
      </p:sp>
      <p:pic>
        <p:nvPicPr>
          <p:cNvPr id="4" name="Picture 3">
            <a:extLst>
              <a:ext uri="{FF2B5EF4-FFF2-40B4-BE49-F238E27FC236}">
                <a16:creationId xmlns:a16="http://schemas.microsoft.com/office/drawing/2014/main" id="{CC23C4ED-EED7-01FD-4B30-A2EB674A15B8}"/>
              </a:ext>
            </a:extLst>
          </p:cNvPr>
          <p:cNvPicPr>
            <a:picLocks noChangeAspect="1"/>
          </p:cNvPicPr>
          <p:nvPr/>
        </p:nvPicPr>
        <p:blipFill>
          <a:blip r:embed="rId3"/>
          <a:stretch>
            <a:fillRect/>
          </a:stretch>
        </p:blipFill>
        <p:spPr>
          <a:xfrm>
            <a:off x="3184207" y="1454281"/>
            <a:ext cx="5823586" cy="5241159"/>
          </a:xfrm>
          <a:prstGeom prst="rect">
            <a:avLst/>
          </a:prstGeom>
        </p:spPr>
      </p:pic>
    </p:spTree>
    <p:extLst>
      <p:ext uri="{BB962C8B-B14F-4D97-AF65-F5344CB8AC3E}">
        <p14:creationId xmlns:p14="http://schemas.microsoft.com/office/powerpoint/2010/main" val="470878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46742E24-66A7-15C9-5CA3-9C35EC62B02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544E331-7965-81F4-0C88-A58E826D0E96}"/>
              </a:ext>
            </a:extLst>
          </p:cNvPr>
          <p:cNvSpPr/>
          <p:nvPr/>
        </p:nvSpPr>
        <p:spPr>
          <a:xfrm>
            <a:off x="-8001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664541-5392-C48D-2EDF-5FC64701656A}"/>
              </a:ext>
            </a:extLst>
          </p:cNvPr>
          <p:cNvSpPr>
            <a:spLocks noGrp="1"/>
          </p:cNvSpPr>
          <p:nvPr>
            <p:ph type="title"/>
          </p:nvPr>
        </p:nvSpPr>
        <p:spPr>
          <a:xfrm>
            <a:off x="40005" y="137319"/>
            <a:ext cx="12111990" cy="1143000"/>
          </a:xfrm>
        </p:spPr>
        <p:txBody>
          <a:bodyPr>
            <a:noAutofit/>
          </a:bodyPr>
          <a:lstStyle/>
          <a:p>
            <a:pPr algn="ctr"/>
            <a:r>
              <a:rPr lang="en-US" b="1" dirty="0">
                <a:latin typeface="Arial" panose="020B0604020202020204" pitchFamily="34" charset="0"/>
                <a:cs typeface="Arial" panose="020B0604020202020204" pitchFamily="34" charset="0"/>
              </a:rPr>
              <a:t>Combat Is Not the Definition of Veteran Service</a:t>
            </a:r>
            <a:endParaRPr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41C473-A09F-C528-6040-B92D66A8B833}"/>
              </a:ext>
            </a:extLst>
          </p:cNvPr>
          <p:cNvSpPr txBox="1"/>
          <p:nvPr/>
        </p:nvSpPr>
        <p:spPr>
          <a:xfrm>
            <a:off x="436880" y="1317503"/>
            <a:ext cx="12111990" cy="954107"/>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Some veterans experienced combat while others did not. Avoid asking veterans to prove their service through combat experiences.</a:t>
            </a:r>
          </a:p>
        </p:txBody>
      </p:sp>
      <p:sp>
        <p:nvSpPr>
          <p:cNvPr id="7" name="TextBox 6">
            <a:extLst>
              <a:ext uri="{FF2B5EF4-FFF2-40B4-BE49-F238E27FC236}">
                <a16:creationId xmlns:a16="http://schemas.microsoft.com/office/drawing/2014/main" id="{877C5500-53DB-6B15-113D-8691CEE460FD}"/>
              </a:ext>
            </a:extLst>
          </p:cNvPr>
          <p:cNvSpPr txBox="1"/>
          <p:nvPr/>
        </p:nvSpPr>
        <p:spPr>
          <a:xfrm>
            <a:off x="2966720" y="6045200"/>
            <a:ext cx="7762240" cy="523220"/>
          </a:xfrm>
          <a:prstGeom prst="rect">
            <a:avLst/>
          </a:prstGeom>
          <a:noFill/>
        </p:spPr>
        <p:txBody>
          <a:bodyPr wrap="square" rtlCol="0">
            <a:spAutoFit/>
          </a:bodyPr>
          <a:lstStyle/>
          <a:p>
            <a:pPr lvl="1"/>
            <a:r>
              <a:rPr lang="en-US" sz="2800" dirty="0">
                <a:latin typeface="Arial" panose="020B0604020202020204" pitchFamily="34" charset="0"/>
                <a:cs typeface="Arial" panose="020B0604020202020204" pitchFamily="34" charset="0"/>
              </a:rPr>
              <a:t>Not all trauma is Combat related </a:t>
            </a:r>
          </a:p>
        </p:txBody>
      </p:sp>
      <p:pic>
        <p:nvPicPr>
          <p:cNvPr id="9" name="Picture 8">
            <a:extLst>
              <a:ext uri="{FF2B5EF4-FFF2-40B4-BE49-F238E27FC236}">
                <a16:creationId xmlns:a16="http://schemas.microsoft.com/office/drawing/2014/main" id="{5D0BCD3E-142F-F6FA-893C-4D4136BA0DFA}"/>
              </a:ext>
            </a:extLst>
          </p:cNvPr>
          <p:cNvPicPr>
            <a:picLocks noChangeAspect="1"/>
          </p:cNvPicPr>
          <p:nvPr/>
        </p:nvPicPr>
        <p:blipFill>
          <a:blip r:embed="rId3"/>
          <a:stretch>
            <a:fillRect/>
          </a:stretch>
        </p:blipFill>
        <p:spPr>
          <a:xfrm>
            <a:off x="436880" y="2582967"/>
            <a:ext cx="4236719" cy="3177539"/>
          </a:xfrm>
          <a:prstGeom prst="rect">
            <a:avLst/>
          </a:prstGeom>
        </p:spPr>
      </p:pic>
      <p:pic>
        <p:nvPicPr>
          <p:cNvPr id="11" name="Picture 10">
            <a:extLst>
              <a:ext uri="{FF2B5EF4-FFF2-40B4-BE49-F238E27FC236}">
                <a16:creationId xmlns:a16="http://schemas.microsoft.com/office/drawing/2014/main" id="{98A8FCAD-63FC-AA35-A157-88E1E5C2F000}"/>
              </a:ext>
            </a:extLst>
          </p:cNvPr>
          <p:cNvPicPr>
            <a:picLocks noChangeAspect="1"/>
          </p:cNvPicPr>
          <p:nvPr/>
        </p:nvPicPr>
        <p:blipFill>
          <a:blip r:embed="rId4"/>
          <a:stretch>
            <a:fillRect/>
          </a:stretch>
        </p:blipFill>
        <p:spPr>
          <a:xfrm>
            <a:off x="7244080" y="2298276"/>
            <a:ext cx="3992880" cy="3746923"/>
          </a:xfrm>
          <a:prstGeom prst="rect">
            <a:avLst/>
          </a:prstGeom>
        </p:spPr>
      </p:pic>
    </p:spTree>
    <p:extLst>
      <p:ext uri="{BB962C8B-B14F-4D97-AF65-F5344CB8AC3E}">
        <p14:creationId xmlns:p14="http://schemas.microsoft.com/office/powerpoint/2010/main" val="424669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37AE1868-B5F6-FA54-88D9-0CB17C7A3E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2F92D23-6EE1-AA00-EB12-D5610487F7CF}"/>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5839C631-335D-C490-9177-8438087D634B}"/>
              </a:ext>
            </a:extLst>
          </p:cNvPr>
          <p:cNvSpPr>
            <a:spLocks noGrp="1"/>
          </p:cNvSpPr>
          <p:nvPr>
            <p:ph type="title"/>
          </p:nvPr>
        </p:nvSpPr>
        <p:spPr>
          <a:xfrm>
            <a:off x="0" y="92075"/>
            <a:ext cx="12192000" cy="1325563"/>
          </a:xfrm>
        </p:spPr>
        <p:txBody>
          <a:bodyPr>
            <a:normAutofit/>
          </a:bodyPr>
          <a:lstStyle/>
          <a:p>
            <a:pPr algn="ctr"/>
            <a:r>
              <a:rPr lang="en-US" sz="4800" b="1" dirty="0">
                <a:latin typeface="Arial" panose="020B0604020202020204" pitchFamily="34" charset="0"/>
                <a:cs typeface="Arial" panose="020B0604020202020204" pitchFamily="34" charset="0"/>
              </a:rPr>
              <a:t>Avoiding Cultural Stereotypes</a:t>
            </a:r>
          </a:p>
        </p:txBody>
      </p:sp>
      <p:sp>
        <p:nvSpPr>
          <p:cNvPr id="8" name="TextBox 7">
            <a:extLst>
              <a:ext uri="{FF2B5EF4-FFF2-40B4-BE49-F238E27FC236}">
                <a16:creationId xmlns:a16="http://schemas.microsoft.com/office/drawing/2014/main" id="{4CFFE5B3-6A95-C4D2-5B9E-8B15E27FCE4F}"/>
              </a:ext>
            </a:extLst>
          </p:cNvPr>
          <p:cNvSpPr txBox="1"/>
          <p:nvPr/>
        </p:nvSpPr>
        <p:spPr>
          <a:xfrm>
            <a:off x="0" y="4950043"/>
            <a:ext cx="12192000" cy="1815882"/>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Do not assume every veteran is a combat veteran, has PTSD, owns weapons, is politically similar, is emotionally damaged, is heroic, or wants to discuss military experiences. Cultural competence means understanding patterns without assuming they describe every individual.</a:t>
            </a:r>
          </a:p>
        </p:txBody>
      </p:sp>
      <p:pic>
        <p:nvPicPr>
          <p:cNvPr id="10" name="Picture 9">
            <a:extLst>
              <a:ext uri="{FF2B5EF4-FFF2-40B4-BE49-F238E27FC236}">
                <a16:creationId xmlns:a16="http://schemas.microsoft.com/office/drawing/2014/main" id="{C0454524-4E89-2098-1AAD-0810735CE231}"/>
              </a:ext>
            </a:extLst>
          </p:cNvPr>
          <p:cNvPicPr>
            <a:picLocks noChangeAspect="1"/>
          </p:cNvPicPr>
          <p:nvPr/>
        </p:nvPicPr>
        <p:blipFill>
          <a:blip r:embed="rId3"/>
          <a:stretch>
            <a:fillRect/>
          </a:stretch>
        </p:blipFill>
        <p:spPr>
          <a:xfrm>
            <a:off x="3510119" y="1270000"/>
            <a:ext cx="5171761" cy="3680043"/>
          </a:xfrm>
          <a:prstGeom prst="rect">
            <a:avLst/>
          </a:prstGeom>
        </p:spPr>
      </p:pic>
    </p:spTree>
    <p:extLst>
      <p:ext uri="{BB962C8B-B14F-4D97-AF65-F5344CB8AC3E}">
        <p14:creationId xmlns:p14="http://schemas.microsoft.com/office/powerpoint/2010/main" val="41245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521C1B1-F37F-BE22-EE08-8B4AFDC5363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3741186-1EA6-4712-87C6-DC1C42C2FCF8}"/>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tx1"/>
                </a:solidFill>
                <a:latin typeface="Arial" panose="020B0604020202020204" pitchFamily="34" charset="0"/>
                <a:cs typeface="Arial" panose="020B0604020202020204" pitchFamily="34" charset="0"/>
              </a:rPr>
              <a:t>Transitioning Back Into Civilian Culture</a:t>
            </a:r>
            <a:endParaRPr lang="en-US" sz="3200" dirty="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784F902-30A2-1C50-B705-03BE738A5758}"/>
              </a:ext>
            </a:extLst>
          </p:cNvPr>
          <p:cNvSpPr txBox="1"/>
          <p:nvPr/>
        </p:nvSpPr>
        <p:spPr>
          <a:xfrm>
            <a:off x="0" y="975359"/>
            <a:ext cx="12192000" cy="3970318"/>
          </a:xfrm>
          <a:prstGeom prst="rect">
            <a:avLst/>
          </a:prstGeom>
          <a:noFill/>
        </p:spPr>
        <p:txBody>
          <a:bodyPr wrap="square">
            <a:spAutoFit/>
          </a:bodyPr>
          <a:lstStyle/>
          <a:p>
            <a:pPr lvl="0"/>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Leaving the military can require learning another culture again. Veterans may experience loss of structure, mission, identity, belonging, and community.</a:t>
            </a:r>
          </a:p>
          <a:p>
            <a:pPr lvl="0"/>
            <a:endParaRPr lang="en-US" sz="2800" dirty="0">
              <a:latin typeface="Arial" panose="020B0604020202020204" pitchFamily="34" charset="0"/>
              <a:cs typeface="Arial" panose="020B0604020202020204" pitchFamily="34" charset="0"/>
            </a:endParaRPr>
          </a:p>
          <a:p>
            <a:pPr lvl="0"/>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Compare military and civilian expectations involving leadership, punctuality, teamwork, accountability, communication, clothing, decision-making, and workplace relationships</a:t>
            </a:r>
          </a:p>
        </p:txBody>
      </p:sp>
      <p:pic>
        <p:nvPicPr>
          <p:cNvPr id="8" name="Picture 7">
            <a:extLst>
              <a:ext uri="{FF2B5EF4-FFF2-40B4-BE49-F238E27FC236}">
                <a16:creationId xmlns:a16="http://schemas.microsoft.com/office/drawing/2014/main" id="{539944A7-72F4-992D-5C96-115886078812}"/>
              </a:ext>
            </a:extLst>
          </p:cNvPr>
          <p:cNvPicPr>
            <a:picLocks noChangeAspect="1"/>
          </p:cNvPicPr>
          <p:nvPr/>
        </p:nvPicPr>
        <p:blipFill>
          <a:blip r:embed="rId3"/>
          <a:stretch>
            <a:fillRect/>
          </a:stretch>
        </p:blipFill>
        <p:spPr>
          <a:xfrm>
            <a:off x="4136570" y="4540456"/>
            <a:ext cx="1460867" cy="2317544"/>
          </a:xfrm>
          <a:prstGeom prst="rect">
            <a:avLst/>
          </a:prstGeom>
        </p:spPr>
      </p:pic>
      <p:pic>
        <p:nvPicPr>
          <p:cNvPr id="10" name="Picture 9">
            <a:extLst>
              <a:ext uri="{FF2B5EF4-FFF2-40B4-BE49-F238E27FC236}">
                <a16:creationId xmlns:a16="http://schemas.microsoft.com/office/drawing/2014/main" id="{43E1C064-C56B-9F31-8C51-0456C54E9112}"/>
              </a:ext>
            </a:extLst>
          </p:cNvPr>
          <p:cNvPicPr>
            <a:picLocks noChangeAspect="1"/>
          </p:cNvPicPr>
          <p:nvPr/>
        </p:nvPicPr>
        <p:blipFill>
          <a:blip r:embed="rId4"/>
          <a:stretch>
            <a:fillRect/>
          </a:stretch>
        </p:blipFill>
        <p:spPr>
          <a:xfrm flipH="1">
            <a:off x="7837713" y="4516903"/>
            <a:ext cx="1460867" cy="2364649"/>
          </a:xfrm>
          <a:prstGeom prst="rect">
            <a:avLst/>
          </a:prstGeom>
        </p:spPr>
      </p:pic>
    </p:spTree>
    <p:extLst>
      <p:ext uri="{BB962C8B-B14F-4D97-AF65-F5344CB8AC3E}">
        <p14:creationId xmlns:p14="http://schemas.microsoft.com/office/powerpoint/2010/main" val="1418696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FBA3D0A3-B58C-4039-0869-FEBAA7A89F7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996A9A-0A3A-54AE-DF1D-C382182CCBB7}"/>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3A454C-D2AC-A8C7-F59A-13349469AE96}"/>
              </a:ext>
            </a:extLst>
          </p:cNvPr>
          <p:cNvSpPr>
            <a:spLocks noGrp="1"/>
          </p:cNvSpPr>
          <p:nvPr>
            <p:ph type="title"/>
          </p:nvPr>
        </p:nvSpPr>
        <p:spPr>
          <a:xfrm>
            <a:off x="2106461" y="36643"/>
            <a:ext cx="8229600" cy="1143000"/>
          </a:xfrm>
        </p:spPr>
        <p:txBody>
          <a:bodyPr>
            <a:normAutofit/>
          </a:bodyPr>
          <a:lstStyle/>
          <a:p>
            <a:pPr algn="ctr"/>
            <a:r>
              <a:rPr lang="en-US" sz="6000" b="1" dirty="0">
                <a:latin typeface="Arial" panose="020B0604020202020204" pitchFamily="34" charset="0"/>
                <a:cs typeface="Arial" panose="020B0604020202020204" pitchFamily="34" charset="0"/>
              </a:rPr>
              <a:t>Not Just a JOB</a:t>
            </a:r>
            <a:endParaRPr sz="60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15BF08D-7EBB-951B-377F-C152BB41A63E}"/>
              </a:ext>
            </a:extLst>
          </p:cNvPr>
          <p:cNvSpPr txBox="1"/>
          <p:nvPr/>
        </p:nvSpPr>
        <p:spPr>
          <a:xfrm>
            <a:off x="0" y="1417638"/>
            <a:ext cx="12192000"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Veterans do not simply leave a job when they leave the military. Many are transitioning from one culture into another</a:t>
            </a:r>
          </a:p>
        </p:txBody>
      </p:sp>
      <p:pic>
        <p:nvPicPr>
          <p:cNvPr id="8" name="Picture 7">
            <a:extLst>
              <a:ext uri="{FF2B5EF4-FFF2-40B4-BE49-F238E27FC236}">
                <a16:creationId xmlns:a16="http://schemas.microsoft.com/office/drawing/2014/main" id="{E5A7E60B-68A1-6FA8-EA34-9F1992545210}"/>
              </a:ext>
            </a:extLst>
          </p:cNvPr>
          <p:cNvPicPr>
            <a:picLocks noChangeAspect="1"/>
          </p:cNvPicPr>
          <p:nvPr/>
        </p:nvPicPr>
        <p:blipFill>
          <a:blip r:embed="rId3"/>
          <a:stretch>
            <a:fillRect/>
          </a:stretch>
        </p:blipFill>
        <p:spPr>
          <a:xfrm>
            <a:off x="4235669" y="2371745"/>
            <a:ext cx="4506660" cy="4506660"/>
          </a:xfrm>
          <a:prstGeom prst="rect">
            <a:avLst/>
          </a:prstGeom>
        </p:spPr>
      </p:pic>
    </p:spTree>
    <p:extLst>
      <p:ext uri="{BB962C8B-B14F-4D97-AF65-F5344CB8AC3E}">
        <p14:creationId xmlns:p14="http://schemas.microsoft.com/office/powerpoint/2010/main" val="940180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9AC7A069-FCC2-D821-C72A-22C30762CEE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1A81FF6-5292-6674-FFD2-9C3FFEF4C526}"/>
              </a:ext>
            </a:extLst>
          </p:cNvPr>
          <p:cNvSpPr/>
          <p:nvPr/>
        </p:nvSpPr>
        <p:spPr>
          <a:xfrm>
            <a:off x="0" y="-8266"/>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B7804B-7390-7A39-7734-0EDB689D6D01}"/>
              </a:ext>
            </a:extLst>
          </p:cNvPr>
          <p:cNvSpPr>
            <a:spLocks noGrp="1"/>
          </p:cNvSpPr>
          <p:nvPr>
            <p:ph type="title"/>
          </p:nvPr>
        </p:nvSpPr>
        <p:spPr>
          <a:xfrm>
            <a:off x="0" y="129053"/>
            <a:ext cx="12192000" cy="1143000"/>
          </a:xfrm>
        </p:spPr>
        <p:txBody>
          <a:bodyPr>
            <a:noAutofit/>
          </a:bodyPr>
          <a:lstStyle/>
          <a:p>
            <a:pPr algn="ctr"/>
            <a:r>
              <a:rPr lang="en-US" sz="4000" b="1" dirty="0">
                <a:latin typeface="Arial" panose="020B0604020202020204" pitchFamily="34" charset="0"/>
                <a:cs typeface="Arial" panose="020B0604020202020204" pitchFamily="34" charset="0"/>
              </a:rPr>
              <a:t>Working Effectively With Veterans — Cultural Humility</a:t>
            </a:r>
            <a:endParaRPr sz="40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1900540-ACCD-0FF4-94C4-DDA0EB673535}"/>
              </a:ext>
            </a:extLst>
          </p:cNvPr>
          <p:cNvSpPr txBox="1"/>
          <p:nvPr/>
        </p:nvSpPr>
        <p:spPr>
          <a:xfrm>
            <a:off x="35560" y="5528618"/>
            <a:ext cx="12120880" cy="1200329"/>
          </a:xfrm>
          <a:prstGeom prst="rect">
            <a:avLst/>
          </a:prstGeom>
          <a:noFill/>
        </p:spPr>
        <p:txBody>
          <a:bodyPr wrap="square">
            <a:spAutoFit/>
          </a:bodyPr>
          <a:lstStyle/>
          <a:p>
            <a:pPr algn="ctr"/>
            <a:r>
              <a:rPr lang="en-US" sz="2400" dirty="0">
                <a:latin typeface="Arial" panose="020B0604020202020204" pitchFamily="34" charset="0"/>
                <a:cs typeface="Arial" panose="020B0604020202020204" pitchFamily="34" charset="0"/>
              </a:rPr>
              <a:t>Listen before assuming. Ask respectful questions. Be dependable. Explain your role clearly. Learn the veteran's terminology when appropriate. Respect the importance—or lack of importance—that military service holds for that individual.</a:t>
            </a:r>
          </a:p>
        </p:txBody>
      </p:sp>
      <p:pic>
        <p:nvPicPr>
          <p:cNvPr id="5" name="Picture 4">
            <a:extLst>
              <a:ext uri="{FF2B5EF4-FFF2-40B4-BE49-F238E27FC236}">
                <a16:creationId xmlns:a16="http://schemas.microsoft.com/office/drawing/2014/main" id="{6EDA6A44-89BA-A715-38AA-963F8F8837A9}"/>
              </a:ext>
            </a:extLst>
          </p:cNvPr>
          <p:cNvPicPr>
            <a:picLocks noChangeAspect="1"/>
          </p:cNvPicPr>
          <p:nvPr/>
        </p:nvPicPr>
        <p:blipFill>
          <a:blip r:embed="rId3"/>
          <a:stretch>
            <a:fillRect/>
          </a:stretch>
        </p:blipFill>
        <p:spPr>
          <a:xfrm>
            <a:off x="3468414" y="1438036"/>
            <a:ext cx="5927834" cy="3981927"/>
          </a:xfrm>
          <a:prstGeom prst="rect">
            <a:avLst/>
          </a:prstGeom>
        </p:spPr>
      </p:pic>
    </p:spTree>
    <p:extLst>
      <p:ext uri="{BB962C8B-B14F-4D97-AF65-F5344CB8AC3E}">
        <p14:creationId xmlns:p14="http://schemas.microsoft.com/office/powerpoint/2010/main" val="127764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62DF66D-2B07-2637-278A-A140BC6657D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7A6835B-4894-6115-90A1-FEF5CCF16127}"/>
              </a:ext>
            </a:extLst>
          </p:cNvPr>
          <p:cNvSpPr/>
          <p:nvPr/>
        </p:nvSpPr>
        <p:spPr>
          <a:xfrm>
            <a:off x="0" y="-8266"/>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92CB03-95E0-7284-9BDF-F0473A489DF5}"/>
              </a:ext>
            </a:extLst>
          </p:cNvPr>
          <p:cNvSpPr>
            <a:spLocks noGrp="1"/>
          </p:cNvSpPr>
          <p:nvPr>
            <p:ph type="title"/>
          </p:nvPr>
        </p:nvSpPr>
        <p:spPr>
          <a:xfrm>
            <a:off x="0" y="129053"/>
            <a:ext cx="12192000" cy="1143000"/>
          </a:xfrm>
        </p:spPr>
        <p:txBody>
          <a:bodyPr>
            <a:noAutofit/>
          </a:bodyPr>
          <a:lstStyle/>
          <a:p>
            <a:pPr algn="ctr"/>
            <a:r>
              <a:rPr lang="en-US" sz="4000" b="1" dirty="0">
                <a:latin typeface="Arial" panose="020B0604020202020204" pitchFamily="34" charset="0"/>
                <a:cs typeface="Arial" panose="020B0604020202020204" pitchFamily="34" charset="0"/>
              </a:rPr>
              <a:t>What Did You Learn</a:t>
            </a:r>
            <a:endParaRPr sz="40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0E6AC8F-F452-D25B-D13C-3CDE810B380F}"/>
              </a:ext>
            </a:extLst>
          </p:cNvPr>
          <p:cNvSpPr txBox="1"/>
          <p:nvPr/>
        </p:nvSpPr>
        <p:spPr>
          <a:xfrm>
            <a:off x="2895600" y="2794000"/>
            <a:ext cx="6875780" cy="1569660"/>
          </a:xfrm>
          <a:prstGeom prst="rect">
            <a:avLst/>
          </a:prstGeom>
          <a:noFill/>
        </p:spPr>
        <p:txBody>
          <a:bodyPr wrap="square">
            <a:spAutoFit/>
          </a:bodyPr>
          <a:lstStyle/>
          <a:p>
            <a:pPr algn="ctr"/>
            <a:r>
              <a:rPr lang="en-US" sz="3200" b="1" dirty="0">
                <a:latin typeface="Arial" panose="020B0604020202020204" pitchFamily="34" charset="0"/>
                <a:cs typeface="Arial" panose="020B0604020202020204" pitchFamily="34" charset="0"/>
              </a:rPr>
              <a:t>What is one thing you understand differently about veterans after today's training?”</a:t>
            </a:r>
            <a:endParaRPr lang="en-US" sz="3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27EEC4A-955C-9898-8E92-040C7FD19951}"/>
              </a:ext>
            </a:extLst>
          </p:cNvPr>
          <p:cNvPicPr>
            <a:picLocks noChangeAspect="1"/>
          </p:cNvPicPr>
          <p:nvPr/>
        </p:nvPicPr>
        <p:blipFill>
          <a:blip r:embed="rId3"/>
          <a:stretch>
            <a:fillRect/>
          </a:stretch>
        </p:blipFill>
        <p:spPr>
          <a:xfrm>
            <a:off x="926010" y="1848588"/>
            <a:ext cx="1969590" cy="3124590"/>
          </a:xfrm>
          <a:prstGeom prst="rect">
            <a:avLst/>
          </a:prstGeom>
        </p:spPr>
      </p:pic>
      <p:pic>
        <p:nvPicPr>
          <p:cNvPr id="11" name="Picture 10">
            <a:extLst>
              <a:ext uri="{FF2B5EF4-FFF2-40B4-BE49-F238E27FC236}">
                <a16:creationId xmlns:a16="http://schemas.microsoft.com/office/drawing/2014/main" id="{32CF97EE-1A99-8E30-AD20-35BEC512F04B}"/>
              </a:ext>
            </a:extLst>
          </p:cNvPr>
          <p:cNvPicPr preferRelativeResize="0">
            <a:picLocks/>
          </p:cNvPicPr>
          <p:nvPr/>
        </p:nvPicPr>
        <p:blipFill>
          <a:blip r:embed="rId3"/>
          <a:stretch>
            <a:fillRect/>
          </a:stretch>
        </p:blipFill>
        <p:spPr>
          <a:xfrm flipH="1">
            <a:off x="9916160" y="1728840"/>
            <a:ext cx="1987878" cy="3107320"/>
          </a:xfrm>
          <a:prstGeom prst="rect">
            <a:avLst/>
          </a:prstGeom>
        </p:spPr>
      </p:pic>
    </p:spTree>
    <p:extLst>
      <p:ext uri="{BB962C8B-B14F-4D97-AF65-F5344CB8AC3E}">
        <p14:creationId xmlns:p14="http://schemas.microsoft.com/office/powerpoint/2010/main" val="2413470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Sunchaser Solutions</a:t>
            </a:r>
            <a:endParaRPr sz="48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EC8A833-C135-87E8-4B40-236845C25AAB}"/>
              </a:ext>
            </a:extLst>
          </p:cNvPr>
          <p:cNvSpPr txBox="1"/>
          <p:nvPr/>
        </p:nvSpPr>
        <p:spPr>
          <a:xfrm>
            <a:off x="2776604" y="2018625"/>
            <a:ext cx="7089731"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Questions ???</a:t>
            </a:r>
          </a:p>
        </p:txBody>
      </p:sp>
    </p:spTree>
    <p:extLst>
      <p:ext uri="{BB962C8B-B14F-4D97-AF65-F5344CB8AC3E}">
        <p14:creationId xmlns:p14="http://schemas.microsoft.com/office/powerpoint/2010/main" val="1134357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AFDDE-4521-FB15-916B-588C87514D2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BFD5AC4-B24F-5881-2EF6-0D4FE5E43985}"/>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E22AB2-E342-0ED2-ABA3-A67D031DABE0}"/>
              </a:ext>
            </a:extLst>
          </p:cNvPr>
          <p:cNvSpPr>
            <a:spLocks noGrp="1"/>
          </p:cNvSpPr>
          <p:nvPr>
            <p:ph type="title"/>
          </p:nvPr>
        </p:nvSpPr>
        <p:spPr>
          <a:xfrm>
            <a:off x="0" y="36643"/>
            <a:ext cx="12191999" cy="1143000"/>
          </a:xfrm>
        </p:spPr>
        <p:txBody>
          <a:bodyPr/>
          <a:lstStyle/>
          <a:p>
            <a:pPr algn="ctr"/>
            <a:r>
              <a:rPr lang="en-US" b="1" dirty="0">
                <a:latin typeface="Arial" panose="020B0604020202020204" pitchFamily="34" charset="0"/>
                <a:cs typeface="Arial" panose="020B0604020202020204" pitchFamily="34" charset="0"/>
              </a:rPr>
              <a:t>Sunchaser Solutions</a:t>
            </a:r>
            <a:endParaRPr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1CBF7CF-EBB7-E44E-BA50-9DD36C17050F}"/>
              </a:ext>
            </a:extLst>
          </p:cNvPr>
          <p:cNvSpPr txBox="1"/>
          <p:nvPr/>
        </p:nvSpPr>
        <p:spPr>
          <a:xfrm>
            <a:off x="1524000" y="2173477"/>
            <a:ext cx="9144000" cy="3046988"/>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Sunchaser Solutions 906-281-7554</a:t>
            </a:r>
          </a:p>
          <a:p>
            <a:pPr algn="ctr"/>
            <a:r>
              <a:rPr lang="en-US" sz="4000" b="1" dirty="0">
                <a:latin typeface="Arial" panose="020B0604020202020204" pitchFamily="34" charset="0"/>
                <a:cs typeface="Arial" panose="020B0604020202020204" pitchFamily="34" charset="0"/>
                <a:hlinkClick r:id="rId3"/>
              </a:rPr>
              <a:t>markepana@gmail.com</a:t>
            </a:r>
            <a:r>
              <a:rPr lang="en-US" sz="4000" b="1" dirty="0">
                <a:latin typeface="Arial" panose="020B0604020202020204" pitchFamily="34" charset="0"/>
                <a:cs typeface="Arial" panose="020B0604020202020204" pitchFamily="34" charset="0"/>
              </a:rPr>
              <a:t> </a:t>
            </a:r>
          </a:p>
          <a:p>
            <a:pPr algn="ctr"/>
            <a:endParaRPr lang="en-US" sz="40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We can handle all your training needs.</a:t>
            </a:r>
            <a:endParaRPr 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504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1292</TotalTime>
  <Words>873</Words>
  <Application>Microsoft Office PowerPoint</Application>
  <PresentationFormat>Widescreen</PresentationFormat>
  <Paragraphs>78</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The Mentor Coordinator Readiness &amp; Operational Training (MCROT)</vt:lpstr>
      <vt:lpstr>Training Objectives</vt:lpstr>
      <vt:lpstr>What Do We Mean by “Culture”?</vt:lpstr>
      <vt:lpstr>Military Culture Is Its Own Culture</vt:lpstr>
      <vt:lpstr>Examples of Culture</vt:lpstr>
      <vt:lpstr>Understanding Veteran Identity</vt:lpstr>
      <vt:lpstr>Veterans Are Not One Culture</vt:lpstr>
      <vt:lpstr>The Six Military Branches</vt:lpstr>
      <vt:lpstr>Branch Pride and Rivalry</vt:lpstr>
      <vt:lpstr>Active Duty, National Guard, and Reserve Culture</vt:lpstr>
      <vt:lpstr>Nation Guard Reserve</vt:lpstr>
      <vt:lpstr>Rank and the Chain of Command</vt:lpstr>
      <vt:lpstr>Mission First</vt:lpstr>
      <vt:lpstr>Mental Health Issues</vt:lpstr>
      <vt:lpstr>The More You Know</vt:lpstr>
      <vt:lpstr>The Team Comes Before the Individual</vt:lpstr>
      <vt:lpstr>Never Leave Someone Behind</vt:lpstr>
      <vt:lpstr>Military Concepts of Trust</vt:lpstr>
      <vt:lpstr>Time and Punctuality</vt:lpstr>
      <vt:lpstr>Military Humor</vt:lpstr>
      <vt:lpstr>Combat Is Not the Definition of Veteran Service</vt:lpstr>
      <vt:lpstr>Avoiding Cultural Stereotypes</vt:lpstr>
      <vt:lpstr>PowerPoint Presentation</vt:lpstr>
      <vt:lpstr>Not Just a JOB</vt:lpstr>
      <vt:lpstr>Working Effectively With Veterans — Cultural Humility</vt:lpstr>
      <vt:lpstr>What Did You Learn</vt:lpstr>
      <vt:lpstr>Sunchaser Solutions</vt:lpstr>
      <vt:lpstr>Sunchaser Solutions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Panasiewicz</dc:creator>
  <cp:lastModifiedBy>Mark Panasiewicz</cp:lastModifiedBy>
  <cp:revision>4</cp:revision>
  <dcterms:created xsi:type="dcterms:W3CDTF">2026-03-15T13:11:54Z</dcterms:created>
  <dcterms:modified xsi:type="dcterms:W3CDTF">2026-09-19T14:09:43Z</dcterms:modified>
</cp:coreProperties>
</file>