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648" r:id="rId2"/>
    <p:sldId id="703" r:id="rId3"/>
    <p:sldId id="681" r:id="rId4"/>
    <p:sldId id="699" r:id="rId5"/>
    <p:sldId id="657" r:id="rId6"/>
    <p:sldId id="702" r:id="rId7"/>
    <p:sldId id="701" r:id="rId8"/>
    <p:sldId id="682" r:id="rId9"/>
    <p:sldId id="704" r:id="rId10"/>
    <p:sldId id="670" r:id="rId11"/>
    <p:sldId id="707" r:id="rId12"/>
    <p:sldId id="706" r:id="rId13"/>
    <p:sldId id="705" r:id="rId14"/>
    <p:sldId id="719" r:id="rId15"/>
    <p:sldId id="668" r:id="rId16"/>
    <p:sldId id="665" r:id="rId17"/>
    <p:sldId id="696" r:id="rId18"/>
    <p:sldId id="667" r:id="rId19"/>
    <p:sldId id="709" r:id="rId20"/>
    <p:sldId id="695" r:id="rId21"/>
    <p:sldId id="674" r:id="rId22"/>
    <p:sldId id="715" r:id="rId23"/>
    <p:sldId id="711" r:id="rId24"/>
    <p:sldId id="716" r:id="rId25"/>
    <p:sldId id="717" r:id="rId26"/>
    <p:sldId id="710" r:id="rId27"/>
    <p:sldId id="686" r:id="rId28"/>
    <p:sldId id="684" r:id="rId29"/>
    <p:sldId id="669" r:id="rId30"/>
    <p:sldId id="692" r:id="rId31"/>
    <p:sldId id="691" r:id="rId32"/>
    <p:sldId id="683" r:id="rId33"/>
    <p:sldId id="690" r:id="rId34"/>
    <p:sldId id="693" r:id="rId35"/>
    <p:sldId id="694" r:id="rId36"/>
    <p:sldId id="720" r:id="rId37"/>
    <p:sldId id="659" r:id="rId38"/>
    <p:sldId id="660" r:id="rId39"/>
    <p:sldId id="698" r:id="rId40"/>
    <p:sldId id="718" r:id="rId41"/>
    <p:sldId id="721" r:id="rId42"/>
    <p:sldId id="325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36" userDrawn="1">
          <p15:clr>
            <a:srgbClr val="A4A3A4"/>
          </p15:clr>
        </p15:guide>
        <p15:guide id="3" pos="7680" userDrawn="1">
          <p15:clr>
            <a:srgbClr val="A4A3A4"/>
          </p15:clr>
        </p15:guide>
        <p15:guide id="4" pos="672" userDrawn="1">
          <p15:clr>
            <a:srgbClr val="A4A3A4"/>
          </p15:clr>
        </p15:guide>
        <p15:guide id="5" pos="7008" userDrawn="1">
          <p15:clr>
            <a:srgbClr val="A4A3A4"/>
          </p15:clr>
        </p15:guide>
        <p15:guide id="6" orient="horz" pos="3984" userDrawn="1">
          <p15:clr>
            <a:srgbClr val="A4A3A4"/>
          </p15:clr>
        </p15:guide>
        <p15:guide id="7" pos="7344" userDrawn="1">
          <p15:clr>
            <a:srgbClr val="A4A3A4"/>
          </p15:clr>
        </p15:guide>
        <p15:guide id="8" pos="336" userDrawn="1">
          <p15:clr>
            <a:srgbClr val="A4A3A4"/>
          </p15:clr>
        </p15:guide>
        <p15:guide id="9" orient="horz" pos="336" userDrawn="1">
          <p15:clr>
            <a:srgbClr val="A4A3A4"/>
          </p15:clr>
        </p15:guide>
        <p15:guide id="1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4A6"/>
    <a:srgbClr val="FF9350"/>
    <a:srgbClr val="4198B9"/>
    <a:srgbClr val="2B667B"/>
    <a:srgbClr val="00E700"/>
    <a:srgbClr val="000000"/>
    <a:srgbClr val="FFFFFF"/>
    <a:srgbClr val="274D78"/>
    <a:srgbClr val="6E655D"/>
    <a:srgbClr val="080C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EB0C95-A523-484E-8B66-CADFB846A9DB}" v="24" dt="2026-10-07T16:31:30.360"/>
  </p1510:revLst>
</p1510:revInfo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2252" autoAdjust="0"/>
  </p:normalViewPr>
  <p:slideViewPr>
    <p:cSldViewPr snapToGrid="0" snapToObjects="1">
      <p:cViewPr varScale="1">
        <p:scale>
          <a:sx n="68" d="100"/>
          <a:sy n="68" d="100"/>
        </p:scale>
        <p:origin x="620" y="60"/>
      </p:cViewPr>
      <p:guideLst>
        <p:guide pos="5736"/>
        <p:guide pos="7680"/>
        <p:guide pos="672"/>
        <p:guide pos="7008"/>
        <p:guide orient="horz" pos="3984"/>
        <p:guide pos="7344"/>
        <p:guide pos="336"/>
        <p:guide orient="horz" pos="336"/>
        <p:guide pos="3840"/>
      </p:guideLst>
    </p:cSldViewPr>
  </p:slideViewPr>
  <p:outlineViewPr>
    <p:cViewPr>
      <p:scale>
        <a:sx n="33" d="100"/>
        <a:sy n="33" d="100"/>
      </p:scale>
      <p:origin x="0" y="-74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Chapman" userId="2afa659f-f6a2-43c9-b2f0-78af802b6c7a" providerId="ADAL" clId="{7917F342-CE9B-4E06-8888-7BB6AF6EA561}"/>
    <pc:docChg chg="undo custSel addSld delSld modSld sldOrd">
      <pc:chgData name="Jason Chapman" userId="2afa659f-f6a2-43c9-b2f0-78af802b6c7a" providerId="ADAL" clId="{7917F342-CE9B-4E06-8888-7BB6AF6EA561}" dt="2026-10-07T16:38:04.012" v="3901" actId="20577"/>
      <pc:docMkLst>
        <pc:docMk/>
      </pc:docMkLst>
      <pc:sldChg chg="modSp mod">
        <pc:chgData name="Jason Chapman" userId="2afa659f-f6a2-43c9-b2f0-78af802b6c7a" providerId="ADAL" clId="{7917F342-CE9B-4E06-8888-7BB6AF6EA561}" dt="2026-10-07T16:34:59.699" v="3824" actId="20577"/>
        <pc:sldMkLst>
          <pc:docMk/>
          <pc:sldMk cId="2350544854" sldId="659"/>
        </pc:sldMkLst>
        <pc:spChg chg="mod">
          <ac:chgData name="Jason Chapman" userId="2afa659f-f6a2-43c9-b2f0-78af802b6c7a" providerId="ADAL" clId="{7917F342-CE9B-4E06-8888-7BB6AF6EA561}" dt="2026-10-07T16:34:59.699" v="3824" actId="20577"/>
          <ac:spMkLst>
            <pc:docMk/>
            <pc:sldMk cId="2350544854" sldId="659"/>
            <ac:spMk id="5" creationId="{683A6B6A-010A-F8B8-313E-81C0B5DA1262}"/>
          </ac:spMkLst>
        </pc:spChg>
      </pc:sldChg>
      <pc:sldChg chg="modSp mod">
        <pc:chgData name="Jason Chapman" userId="2afa659f-f6a2-43c9-b2f0-78af802b6c7a" providerId="ADAL" clId="{7917F342-CE9B-4E06-8888-7BB6AF6EA561}" dt="2026-10-07T16:36:28.073" v="3877" actId="20577"/>
        <pc:sldMkLst>
          <pc:docMk/>
          <pc:sldMk cId="1622236859" sldId="660"/>
        </pc:sldMkLst>
        <pc:spChg chg="mod">
          <ac:chgData name="Jason Chapman" userId="2afa659f-f6a2-43c9-b2f0-78af802b6c7a" providerId="ADAL" clId="{7917F342-CE9B-4E06-8888-7BB6AF6EA561}" dt="2026-10-07T16:36:28.073" v="3877" actId="20577"/>
          <ac:spMkLst>
            <pc:docMk/>
            <pc:sldMk cId="1622236859" sldId="660"/>
            <ac:spMk id="3" creationId="{7B7C2B9C-B50B-0CAE-A159-A269EBAF8396}"/>
          </ac:spMkLst>
        </pc:spChg>
        <pc:spChg chg="mod">
          <ac:chgData name="Jason Chapman" userId="2afa659f-f6a2-43c9-b2f0-78af802b6c7a" providerId="ADAL" clId="{7917F342-CE9B-4E06-8888-7BB6AF6EA561}" dt="2026-10-07T16:36:15.925" v="3872" actId="20577"/>
          <ac:spMkLst>
            <pc:docMk/>
            <pc:sldMk cId="1622236859" sldId="660"/>
            <ac:spMk id="7" creationId="{88025566-A28A-AC31-078B-F5268243091E}"/>
          </ac:spMkLst>
        </pc:spChg>
      </pc:sldChg>
      <pc:sldChg chg="modSp mod">
        <pc:chgData name="Jason Chapman" userId="2afa659f-f6a2-43c9-b2f0-78af802b6c7a" providerId="ADAL" clId="{7917F342-CE9B-4E06-8888-7BB6AF6EA561}" dt="2026-10-07T16:29:36.804" v="3502" actId="20577"/>
        <pc:sldMkLst>
          <pc:docMk/>
          <pc:sldMk cId="1095616784" sldId="669"/>
        </pc:sldMkLst>
        <pc:graphicFrameChg chg="modGraphic">
          <ac:chgData name="Jason Chapman" userId="2afa659f-f6a2-43c9-b2f0-78af802b6c7a" providerId="ADAL" clId="{7917F342-CE9B-4E06-8888-7BB6AF6EA561}" dt="2026-10-07T16:29:36.804" v="3502" actId="20577"/>
          <ac:graphicFrameMkLst>
            <pc:docMk/>
            <pc:sldMk cId="1095616784" sldId="669"/>
            <ac:graphicFrameMk id="6" creationId="{75C215E9-A288-FDED-A87A-18DEB80AB8DE}"/>
          </ac:graphicFrameMkLst>
        </pc:graphicFrameChg>
      </pc:sldChg>
      <pc:sldChg chg="modSp mod">
        <pc:chgData name="Jason Chapman" userId="2afa659f-f6a2-43c9-b2f0-78af802b6c7a" providerId="ADAL" clId="{7917F342-CE9B-4E06-8888-7BB6AF6EA561}" dt="2026-10-07T16:15:27.552" v="3032" actId="20577"/>
        <pc:sldMkLst>
          <pc:docMk/>
          <pc:sldMk cId="1883853253" sldId="674"/>
        </pc:sldMkLst>
        <pc:spChg chg="mod">
          <ac:chgData name="Jason Chapman" userId="2afa659f-f6a2-43c9-b2f0-78af802b6c7a" providerId="ADAL" clId="{7917F342-CE9B-4E06-8888-7BB6AF6EA561}" dt="2026-10-07T16:15:27.552" v="3032" actId="20577"/>
          <ac:spMkLst>
            <pc:docMk/>
            <pc:sldMk cId="1883853253" sldId="674"/>
            <ac:spMk id="3" creationId="{18F4AB4E-85B4-4884-79D4-2DC80FF5E003}"/>
          </ac:spMkLst>
        </pc:spChg>
      </pc:sldChg>
      <pc:sldChg chg="modSp mod">
        <pc:chgData name="Jason Chapman" userId="2afa659f-f6a2-43c9-b2f0-78af802b6c7a" providerId="ADAL" clId="{7917F342-CE9B-4E06-8888-7BB6AF6EA561}" dt="2026-10-07T16:38:04.012" v="3901" actId="20577"/>
        <pc:sldMkLst>
          <pc:docMk/>
          <pc:sldMk cId="0" sldId="681"/>
        </pc:sldMkLst>
        <pc:spChg chg="mod">
          <ac:chgData name="Jason Chapman" userId="2afa659f-f6a2-43c9-b2f0-78af802b6c7a" providerId="ADAL" clId="{7917F342-CE9B-4E06-8888-7BB6AF6EA561}" dt="2026-10-07T16:38:04.012" v="3901" actId="20577"/>
          <ac:spMkLst>
            <pc:docMk/>
            <pc:sldMk cId="0" sldId="681"/>
            <ac:spMk id="3" creationId="{00000000-0000-0000-0000-000000000000}"/>
          </ac:spMkLst>
        </pc:spChg>
        <pc:spChg chg="mod">
          <ac:chgData name="Jason Chapman" userId="2afa659f-f6a2-43c9-b2f0-78af802b6c7a" providerId="ADAL" clId="{7917F342-CE9B-4E06-8888-7BB6AF6EA561}" dt="2026-10-07T16:16:21.502" v="3039" actId="20577"/>
          <ac:spMkLst>
            <pc:docMk/>
            <pc:sldMk cId="0" sldId="681"/>
            <ac:spMk id="7" creationId="{521B5301-5DA0-8DC3-5B8C-E83B40BAC1EA}"/>
          </ac:spMkLst>
        </pc:spChg>
      </pc:sldChg>
      <pc:sldChg chg="modSp mod">
        <pc:chgData name="Jason Chapman" userId="2afa659f-f6a2-43c9-b2f0-78af802b6c7a" providerId="ADAL" clId="{7917F342-CE9B-4E06-8888-7BB6AF6EA561}" dt="2026-10-07T15:15:21.219" v="225" actId="20577"/>
        <pc:sldMkLst>
          <pc:docMk/>
          <pc:sldMk cId="4044423743" sldId="682"/>
        </pc:sldMkLst>
        <pc:spChg chg="mod">
          <ac:chgData name="Jason Chapman" userId="2afa659f-f6a2-43c9-b2f0-78af802b6c7a" providerId="ADAL" clId="{7917F342-CE9B-4E06-8888-7BB6AF6EA561}" dt="2026-10-07T15:15:21.219" v="225" actId="20577"/>
          <ac:spMkLst>
            <pc:docMk/>
            <pc:sldMk cId="4044423743" sldId="682"/>
            <ac:spMk id="13" creationId="{FF63134D-5BBD-43FB-88FE-2B8CAFF1C6BA}"/>
          </ac:spMkLst>
        </pc:spChg>
      </pc:sldChg>
      <pc:sldChg chg="modSp mod">
        <pc:chgData name="Jason Chapman" userId="2afa659f-f6a2-43c9-b2f0-78af802b6c7a" providerId="ADAL" clId="{7917F342-CE9B-4E06-8888-7BB6AF6EA561}" dt="2026-10-07T15:27:52.585" v="1224" actId="114"/>
        <pc:sldMkLst>
          <pc:docMk/>
          <pc:sldMk cId="1087077849" sldId="686"/>
        </pc:sldMkLst>
        <pc:spChg chg="mod">
          <ac:chgData name="Jason Chapman" userId="2afa659f-f6a2-43c9-b2f0-78af802b6c7a" providerId="ADAL" clId="{7917F342-CE9B-4E06-8888-7BB6AF6EA561}" dt="2026-10-07T15:27:52.585" v="1224" actId="114"/>
          <ac:spMkLst>
            <pc:docMk/>
            <pc:sldMk cId="1087077849" sldId="686"/>
            <ac:spMk id="3" creationId="{58BE64AB-A2EB-573E-79E9-E60A7C06A377}"/>
          </ac:spMkLst>
        </pc:spChg>
      </pc:sldChg>
      <pc:sldChg chg="del">
        <pc:chgData name="Jason Chapman" userId="2afa659f-f6a2-43c9-b2f0-78af802b6c7a" providerId="ADAL" clId="{7917F342-CE9B-4E06-8888-7BB6AF6EA561}" dt="2026-10-07T15:58:15.610" v="2289" actId="47"/>
        <pc:sldMkLst>
          <pc:docMk/>
          <pc:sldMk cId="3348079585" sldId="687"/>
        </pc:sldMkLst>
      </pc:sldChg>
      <pc:sldChg chg="del">
        <pc:chgData name="Jason Chapman" userId="2afa659f-f6a2-43c9-b2f0-78af802b6c7a" providerId="ADAL" clId="{7917F342-CE9B-4E06-8888-7BB6AF6EA561}" dt="2026-10-07T15:58:15.610" v="2289" actId="47"/>
        <pc:sldMkLst>
          <pc:docMk/>
          <pc:sldMk cId="183665748" sldId="688"/>
        </pc:sldMkLst>
      </pc:sldChg>
      <pc:sldChg chg="del">
        <pc:chgData name="Jason Chapman" userId="2afa659f-f6a2-43c9-b2f0-78af802b6c7a" providerId="ADAL" clId="{7917F342-CE9B-4E06-8888-7BB6AF6EA561}" dt="2026-10-07T15:58:15.610" v="2289" actId="47"/>
        <pc:sldMkLst>
          <pc:docMk/>
          <pc:sldMk cId="1347910681" sldId="689"/>
        </pc:sldMkLst>
      </pc:sldChg>
      <pc:sldChg chg="modSp mod">
        <pc:chgData name="Jason Chapman" userId="2afa659f-f6a2-43c9-b2f0-78af802b6c7a" providerId="ADAL" clId="{7917F342-CE9B-4E06-8888-7BB6AF6EA561}" dt="2026-10-07T16:32:18.688" v="3712" actId="114"/>
        <pc:sldMkLst>
          <pc:docMk/>
          <pc:sldMk cId="1529797320" sldId="692"/>
        </pc:sldMkLst>
        <pc:graphicFrameChg chg="mod modGraphic">
          <ac:chgData name="Jason Chapman" userId="2afa659f-f6a2-43c9-b2f0-78af802b6c7a" providerId="ADAL" clId="{7917F342-CE9B-4E06-8888-7BB6AF6EA561}" dt="2026-10-07T16:32:18.688" v="3712" actId="114"/>
          <ac:graphicFrameMkLst>
            <pc:docMk/>
            <pc:sldMk cId="1529797320" sldId="692"/>
            <ac:graphicFrameMk id="31" creationId="{7D770D67-1DF0-A581-96A9-8EDC70006EFB}"/>
          </ac:graphicFrameMkLst>
        </pc:graphicFrameChg>
      </pc:sldChg>
      <pc:sldChg chg="modSp mod">
        <pc:chgData name="Jason Chapman" userId="2afa659f-f6a2-43c9-b2f0-78af802b6c7a" providerId="ADAL" clId="{7917F342-CE9B-4E06-8888-7BB6AF6EA561}" dt="2026-10-07T16:26:15.820" v="3413" actId="20577"/>
        <pc:sldMkLst>
          <pc:docMk/>
          <pc:sldMk cId="3464989271" sldId="695"/>
        </pc:sldMkLst>
        <pc:spChg chg="mod">
          <ac:chgData name="Jason Chapman" userId="2afa659f-f6a2-43c9-b2f0-78af802b6c7a" providerId="ADAL" clId="{7917F342-CE9B-4E06-8888-7BB6AF6EA561}" dt="2026-10-07T15:25:52.491" v="1223" actId="20577"/>
          <ac:spMkLst>
            <pc:docMk/>
            <pc:sldMk cId="3464989271" sldId="695"/>
            <ac:spMk id="3" creationId="{588FACC2-3DB0-2B23-CDDF-D69F307C960E}"/>
          </ac:spMkLst>
        </pc:spChg>
        <pc:graphicFrameChg chg="modGraphic">
          <ac:chgData name="Jason Chapman" userId="2afa659f-f6a2-43c9-b2f0-78af802b6c7a" providerId="ADAL" clId="{7917F342-CE9B-4E06-8888-7BB6AF6EA561}" dt="2026-10-07T16:26:15.820" v="3413" actId="20577"/>
          <ac:graphicFrameMkLst>
            <pc:docMk/>
            <pc:sldMk cId="3464989271" sldId="695"/>
            <ac:graphicFrameMk id="6" creationId="{7E77D3D2-0E6B-FDD7-6D1E-BDD87D1E283D}"/>
          </ac:graphicFrameMkLst>
        </pc:graphicFrameChg>
      </pc:sldChg>
      <pc:sldChg chg="modSp mod ord">
        <pc:chgData name="Jason Chapman" userId="2afa659f-f6a2-43c9-b2f0-78af802b6c7a" providerId="ADAL" clId="{7917F342-CE9B-4E06-8888-7BB6AF6EA561}" dt="2026-10-07T15:44:57.440" v="2154" actId="20577"/>
        <pc:sldMkLst>
          <pc:docMk/>
          <pc:sldMk cId="118663170" sldId="698"/>
        </pc:sldMkLst>
        <pc:spChg chg="mod">
          <ac:chgData name="Jason Chapman" userId="2afa659f-f6a2-43c9-b2f0-78af802b6c7a" providerId="ADAL" clId="{7917F342-CE9B-4E06-8888-7BB6AF6EA561}" dt="2026-10-07T15:40:43.073" v="1512" actId="20577"/>
          <ac:spMkLst>
            <pc:docMk/>
            <pc:sldMk cId="118663170" sldId="698"/>
            <ac:spMk id="2" creationId="{50BA7325-0922-EE26-A41D-BC376D580C4D}"/>
          </ac:spMkLst>
        </pc:spChg>
        <pc:spChg chg="mod">
          <ac:chgData name="Jason Chapman" userId="2afa659f-f6a2-43c9-b2f0-78af802b6c7a" providerId="ADAL" clId="{7917F342-CE9B-4E06-8888-7BB6AF6EA561}" dt="2026-10-07T15:44:57.440" v="2154" actId="20577"/>
          <ac:spMkLst>
            <pc:docMk/>
            <pc:sldMk cId="118663170" sldId="698"/>
            <ac:spMk id="3" creationId="{F7FC350A-22F2-7652-63AB-B4F8D21C5CEB}"/>
          </ac:spMkLst>
        </pc:spChg>
      </pc:sldChg>
      <pc:sldChg chg="modSp mod">
        <pc:chgData name="Jason Chapman" userId="2afa659f-f6a2-43c9-b2f0-78af802b6c7a" providerId="ADAL" clId="{7917F342-CE9B-4E06-8888-7BB6AF6EA561}" dt="2026-10-07T15:09:43.506" v="57"/>
        <pc:sldMkLst>
          <pc:docMk/>
          <pc:sldMk cId="1977282620" sldId="701"/>
        </pc:sldMkLst>
        <pc:graphicFrameChg chg="mod modGraphic">
          <ac:chgData name="Jason Chapman" userId="2afa659f-f6a2-43c9-b2f0-78af802b6c7a" providerId="ADAL" clId="{7917F342-CE9B-4E06-8888-7BB6AF6EA561}" dt="2026-10-07T15:09:43.506" v="57"/>
          <ac:graphicFrameMkLst>
            <pc:docMk/>
            <pc:sldMk cId="1977282620" sldId="701"/>
            <ac:graphicFrameMk id="12" creationId="{2F25EAA7-CA2C-7327-0583-A88F474FBFFC}"/>
          </ac:graphicFrameMkLst>
        </pc:graphicFrameChg>
      </pc:sldChg>
      <pc:sldChg chg="addSp modSp mod">
        <pc:chgData name="Jason Chapman" userId="2afa659f-f6a2-43c9-b2f0-78af802b6c7a" providerId="ADAL" clId="{7917F342-CE9B-4E06-8888-7BB6AF6EA561}" dt="2026-10-07T15:08:08.431" v="45" actId="20577"/>
        <pc:sldMkLst>
          <pc:docMk/>
          <pc:sldMk cId="3301537300" sldId="702"/>
        </pc:sldMkLst>
        <pc:spChg chg="add mod">
          <ac:chgData name="Jason Chapman" userId="2afa659f-f6a2-43c9-b2f0-78af802b6c7a" providerId="ADAL" clId="{7917F342-CE9B-4E06-8888-7BB6AF6EA561}" dt="2026-10-07T15:08:08.431" v="45" actId="20577"/>
          <ac:spMkLst>
            <pc:docMk/>
            <pc:sldMk cId="3301537300" sldId="702"/>
            <ac:spMk id="6" creationId="{B7915336-E5E4-95CA-A0DB-05DB8DCDA970}"/>
          </ac:spMkLst>
        </pc:spChg>
      </pc:sldChg>
      <pc:sldChg chg="modSp mod">
        <pc:chgData name="Jason Chapman" userId="2afa659f-f6a2-43c9-b2f0-78af802b6c7a" providerId="ADAL" clId="{7917F342-CE9B-4E06-8888-7BB6AF6EA561}" dt="2026-10-07T16:07:02.803" v="2506" actId="20577"/>
        <pc:sldMkLst>
          <pc:docMk/>
          <pc:sldMk cId="404488567" sldId="703"/>
        </pc:sldMkLst>
        <pc:spChg chg="mod">
          <ac:chgData name="Jason Chapman" userId="2afa659f-f6a2-43c9-b2f0-78af802b6c7a" providerId="ADAL" clId="{7917F342-CE9B-4E06-8888-7BB6AF6EA561}" dt="2026-10-07T16:04:32.146" v="2323" actId="20577"/>
          <ac:spMkLst>
            <pc:docMk/>
            <pc:sldMk cId="404488567" sldId="703"/>
            <ac:spMk id="12" creationId="{8E58D230-12E0-0808-4779-5765DC733C7D}"/>
          </ac:spMkLst>
        </pc:spChg>
        <pc:spChg chg="mod">
          <ac:chgData name="Jason Chapman" userId="2afa659f-f6a2-43c9-b2f0-78af802b6c7a" providerId="ADAL" clId="{7917F342-CE9B-4E06-8888-7BB6AF6EA561}" dt="2026-10-07T16:06:11.067" v="2401" actId="20577"/>
          <ac:spMkLst>
            <pc:docMk/>
            <pc:sldMk cId="404488567" sldId="703"/>
            <ac:spMk id="24" creationId="{B5F80A84-36EA-C763-F683-826D8F1E5357}"/>
          </ac:spMkLst>
        </pc:spChg>
        <pc:spChg chg="mod">
          <ac:chgData name="Jason Chapman" userId="2afa659f-f6a2-43c9-b2f0-78af802b6c7a" providerId="ADAL" clId="{7917F342-CE9B-4E06-8888-7BB6AF6EA561}" dt="2026-10-07T16:07:02.803" v="2506" actId="20577"/>
          <ac:spMkLst>
            <pc:docMk/>
            <pc:sldMk cId="404488567" sldId="703"/>
            <ac:spMk id="25" creationId="{6F2D4909-C444-4925-8BD6-2E3F3781C551}"/>
          </ac:spMkLst>
        </pc:spChg>
        <pc:spChg chg="mod">
          <ac:chgData name="Jason Chapman" userId="2afa659f-f6a2-43c9-b2f0-78af802b6c7a" providerId="ADAL" clId="{7917F342-CE9B-4E06-8888-7BB6AF6EA561}" dt="2026-10-07T16:05:25.343" v="2373" actId="20577"/>
          <ac:spMkLst>
            <pc:docMk/>
            <pc:sldMk cId="404488567" sldId="703"/>
            <ac:spMk id="37" creationId="{E5FFFD26-0842-CDBF-5AB2-7DC54400869D}"/>
          </ac:spMkLst>
        </pc:spChg>
      </pc:sldChg>
      <pc:sldChg chg="addSp delSp modSp mod">
        <pc:chgData name="Jason Chapman" userId="2afa659f-f6a2-43c9-b2f0-78af802b6c7a" providerId="ADAL" clId="{7917F342-CE9B-4E06-8888-7BB6AF6EA561}" dt="2026-10-07T16:08:15.876" v="2511" actId="20577"/>
        <pc:sldMkLst>
          <pc:docMk/>
          <pc:sldMk cId="1578472242" sldId="704"/>
        </pc:sldMkLst>
        <pc:spChg chg="add del mod">
          <ac:chgData name="Jason Chapman" userId="2afa659f-f6a2-43c9-b2f0-78af802b6c7a" providerId="ADAL" clId="{7917F342-CE9B-4E06-8888-7BB6AF6EA561}" dt="2026-10-07T15:10:46.635" v="118"/>
          <ac:spMkLst>
            <pc:docMk/>
            <pc:sldMk cId="1578472242" sldId="704"/>
            <ac:spMk id="3" creationId="{A81267B7-B38E-EDE8-9E01-11CE74EDD3E0}"/>
          </ac:spMkLst>
        </pc:spChg>
        <pc:graphicFrameChg chg="mod modGraphic">
          <ac:chgData name="Jason Chapman" userId="2afa659f-f6a2-43c9-b2f0-78af802b6c7a" providerId="ADAL" clId="{7917F342-CE9B-4E06-8888-7BB6AF6EA561}" dt="2026-10-07T16:08:15.876" v="2511" actId="20577"/>
          <ac:graphicFrameMkLst>
            <pc:docMk/>
            <pc:sldMk cId="1578472242" sldId="704"/>
            <ac:graphicFrameMk id="8" creationId="{92BC54C9-A3EF-5A48-EE4E-CB81397957B4}"/>
          </ac:graphicFrameMkLst>
        </pc:graphicFrameChg>
      </pc:sldChg>
      <pc:sldChg chg="modSp mod">
        <pc:chgData name="Jason Chapman" userId="2afa659f-f6a2-43c9-b2f0-78af802b6c7a" providerId="ADAL" clId="{7917F342-CE9B-4E06-8888-7BB6AF6EA561}" dt="2026-10-07T16:24:47.780" v="3353" actId="20577"/>
        <pc:sldMkLst>
          <pc:docMk/>
          <pc:sldMk cId="1563132178" sldId="706"/>
        </pc:sldMkLst>
        <pc:graphicFrameChg chg="modGraphic">
          <ac:chgData name="Jason Chapman" userId="2afa659f-f6a2-43c9-b2f0-78af802b6c7a" providerId="ADAL" clId="{7917F342-CE9B-4E06-8888-7BB6AF6EA561}" dt="2026-10-07T16:24:47.780" v="3353" actId="20577"/>
          <ac:graphicFrameMkLst>
            <pc:docMk/>
            <pc:sldMk cId="1563132178" sldId="706"/>
            <ac:graphicFrameMk id="8" creationId="{45775E15-9CCC-B3B4-9A77-75A2A9B2F2C7}"/>
          </ac:graphicFrameMkLst>
        </pc:graphicFrameChg>
      </pc:sldChg>
      <pc:sldChg chg="modSp mod">
        <pc:chgData name="Jason Chapman" userId="2afa659f-f6a2-43c9-b2f0-78af802b6c7a" providerId="ADAL" clId="{7917F342-CE9B-4E06-8888-7BB6AF6EA561}" dt="2026-10-07T16:23:33.520" v="3346" actId="20577"/>
        <pc:sldMkLst>
          <pc:docMk/>
          <pc:sldMk cId="2142283827" sldId="707"/>
        </pc:sldMkLst>
        <pc:spChg chg="mod">
          <ac:chgData name="Jason Chapman" userId="2afa659f-f6a2-43c9-b2f0-78af802b6c7a" providerId="ADAL" clId="{7917F342-CE9B-4E06-8888-7BB6AF6EA561}" dt="2026-10-07T16:23:33.520" v="3346" actId="20577"/>
          <ac:spMkLst>
            <pc:docMk/>
            <pc:sldMk cId="2142283827" sldId="707"/>
            <ac:spMk id="3" creationId="{6501048A-1EE6-8ECB-7C53-8FAF3FB84215}"/>
          </ac:spMkLst>
        </pc:spChg>
      </pc:sldChg>
      <pc:sldChg chg="modSp mod">
        <pc:chgData name="Jason Chapman" userId="2afa659f-f6a2-43c9-b2f0-78af802b6c7a" providerId="ADAL" clId="{7917F342-CE9B-4E06-8888-7BB6AF6EA561}" dt="2026-10-07T15:25:16.612" v="1213" actId="313"/>
        <pc:sldMkLst>
          <pc:docMk/>
          <pc:sldMk cId="1019228433" sldId="709"/>
        </pc:sldMkLst>
        <pc:spChg chg="mod">
          <ac:chgData name="Jason Chapman" userId="2afa659f-f6a2-43c9-b2f0-78af802b6c7a" providerId="ADAL" clId="{7917F342-CE9B-4E06-8888-7BB6AF6EA561}" dt="2026-10-07T15:25:16.612" v="1213" actId="313"/>
          <ac:spMkLst>
            <pc:docMk/>
            <pc:sldMk cId="1019228433" sldId="709"/>
            <ac:spMk id="16" creationId="{54790033-E64F-BC35-E73E-4CCEFBA603CE}"/>
          </ac:spMkLst>
        </pc:spChg>
        <pc:spChg chg="mod">
          <ac:chgData name="Jason Chapman" userId="2afa659f-f6a2-43c9-b2f0-78af802b6c7a" providerId="ADAL" clId="{7917F342-CE9B-4E06-8888-7BB6AF6EA561}" dt="2026-10-07T15:25:06.589" v="1194" actId="20577"/>
          <ac:spMkLst>
            <pc:docMk/>
            <pc:sldMk cId="1019228433" sldId="709"/>
            <ac:spMk id="18" creationId="{29D688F9-4B36-0113-862A-53D1C89A336A}"/>
          </ac:spMkLst>
        </pc:spChg>
        <pc:spChg chg="mod">
          <ac:chgData name="Jason Chapman" userId="2afa659f-f6a2-43c9-b2f0-78af802b6c7a" providerId="ADAL" clId="{7917F342-CE9B-4E06-8888-7BB6AF6EA561}" dt="2026-10-07T15:25:13.475" v="1212" actId="20577"/>
          <ac:spMkLst>
            <pc:docMk/>
            <pc:sldMk cId="1019228433" sldId="709"/>
            <ac:spMk id="20" creationId="{712B8AAB-47F5-59EF-4B32-694F77A81DC9}"/>
          </ac:spMkLst>
        </pc:spChg>
      </pc:sldChg>
      <pc:sldChg chg="modSp mod">
        <pc:chgData name="Jason Chapman" userId="2afa659f-f6a2-43c9-b2f0-78af802b6c7a" providerId="ADAL" clId="{7917F342-CE9B-4E06-8888-7BB6AF6EA561}" dt="2026-10-07T16:26:58.353" v="3416" actId="113"/>
        <pc:sldMkLst>
          <pc:docMk/>
          <pc:sldMk cId="2548484819" sldId="717"/>
        </pc:sldMkLst>
        <pc:spChg chg="mod">
          <ac:chgData name="Jason Chapman" userId="2afa659f-f6a2-43c9-b2f0-78af802b6c7a" providerId="ADAL" clId="{7917F342-CE9B-4E06-8888-7BB6AF6EA561}" dt="2026-10-07T16:26:58.353" v="3416" actId="113"/>
          <ac:spMkLst>
            <pc:docMk/>
            <pc:sldMk cId="2548484819" sldId="717"/>
            <ac:spMk id="7" creationId="{9B0B45C8-F19A-4B6D-22C9-8CAEE09F35B5}"/>
          </ac:spMkLst>
        </pc:spChg>
      </pc:sldChg>
      <pc:sldChg chg="modSp mod">
        <pc:chgData name="Jason Chapman" userId="2afa659f-f6a2-43c9-b2f0-78af802b6c7a" providerId="ADAL" clId="{7917F342-CE9B-4E06-8888-7BB6AF6EA561}" dt="2026-10-07T15:45:55.743" v="2238" actId="20577"/>
        <pc:sldMkLst>
          <pc:docMk/>
          <pc:sldMk cId="3347887160" sldId="718"/>
        </pc:sldMkLst>
        <pc:spChg chg="mod">
          <ac:chgData name="Jason Chapman" userId="2afa659f-f6a2-43c9-b2f0-78af802b6c7a" providerId="ADAL" clId="{7917F342-CE9B-4E06-8888-7BB6AF6EA561}" dt="2026-10-07T15:45:13.721" v="2161" actId="20577"/>
          <ac:spMkLst>
            <pc:docMk/>
            <pc:sldMk cId="3347887160" sldId="718"/>
            <ac:spMk id="12" creationId="{1C05655C-597C-61A5-C0B1-A5FCF4221849}"/>
          </ac:spMkLst>
        </pc:spChg>
        <pc:spChg chg="mod">
          <ac:chgData name="Jason Chapman" userId="2afa659f-f6a2-43c9-b2f0-78af802b6c7a" providerId="ADAL" clId="{7917F342-CE9B-4E06-8888-7BB6AF6EA561}" dt="2026-10-07T15:45:55.743" v="2238" actId="20577"/>
          <ac:spMkLst>
            <pc:docMk/>
            <pc:sldMk cId="3347887160" sldId="718"/>
            <ac:spMk id="13" creationId="{8F8A3608-4352-64A0-07C6-3220DA84F3E9}"/>
          </ac:spMkLst>
        </pc:spChg>
      </pc:sldChg>
      <pc:sldChg chg="addSp modSp add mod">
        <pc:chgData name="Jason Chapman" userId="2afa659f-f6a2-43c9-b2f0-78af802b6c7a" providerId="ADAL" clId="{7917F342-CE9B-4E06-8888-7BB6AF6EA561}" dt="2026-10-07T16:12:10.669" v="2570" actId="20577"/>
        <pc:sldMkLst>
          <pc:docMk/>
          <pc:sldMk cId="595956783" sldId="719"/>
        </pc:sldMkLst>
        <pc:spChg chg="mod">
          <ac:chgData name="Jason Chapman" userId="2afa659f-f6a2-43c9-b2f0-78af802b6c7a" providerId="ADAL" clId="{7917F342-CE9B-4E06-8888-7BB6AF6EA561}" dt="2026-10-07T15:16:33.273" v="299" actId="20577"/>
          <ac:spMkLst>
            <pc:docMk/>
            <pc:sldMk cId="595956783" sldId="719"/>
            <ac:spMk id="2" creationId="{654277E5-6CD6-07BD-2304-E9578A38462C}"/>
          </ac:spMkLst>
        </pc:spChg>
        <pc:spChg chg="mod">
          <ac:chgData name="Jason Chapman" userId="2afa659f-f6a2-43c9-b2f0-78af802b6c7a" providerId="ADAL" clId="{7917F342-CE9B-4E06-8888-7BB6AF6EA561}" dt="2026-10-07T15:23:05.650" v="1177" actId="20577"/>
          <ac:spMkLst>
            <pc:docMk/>
            <pc:sldMk cId="595956783" sldId="719"/>
            <ac:spMk id="3" creationId="{9DE010C4-9F0D-9159-8A4A-79EB3C438A7B}"/>
          </ac:spMkLst>
        </pc:spChg>
        <pc:spChg chg="add mod">
          <ac:chgData name="Jason Chapman" userId="2afa659f-f6a2-43c9-b2f0-78af802b6c7a" providerId="ADAL" clId="{7917F342-CE9B-4E06-8888-7BB6AF6EA561}" dt="2026-10-07T16:12:10.669" v="2570" actId="20577"/>
          <ac:spMkLst>
            <pc:docMk/>
            <pc:sldMk cId="595956783" sldId="719"/>
            <ac:spMk id="7" creationId="{F1766B24-5BD4-EF04-1908-B7D9F86B1311}"/>
          </ac:spMkLst>
        </pc:spChg>
      </pc:sldChg>
      <pc:sldChg chg="addSp delSp modSp new mod">
        <pc:chgData name="Jason Chapman" userId="2afa659f-f6a2-43c9-b2f0-78af802b6c7a" providerId="ADAL" clId="{7917F342-CE9B-4E06-8888-7BB6AF6EA561}" dt="2026-10-07T16:33:54.681" v="3736" actId="20577"/>
        <pc:sldMkLst>
          <pc:docMk/>
          <pc:sldMk cId="1345858380" sldId="720"/>
        </pc:sldMkLst>
        <pc:spChg chg="mod">
          <ac:chgData name="Jason Chapman" userId="2afa659f-f6a2-43c9-b2f0-78af802b6c7a" providerId="ADAL" clId="{7917F342-CE9B-4E06-8888-7BB6AF6EA561}" dt="2026-10-07T15:37:14.812" v="1370" actId="20577"/>
          <ac:spMkLst>
            <pc:docMk/>
            <pc:sldMk cId="1345858380" sldId="720"/>
            <ac:spMk id="2" creationId="{DE60CDB2-5426-E011-5D65-F2C7390DF5AB}"/>
          </ac:spMkLst>
        </pc:spChg>
        <pc:spChg chg="del">
          <ac:chgData name="Jason Chapman" userId="2afa659f-f6a2-43c9-b2f0-78af802b6c7a" providerId="ADAL" clId="{7917F342-CE9B-4E06-8888-7BB6AF6EA561}" dt="2026-10-07T15:37:21.629" v="1371" actId="478"/>
          <ac:spMkLst>
            <pc:docMk/>
            <pc:sldMk cId="1345858380" sldId="720"/>
            <ac:spMk id="3" creationId="{EACE8CD6-FD4D-EC4B-2FE6-94A1F96FD72D}"/>
          </ac:spMkLst>
        </pc:spChg>
        <pc:spChg chg="add mod">
          <ac:chgData name="Jason Chapman" userId="2afa659f-f6a2-43c9-b2f0-78af802b6c7a" providerId="ADAL" clId="{7917F342-CE9B-4E06-8888-7BB6AF6EA561}" dt="2026-10-07T16:33:54.681" v="3736" actId="20577"/>
          <ac:spMkLst>
            <pc:docMk/>
            <pc:sldMk cId="1345858380" sldId="720"/>
            <ac:spMk id="7" creationId="{D30B4E4D-952D-844E-8FBF-7DBEBCE404EF}"/>
          </ac:spMkLst>
        </pc:spChg>
        <pc:spChg chg="add del mod">
          <ac:chgData name="Jason Chapman" userId="2afa659f-f6a2-43c9-b2f0-78af802b6c7a" providerId="ADAL" clId="{7917F342-CE9B-4E06-8888-7BB6AF6EA561}" dt="2026-10-07T16:33:21.944" v="3720" actId="22"/>
          <ac:spMkLst>
            <pc:docMk/>
            <pc:sldMk cId="1345858380" sldId="720"/>
            <ac:spMk id="8" creationId="{5FFD666A-DF92-7AE6-4063-1D6FC4C43F75}"/>
          </ac:spMkLst>
        </pc:spChg>
        <pc:graphicFrameChg chg="add mod modGraphic">
          <ac:chgData name="Jason Chapman" userId="2afa659f-f6a2-43c9-b2f0-78af802b6c7a" providerId="ADAL" clId="{7917F342-CE9B-4E06-8888-7BB6AF6EA561}" dt="2026-10-07T15:39:36.678" v="1497" actId="313"/>
          <ac:graphicFrameMkLst>
            <pc:docMk/>
            <pc:sldMk cId="1345858380" sldId="720"/>
            <ac:graphicFrameMk id="6" creationId="{8C10892E-F5F5-A36C-9FEE-2F209110F79F}"/>
          </ac:graphicFrameMkLst>
        </pc:graphicFrameChg>
      </pc:sldChg>
      <pc:sldChg chg="addSp delSp modSp add mod">
        <pc:chgData name="Jason Chapman" userId="2afa659f-f6a2-43c9-b2f0-78af802b6c7a" providerId="ADAL" clId="{7917F342-CE9B-4E06-8888-7BB6AF6EA561}" dt="2026-10-07T15:57:59.424" v="2288"/>
        <pc:sldMkLst>
          <pc:docMk/>
          <pc:sldMk cId="2221143527" sldId="721"/>
        </pc:sldMkLst>
        <pc:spChg chg="mod">
          <ac:chgData name="Jason Chapman" userId="2afa659f-f6a2-43c9-b2f0-78af802b6c7a" providerId="ADAL" clId="{7917F342-CE9B-4E06-8888-7BB6AF6EA561}" dt="2026-10-07T15:46:29.953" v="2257" actId="20577"/>
          <ac:spMkLst>
            <pc:docMk/>
            <pc:sldMk cId="2221143527" sldId="721"/>
            <ac:spMk id="2" creationId="{ACC24BB0-A25D-3B5F-9BE3-B6DE03785E6F}"/>
          </ac:spMkLst>
        </pc:spChg>
        <pc:spChg chg="del mod">
          <ac:chgData name="Jason Chapman" userId="2afa659f-f6a2-43c9-b2f0-78af802b6c7a" providerId="ADAL" clId="{7917F342-CE9B-4E06-8888-7BB6AF6EA561}" dt="2026-10-07T15:46:15.192" v="2240" actId="22"/>
          <ac:spMkLst>
            <pc:docMk/>
            <pc:sldMk cId="2221143527" sldId="721"/>
            <ac:spMk id="3" creationId="{646C201E-2649-61F3-71F5-03F5361C2081}"/>
          </ac:spMkLst>
        </pc:spChg>
        <pc:spChg chg="add mod">
          <ac:chgData name="Jason Chapman" userId="2afa659f-f6a2-43c9-b2f0-78af802b6c7a" providerId="ADAL" clId="{7917F342-CE9B-4E06-8888-7BB6AF6EA561}" dt="2026-10-07T15:46:19.583" v="2242" actId="14100"/>
          <ac:spMkLst>
            <pc:docMk/>
            <pc:sldMk cId="2221143527" sldId="721"/>
            <ac:spMk id="7" creationId="{787A7A9C-D8A9-AB62-F474-9004B17C9ACD}"/>
          </ac:spMkLst>
        </pc:spChg>
        <pc:spChg chg="add mod">
          <ac:chgData name="Jason Chapman" userId="2afa659f-f6a2-43c9-b2f0-78af802b6c7a" providerId="ADAL" clId="{7917F342-CE9B-4E06-8888-7BB6AF6EA561}" dt="2026-10-07T15:46:57.885" v="2267" actId="20577"/>
          <ac:spMkLst>
            <pc:docMk/>
            <pc:sldMk cId="2221143527" sldId="721"/>
            <ac:spMk id="8" creationId="{0E2ED2F4-18CE-EAF3-A5B9-1B31579DF594}"/>
          </ac:spMkLst>
        </pc:spChg>
        <pc:graphicFrameChg chg="add mod modGraphic">
          <ac:chgData name="Jason Chapman" userId="2afa659f-f6a2-43c9-b2f0-78af802b6c7a" providerId="ADAL" clId="{7917F342-CE9B-4E06-8888-7BB6AF6EA561}" dt="2026-10-07T15:56:44.923" v="2280" actId="1076"/>
          <ac:graphicFrameMkLst>
            <pc:docMk/>
            <pc:sldMk cId="2221143527" sldId="721"/>
            <ac:graphicFrameMk id="3" creationId="{27A89B49-25F0-2BC1-E062-363FAECAE715}"/>
          </ac:graphicFrameMkLst>
        </pc:graphicFrameChg>
        <pc:graphicFrameChg chg="add mod modGraphic">
          <ac:chgData name="Jason Chapman" userId="2afa659f-f6a2-43c9-b2f0-78af802b6c7a" providerId="ADAL" clId="{7917F342-CE9B-4E06-8888-7BB6AF6EA561}" dt="2026-10-07T15:57:59.424" v="2288"/>
          <ac:graphicFrameMkLst>
            <pc:docMk/>
            <pc:sldMk cId="2221143527" sldId="721"/>
            <ac:graphicFrameMk id="6" creationId="{0B536BBD-FE21-4234-0821-F8AB2D220D32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Recidivism</a:t>
            </a:r>
            <a:r>
              <a:rPr lang="en-US" baseline="0"/>
              <a:t> Rates  vs. Case Plan Quality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Sample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Poor Quality Case Plan</c:v>
                </c:pt>
                <c:pt idx="1">
                  <c:v>High Quality Case Plan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0.315</c:v>
                </c:pt>
                <c:pt idx="1">
                  <c:v>0.14899999999999999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9-4BB5-94C0-A97B92E5CD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 Risk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Poor Quality Case Plan</c:v>
                </c:pt>
                <c:pt idx="1">
                  <c:v>High Quality Case Plan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0.38500000000000001</c:v>
                </c:pt>
                <c:pt idx="1">
                  <c:v>0.216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F9-4BB5-94C0-A97B92E5CD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1023839"/>
        <c:axId val="1131020959"/>
      </c:barChart>
      <c:catAx>
        <c:axId val="113102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020959"/>
        <c:crosses val="autoZero"/>
        <c:auto val="1"/>
        <c:lblAlgn val="ctr"/>
        <c:lblOffset val="100"/>
        <c:noMultiLvlLbl val="0"/>
      </c:catAx>
      <c:valAx>
        <c:axId val="1131020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0238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8E0B69-A748-4BCE-A391-6101ACA29EC1}" type="doc">
      <dgm:prSet loTypeId="urn:microsoft.com/office/officeart/2005/8/layout/radial4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159A8-8A01-4E4E-A24F-0F7F8B2BCBCD}">
      <dgm:prSet phldrT="[Text]" phldr="0"/>
      <dgm:spPr>
        <a:solidFill>
          <a:srgbClr val="FF9350"/>
        </a:solidFill>
      </dgm:spPr>
      <dgm:t>
        <a:bodyPr/>
        <a:lstStyle/>
        <a:p>
          <a:r>
            <a:rPr lang="en-US" dirty="0"/>
            <a:t>Overload</a:t>
          </a:r>
        </a:p>
      </dgm:t>
    </dgm:pt>
    <dgm:pt modelId="{ABC1D0A4-A381-43C0-8594-967008D4CD9E}" type="parTrans" cxnId="{396B17BD-16C1-43AD-81A9-B75C556D2B0D}">
      <dgm:prSet/>
      <dgm:spPr/>
      <dgm:t>
        <a:bodyPr/>
        <a:lstStyle/>
        <a:p>
          <a:endParaRPr lang="en-US"/>
        </a:p>
      </dgm:t>
    </dgm:pt>
    <dgm:pt modelId="{C8C44801-7E0E-48C7-ABC2-BE66168370FF}" type="sibTrans" cxnId="{396B17BD-16C1-43AD-81A9-B75C556D2B0D}">
      <dgm:prSet/>
      <dgm:spPr/>
      <dgm:t>
        <a:bodyPr/>
        <a:lstStyle/>
        <a:p>
          <a:endParaRPr lang="en-US"/>
        </a:p>
      </dgm:t>
    </dgm:pt>
    <dgm:pt modelId="{4F6E77CD-706C-4CFE-A3D5-2F6D371FE995}">
      <dgm:prSet phldrT="[Text]" phldr="0"/>
      <dgm:spPr/>
      <dgm:t>
        <a:bodyPr/>
        <a:lstStyle/>
        <a:p>
          <a:r>
            <a:rPr lang="en-US" dirty="0"/>
            <a:t>More Voices</a:t>
          </a:r>
        </a:p>
      </dgm:t>
    </dgm:pt>
    <dgm:pt modelId="{8CA9AEDF-7B6B-4DC3-BAAB-EB7A7B8EB2F3}" type="parTrans" cxnId="{FCFBB754-4667-42E8-AFC2-07D767242124}">
      <dgm:prSet/>
      <dgm:spPr/>
      <dgm:t>
        <a:bodyPr/>
        <a:lstStyle/>
        <a:p>
          <a:endParaRPr lang="en-US"/>
        </a:p>
      </dgm:t>
    </dgm:pt>
    <dgm:pt modelId="{A5352A29-251F-4631-880D-6BE3DDB7A736}" type="sibTrans" cxnId="{FCFBB754-4667-42E8-AFC2-07D767242124}">
      <dgm:prSet/>
      <dgm:spPr/>
      <dgm:t>
        <a:bodyPr/>
        <a:lstStyle/>
        <a:p>
          <a:endParaRPr lang="en-US"/>
        </a:p>
      </dgm:t>
    </dgm:pt>
    <dgm:pt modelId="{EAAD3064-E8B4-47B5-A2B7-2CA20A04E860}">
      <dgm:prSet phldrT="[Text]" phldr="0"/>
      <dgm:spPr/>
      <dgm:t>
        <a:bodyPr/>
        <a:lstStyle/>
        <a:p>
          <a:r>
            <a:rPr lang="en-US" dirty="0"/>
            <a:t>More Goals</a:t>
          </a:r>
        </a:p>
      </dgm:t>
    </dgm:pt>
    <dgm:pt modelId="{B4901C71-4E1D-405C-A2FB-2A86166F412B}" type="parTrans" cxnId="{D28E6B70-CA8C-44DB-B38D-895989FAA5FD}">
      <dgm:prSet/>
      <dgm:spPr/>
      <dgm:t>
        <a:bodyPr/>
        <a:lstStyle/>
        <a:p>
          <a:endParaRPr lang="en-US"/>
        </a:p>
      </dgm:t>
    </dgm:pt>
    <dgm:pt modelId="{2CC72794-4C6D-4368-ABFB-D46FD3459612}" type="sibTrans" cxnId="{D28E6B70-CA8C-44DB-B38D-895989FAA5FD}">
      <dgm:prSet/>
      <dgm:spPr/>
      <dgm:t>
        <a:bodyPr/>
        <a:lstStyle/>
        <a:p>
          <a:endParaRPr lang="en-US"/>
        </a:p>
      </dgm:t>
    </dgm:pt>
    <dgm:pt modelId="{F8ADB7B3-3C9A-46F5-84FC-A2E2324AA57E}">
      <dgm:prSet phldrT="[Text]" phldr="0"/>
      <dgm:spPr/>
      <dgm:t>
        <a:bodyPr/>
        <a:lstStyle/>
        <a:p>
          <a:r>
            <a:rPr lang="en-US" dirty="0"/>
            <a:t>More Data</a:t>
          </a:r>
        </a:p>
      </dgm:t>
    </dgm:pt>
    <dgm:pt modelId="{2CB8206C-B2CD-4637-B9E5-0931AB0B9308}" type="parTrans" cxnId="{EF9A88CA-734C-4B98-8C90-09DAD3AA1955}">
      <dgm:prSet/>
      <dgm:spPr/>
      <dgm:t>
        <a:bodyPr/>
        <a:lstStyle/>
        <a:p>
          <a:endParaRPr lang="en-US"/>
        </a:p>
      </dgm:t>
    </dgm:pt>
    <dgm:pt modelId="{B384F4A4-F89F-4E3C-907B-D6966E039811}" type="sibTrans" cxnId="{EF9A88CA-734C-4B98-8C90-09DAD3AA1955}">
      <dgm:prSet/>
      <dgm:spPr/>
      <dgm:t>
        <a:bodyPr/>
        <a:lstStyle/>
        <a:p>
          <a:endParaRPr lang="en-US"/>
        </a:p>
      </dgm:t>
    </dgm:pt>
    <dgm:pt modelId="{79A0CC4C-559A-4798-9FB5-6D5FDB6EB2E1}">
      <dgm:prSet phldrT="[Text]" phldr="0"/>
      <dgm:spPr/>
      <dgm:t>
        <a:bodyPr/>
        <a:lstStyle/>
        <a:p>
          <a:r>
            <a:rPr lang="en-US" dirty="0"/>
            <a:t>Assessments, reports, notes, recommendations</a:t>
          </a:r>
        </a:p>
      </dgm:t>
    </dgm:pt>
    <dgm:pt modelId="{506BF68B-58CE-492C-9581-54425C1F9C94}" type="parTrans" cxnId="{E5BFEE0C-4856-472F-B28C-58A011BB4E18}">
      <dgm:prSet/>
      <dgm:spPr/>
      <dgm:t>
        <a:bodyPr/>
        <a:lstStyle/>
        <a:p>
          <a:endParaRPr lang="en-US"/>
        </a:p>
      </dgm:t>
    </dgm:pt>
    <dgm:pt modelId="{0AC576EB-B206-4F7D-BD0F-1C956724DD50}" type="sibTrans" cxnId="{E5BFEE0C-4856-472F-B28C-58A011BB4E18}">
      <dgm:prSet/>
      <dgm:spPr/>
      <dgm:t>
        <a:bodyPr/>
        <a:lstStyle/>
        <a:p>
          <a:endParaRPr lang="en-US"/>
        </a:p>
      </dgm:t>
    </dgm:pt>
    <dgm:pt modelId="{1B242381-4537-431A-B1ED-E333AD1E6210}">
      <dgm:prSet phldrT="[Text]" phldr="0"/>
      <dgm:spPr/>
      <dgm:t>
        <a:bodyPr/>
        <a:lstStyle/>
        <a:p>
          <a:r>
            <a:rPr lang="en-US" dirty="0"/>
            <a:t>Treatment, supervision, case management, providers, court, attorneys</a:t>
          </a:r>
        </a:p>
      </dgm:t>
    </dgm:pt>
    <dgm:pt modelId="{54BCD0E2-0A3D-417D-827C-D170A46D14FA}" type="parTrans" cxnId="{46292B1E-DFC4-408E-A5DE-22C4D5F727A5}">
      <dgm:prSet/>
      <dgm:spPr/>
      <dgm:t>
        <a:bodyPr/>
        <a:lstStyle/>
        <a:p>
          <a:endParaRPr lang="en-US"/>
        </a:p>
      </dgm:t>
    </dgm:pt>
    <dgm:pt modelId="{13907B56-1D50-4BA9-8BA8-9379B963468D}" type="sibTrans" cxnId="{46292B1E-DFC4-408E-A5DE-22C4D5F727A5}">
      <dgm:prSet/>
      <dgm:spPr/>
      <dgm:t>
        <a:bodyPr/>
        <a:lstStyle/>
        <a:p>
          <a:endParaRPr lang="en-US"/>
        </a:p>
      </dgm:t>
    </dgm:pt>
    <dgm:pt modelId="{B94980F7-374D-47D6-B1FE-F40E8B76A7E0}">
      <dgm:prSet phldrT="[Text]" phldr="0"/>
      <dgm:spPr/>
      <dgm:t>
        <a:bodyPr/>
        <a:lstStyle/>
        <a:p>
          <a:r>
            <a:rPr lang="en-US" dirty="0"/>
            <a:t>Compliance, safety, recovery, criminogenic needs, responsivity, client goals, stability</a:t>
          </a:r>
        </a:p>
      </dgm:t>
    </dgm:pt>
    <dgm:pt modelId="{BC07B246-9391-4DD2-8F12-3350B35DA72A}" type="parTrans" cxnId="{9D8628E0-BAE5-4FE5-8099-696AAA534015}">
      <dgm:prSet/>
      <dgm:spPr/>
      <dgm:t>
        <a:bodyPr/>
        <a:lstStyle/>
        <a:p>
          <a:endParaRPr lang="en-US"/>
        </a:p>
      </dgm:t>
    </dgm:pt>
    <dgm:pt modelId="{A655C170-5F0E-4189-BA01-C17F60ECCB8C}" type="sibTrans" cxnId="{9D8628E0-BAE5-4FE5-8099-696AAA534015}">
      <dgm:prSet/>
      <dgm:spPr/>
      <dgm:t>
        <a:bodyPr/>
        <a:lstStyle/>
        <a:p>
          <a:endParaRPr lang="en-US"/>
        </a:p>
      </dgm:t>
    </dgm:pt>
    <dgm:pt modelId="{33FAAAC8-F422-4052-822E-5129C91B476B}">
      <dgm:prSet phldrT="[Text]" phldr="0"/>
      <dgm:spPr/>
      <dgm:t>
        <a:bodyPr/>
        <a:lstStyle/>
        <a:p>
          <a:r>
            <a:rPr lang="en-US"/>
            <a:t>More Meetings</a:t>
          </a:r>
          <a:endParaRPr lang="en-US" dirty="0"/>
        </a:p>
      </dgm:t>
    </dgm:pt>
    <dgm:pt modelId="{47B3F2B9-0D3E-4CCA-8F46-EEF320868B7D}" type="parTrans" cxnId="{C5F4119E-C4C3-4340-8987-DC6052E7E589}">
      <dgm:prSet/>
      <dgm:spPr/>
      <dgm:t>
        <a:bodyPr/>
        <a:lstStyle/>
        <a:p>
          <a:endParaRPr lang="en-US"/>
        </a:p>
      </dgm:t>
    </dgm:pt>
    <dgm:pt modelId="{C053BB24-D92C-4C67-AA30-FC6AB7682FC2}" type="sibTrans" cxnId="{C5F4119E-C4C3-4340-8987-DC6052E7E589}">
      <dgm:prSet/>
      <dgm:spPr/>
      <dgm:t>
        <a:bodyPr/>
        <a:lstStyle/>
        <a:p>
          <a:endParaRPr lang="en-US"/>
        </a:p>
      </dgm:t>
    </dgm:pt>
    <dgm:pt modelId="{5760BB47-EFA5-450E-B386-90639894A441}">
      <dgm:prSet phldrT="[Text]" phldr="0"/>
      <dgm:spPr/>
      <dgm:t>
        <a:bodyPr/>
        <a:lstStyle/>
        <a:p>
          <a:r>
            <a:rPr lang="en-US"/>
            <a:t>Staffing, treatment team, case conference</a:t>
          </a:r>
          <a:endParaRPr lang="en-US" dirty="0"/>
        </a:p>
      </dgm:t>
    </dgm:pt>
    <dgm:pt modelId="{6210EDDE-C245-4C25-8D24-076DCF6F661D}" type="parTrans" cxnId="{C90464A8-7E5D-4E59-9475-49AE2E60F2FC}">
      <dgm:prSet/>
      <dgm:spPr/>
      <dgm:t>
        <a:bodyPr/>
        <a:lstStyle/>
        <a:p>
          <a:endParaRPr lang="en-US"/>
        </a:p>
      </dgm:t>
    </dgm:pt>
    <dgm:pt modelId="{B0013777-C1FD-47AE-B29E-377BD65E9273}" type="sibTrans" cxnId="{C90464A8-7E5D-4E59-9475-49AE2E60F2FC}">
      <dgm:prSet/>
      <dgm:spPr/>
      <dgm:t>
        <a:bodyPr/>
        <a:lstStyle/>
        <a:p>
          <a:endParaRPr lang="en-US"/>
        </a:p>
      </dgm:t>
    </dgm:pt>
    <dgm:pt modelId="{86B8B0EA-E472-48BD-BB42-E76815287B3D}">
      <dgm:prSet phldrT="[Text]" phldr="0"/>
      <dgm:spPr/>
      <dgm:t>
        <a:bodyPr/>
        <a:lstStyle/>
        <a:p>
          <a:r>
            <a:rPr lang="en-US"/>
            <a:t>More Documents</a:t>
          </a:r>
          <a:endParaRPr lang="en-US" dirty="0"/>
        </a:p>
      </dgm:t>
    </dgm:pt>
    <dgm:pt modelId="{0F899770-123F-471D-A55E-8A94E51B9CDD}" type="parTrans" cxnId="{B8D720CF-B1B3-415C-A8C6-439F1BA7BF22}">
      <dgm:prSet/>
      <dgm:spPr/>
      <dgm:t>
        <a:bodyPr/>
        <a:lstStyle/>
        <a:p>
          <a:endParaRPr lang="en-US"/>
        </a:p>
      </dgm:t>
    </dgm:pt>
    <dgm:pt modelId="{3A8C502B-7953-44FC-8808-0C03E053BB05}" type="sibTrans" cxnId="{B8D720CF-B1B3-415C-A8C6-439F1BA7BF22}">
      <dgm:prSet/>
      <dgm:spPr/>
      <dgm:t>
        <a:bodyPr/>
        <a:lstStyle/>
        <a:p>
          <a:endParaRPr lang="en-US"/>
        </a:p>
      </dgm:t>
    </dgm:pt>
    <dgm:pt modelId="{FE6C5351-DCA7-4E80-B1F2-5C5175A1E0D8}">
      <dgm:prSet phldrT="[Text]" phldr="0"/>
      <dgm:spPr/>
      <dgm:t>
        <a:bodyPr/>
        <a:lstStyle/>
        <a:p>
          <a:r>
            <a:rPr lang="en-US"/>
            <a:t>Conditions, referrals, reports, plans, updates</a:t>
          </a:r>
          <a:endParaRPr lang="en-US" dirty="0"/>
        </a:p>
      </dgm:t>
    </dgm:pt>
    <dgm:pt modelId="{788C53A6-6584-4628-800C-46A874B33942}" type="parTrans" cxnId="{62813290-4BBD-467C-A83D-417EB47F3EA3}">
      <dgm:prSet/>
      <dgm:spPr/>
      <dgm:t>
        <a:bodyPr/>
        <a:lstStyle/>
        <a:p>
          <a:endParaRPr lang="en-US"/>
        </a:p>
      </dgm:t>
    </dgm:pt>
    <dgm:pt modelId="{2CD68832-206B-433A-A72E-DD2CC222BF21}" type="sibTrans" cxnId="{62813290-4BBD-467C-A83D-417EB47F3EA3}">
      <dgm:prSet/>
      <dgm:spPr/>
      <dgm:t>
        <a:bodyPr/>
        <a:lstStyle/>
        <a:p>
          <a:endParaRPr lang="en-US"/>
        </a:p>
      </dgm:t>
    </dgm:pt>
    <dgm:pt modelId="{671AA92D-8062-4642-9DD0-33021BCD5C8B}" type="pres">
      <dgm:prSet presAssocID="{9B8E0B69-A748-4BCE-A391-6101ACA29EC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470D6B0-76E1-478A-AB2C-8205F3C5D334}" type="pres">
      <dgm:prSet presAssocID="{210159A8-8A01-4E4E-A24F-0F7F8B2BCBCD}" presName="centerShape" presStyleLbl="node0" presStyleIdx="0" presStyleCnt="1"/>
      <dgm:spPr>
        <a:prstGeom prst="irregularSeal1">
          <a:avLst/>
        </a:prstGeom>
      </dgm:spPr>
    </dgm:pt>
    <dgm:pt modelId="{89C60855-78EA-486B-B74E-CC74A2E0BCB4}" type="pres">
      <dgm:prSet presAssocID="{2CB8206C-B2CD-4637-B9E5-0931AB0B9308}" presName="parTrans" presStyleLbl="bgSibTrans2D1" presStyleIdx="0" presStyleCnt="5"/>
      <dgm:spPr/>
    </dgm:pt>
    <dgm:pt modelId="{6AA9CFC1-60F6-4827-8D65-3B40B33FE5FB}" type="pres">
      <dgm:prSet presAssocID="{F8ADB7B3-3C9A-46F5-84FC-A2E2324AA57E}" presName="node" presStyleLbl="node1" presStyleIdx="0" presStyleCnt="5">
        <dgm:presLayoutVars>
          <dgm:bulletEnabled val="1"/>
        </dgm:presLayoutVars>
      </dgm:prSet>
      <dgm:spPr/>
    </dgm:pt>
    <dgm:pt modelId="{AAB846CB-9726-4889-A6E4-73BBC39D93EE}" type="pres">
      <dgm:prSet presAssocID="{8CA9AEDF-7B6B-4DC3-BAAB-EB7A7B8EB2F3}" presName="parTrans" presStyleLbl="bgSibTrans2D1" presStyleIdx="1" presStyleCnt="5"/>
      <dgm:spPr/>
    </dgm:pt>
    <dgm:pt modelId="{9E47BBDF-89CC-4D18-A372-6A33C1130838}" type="pres">
      <dgm:prSet presAssocID="{4F6E77CD-706C-4CFE-A3D5-2F6D371FE995}" presName="node" presStyleLbl="node1" presStyleIdx="1" presStyleCnt="5">
        <dgm:presLayoutVars>
          <dgm:bulletEnabled val="1"/>
        </dgm:presLayoutVars>
      </dgm:prSet>
      <dgm:spPr/>
    </dgm:pt>
    <dgm:pt modelId="{460CDED5-6DEA-4DED-BE18-F0B203CF56A9}" type="pres">
      <dgm:prSet presAssocID="{B4901C71-4E1D-405C-A2FB-2A86166F412B}" presName="parTrans" presStyleLbl="bgSibTrans2D1" presStyleIdx="2" presStyleCnt="5"/>
      <dgm:spPr/>
    </dgm:pt>
    <dgm:pt modelId="{C8DFEFD8-66E2-47C3-A98A-16CC86AB5E69}" type="pres">
      <dgm:prSet presAssocID="{EAAD3064-E8B4-47B5-A2B7-2CA20A04E860}" presName="node" presStyleLbl="node1" presStyleIdx="2" presStyleCnt="5">
        <dgm:presLayoutVars>
          <dgm:bulletEnabled val="1"/>
        </dgm:presLayoutVars>
      </dgm:prSet>
      <dgm:spPr/>
    </dgm:pt>
    <dgm:pt modelId="{1369C062-9D28-41D2-8285-4F7980529AF2}" type="pres">
      <dgm:prSet presAssocID="{47B3F2B9-0D3E-4CCA-8F46-EEF320868B7D}" presName="parTrans" presStyleLbl="bgSibTrans2D1" presStyleIdx="3" presStyleCnt="5"/>
      <dgm:spPr/>
    </dgm:pt>
    <dgm:pt modelId="{700253C2-D67F-429B-8BB1-0850B06906D2}" type="pres">
      <dgm:prSet presAssocID="{33FAAAC8-F422-4052-822E-5129C91B476B}" presName="node" presStyleLbl="node1" presStyleIdx="3" presStyleCnt="5">
        <dgm:presLayoutVars>
          <dgm:bulletEnabled val="1"/>
        </dgm:presLayoutVars>
      </dgm:prSet>
      <dgm:spPr/>
    </dgm:pt>
    <dgm:pt modelId="{A35B0E0F-5D02-44C8-8365-9D15648B9289}" type="pres">
      <dgm:prSet presAssocID="{0F899770-123F-471D-A55E-8A94E51B9CDD}" presName="parTrans" presStyleLbl="bgSibTrans2D1" presStyleIdx="4" presStyleCnt="5"/>
      <dgm:spPr/>
    </dgm:pt>
    <dgm:pt modelId="{CD73F3B8-7119-4989-81AF-CC6D423E5633}" type="pres">
      <dgm:prSet presAssocID="{86B8B0EA-E472-48BD-BB42-E76815287B3D}" presName="node" presStyleLbl="node1" presStyleIdx="4" presStyleCnt="5">
        <dgm:presLayoutVars>
          <dgm:bulletEnabled val="1"/>
        </dgm:presLayoutVars>
      </dgm:prSet>
      <dgm:spPr/>
    </dgm:pt>
  </dgm:ptLst>
  <dgm:cxnLst>
    <dgm:cxn modelId="{E5BFEE0C-4856-472F-B28C-58A011BB4E18}" srcId="{F8ADB7B3-3C9A-46F5-84FC-A2E2324AA57E}" destId="{79A0CC4C-559A-4798-9FB5-6D5FDB6EB2E1}" srcOrd="0" destOrd="0" parTransId="{506BF68B-58CE-492C-9581-54425C1F9C94}" sibTransId="{0AC576EB-B206-4F7D-BD0F-1C956724DD50}"/>
    <dgm:cxn modelId="{46292B1E-DFC4-408E-A5DE-22C4D5F727A5}" srcId="{4F6E77CD-706C-4CFE-A3D5-2F6D371FE995}" destId="{1B242381-4537-431A-B1ED-E333AD1E6210}" srcOrd="0" destOrd="0" parTransId="{54BCD0E2-0A3D-417D-827C-D170A46D14FA}" sibTransId="{13907B56-1D50-4BA9-8BA8-9379B963468D}"/>
    <dgm:cxn modelId="{2AC68B1F-F270-4E2D-9EAA-4D14CC8EC7B3}" type="presOf" srcId="{5760BB47-EFA5-450E-B386-90639894A441}" destId="{700253C2-D67F-429B-8BB1-0850B06906D2}" srcOrd="0" destOrd="1" presId="urn:microsoft.com/office/officeart/2005/8/layout/radial4"/>
    <dgm:cxn modelId="{5063592D-FD59-49DB-8427-04971FAE3688}" type="presOf" srcId="{1B242381-4537-431A-B1ED-E333AD1E6210}" destId="{9E47BBDF-89CC-4D18-A372-6A33C1130838}" srcOrd="0" destOrd="1" presId="urn:microsoft.com/office/officeart/2005/8/layout/radial4"/>
    <dgm:cxn modelId="{AB63032E-404D-4C77-885A-E87A142AC7A7}" type="presOf" srcId="{33FAAAC8-F422-4052-822E-5129C91B476B}" destId="{700253C2-D67F-429B-8BB1-0850B06906D2}" srcOrd="0" destOrd="0" presId="urn:microsoft.com/office/officeart/2005/8/layout/radial4"/>
    <dgm:cxn modelId="{ED461540-2DDD-4949-AC88-C58FBC10C96F}" type="presOf" srcId="{79A0CC4C-559A-4798-9FB5-6D5FDB6EB2E1}" destId="{6AA9CFC1-60F6-4827-8D65-3B40B33FE5FB}" srcOrd="0" destOrd="1" presId="urn:microsoft.com/office/officeart/2005/8/layout/radial4"/>
    <dgm:cxn modelId="{D28E6B70-CA8C-44DB-B38D-895989FAA5FD}" srcId="{210159A8-8A01-4E4E-A24F-0F7F8B2BCBCD}" destId="{EAAD3064-E8B4-47B5-A2B7-2CA20A04E860}" srcOrd="2" destOrd="0" parTransId="{B4901C71-4E1D-405C-A2FB-2A86166F412B}" sibTransId="{2CC72794-4C6D-4368-ABFB-D46FD3459612}"/>
    <dgm:cxn modelId="{B0F4D150-33B8-4141-8389-58185A89F93D}" type="presOf" srcId="{86B8B0EA-E472-48BD-BB42-E76815287B3D}" destId="{CD73F3B8-7119-4989-81AF-CC6D423E5633}" srcOrd="0" destOrd="0" presId="urn:microsoft.com/office/officeart/2005/8/layout/radial4"/>
    <dgm:cxn modelId="{FCFBB754-4667-42E8-AFC2-07D767242124}" srcId="{210159A8-8A01-4E4E-A24F-0F7F8B2BCBCD}" destId="{4F6E77CD-706C-4CFE-A3D5-2F6D371FE995}" srcOrd="1" destOrd="0" parTransId="{8CA9AEDF-7B6B-4DC3-BAAB-EB7A7B8EB2F3}" sibTransId="{A5352A29-251F-4631-880D-6BE3DDB7A736}"/>
    <dgm:cxn modelId="{D769A37B-6931-43D0-818E-A11A2D680E5F}" type="presOf" srcId="{B94980F7-374D-47D6-B1FE-F40E8B76A7E0}" destId="{C8DFEFD8-66E2-47C3-A98A-16CC86AB5E69}" srcOrd="0" destOrd="1" presId="urn:microsoft.com/office/officeart/2005/8/layout/radial4"/>
    <dgm:cxn modelId="{B8F62F7D-A637-4F68-A497-945450BA8F12}" type="presOf" srcId="{8CA9AEDF-7B6B-4DC3-BAAB-EB7A7B8EB2F3}" destId="{AAB846CB-9726-4889-A6E4-73BBC39D93EE}" srcOrd="0" destOrd="0" presId="urn:microsoft.com/office/officeart/2005/8/layout/radial4"/>
    <dgm:cxn modelId="{97CFC889-7834-4D02-9796-46CD93BBBCDB}" type="presOf" srcId="{2CB8206C-B2CD-4637-B9E5-0931AB0B9308}" destId="{89C60855-78EA-486B-B74E-CC74A2E0BCB4}" srcOrd="0" destOrd="0" presId="urn:microsoft.com/office/officeart/2005/8/layout/radial4"/>
    <dgm:cxn modelId="{B0B7228B-7FFD-47E9-8DA2-BDB3C693D02C}" type="presOf" srcId="{47B3F2B9-0D3E-4CCA-8F46-EEF320868B7D}" destId="{1369C062-9D28-41D2-8285-4F7980529AF2}" srcOrd="0" destOrd="0" presId="urn:microsoft.com/office/officeart/2005/8/layout/radial4"/>
    <dgm:cxn modelId="{7B70BA8D-911D-4B1D-9582-AA59048E59E4}" type="presOf" srcId="{FE6C5351-DCA7-4E80-B1F2-5C5175A1E0D8}" destId="{CD73F3B8-7119-4989-81AF-CC6D423E5633}" srcOrd="0" destOrd="1" presId="urn:microsoft.com/office/officeart/2005/8/layout/radial4"/>
    <dgm:cxn modelId="{62813290-4BBD-467C-A83D-417EB47F3EA3}" srcId="{86B8B0EA-E472-48BD-BB42-E76815287B3D}" destId="{FE6C5351-DCA7-4E80-B1F2-5C5175A1E0D8}" srcOrd="0" destOrd="0" parTransId="{788C53A6-6584-4628-800C-46A874B33942}" sibTransId="{2CD68832-206B-433A-A72E-DD2CC222BF21}"/>
    <dgm:cxn modelId="{4ACFEC9B-FF3D-4DC8-A590-B69508C85E74}" type="presOf" srcId="{210159A8-8A01-4E4E-A24F-0F7F8B2BCBCD}" destId="{A470D6B0-76E1-478A-AB2C-8205F3C5D334}" srcOrd="0" destOrd="0" presId="urn:microsoft.com/office/officeart/2005/8/layout/radial4"/>
    <dgm:cxn modelId="{C5F4119E-C4C3-4340-8987-DC6052E7E589}" srcId="{210159A8-8A01-4E4E-A24F-0F7F8B2BCBCD}" destId="{33FAAAC8-F422-4052-822E-5129C91B476B}" srcOrd="3" destOrd="0" parTransId="{47B3F2B9-0D3E-4CCA-8F46-EEF320868B7D}" sibTransId="{C053BB24-D92C-4C67-AA30-FC6AB7682FC2}"/>
    <dgm:cxn modelId="{5883B2A4-70E3-45B4-BD92-21F9CA77C9B1}" type="presOf" srcId="{4F6E77CD-706C-4CFE-A3D5-2F6D371FE995}" destId="{9E47BBDF-89CC-4D18-A372-6A33C1130838}" srcOrd="0" destOrd="0" presId="urn:microsoft.com/office/officeart/2005/8/layout/radial4"/>
    <dgm:cxn modelId="{ED4FF6A6-5EA2-46F0-B9D4-800EB61DCC47}" type="presOf" srcId="{0F899770-123F-471D-A55E-8A94E51B9CDD}" destId="{A35B0E0F-5D02-44C8-8365-9D15648B9289}" srcOrd="0" destOrd="0" presId="urn:microsoft.com/office/officeart/2005/8/layout/radial4"/>
    <dgm:cxn modelId="{C90464A8-7E5D-4E59-9475-49AE2E60F2FC}" srcId="{33FAAAC8-F422-4052-822E-5129C91B476B}" destId="{5760BB47-EFA5-450E-B386-90639894A441}" srcOrd="0" destOrd="0" parTransId="{6210EDDE-C245-4C25-8D24-076DCF6F661D}" sibTransId="{B0013777-C1FD-47AE-B29E-377BD65E9273}"/>
    <dgm:cxn modelId="{E4D7BBBB-2D3A-480F-BF17-21FA21EEB3E2}" type="presOf" srcId="{F8ADB7B3-3C9A-46F5-84FC-A2E2324AA57E}" destId="{6AA9CFC1-60F6-4827-8D65-3B40B33FE5FB}" srcOrd="0" destOrd="0" presId="urn:microsoft.com/office/officeart/2005/8/layout/radial4"/>
    <dgm:cxn modelId="{396B17BD-16C1-43AD-81A9-B75C556D2B0D}" srcId="{9B8E0B69-A748-4BCE-A391-6101ACA29EC1}" destId="{210159A8-8A01-4E4E-A24F-0F7F8B2BCBCD}" srcOrd="0" destOrd="0" parTransId="{ABC1D0A4-A381-43C0-8594-967008D4CD9E}" sibTransId="{C8C44801-7E0E-48C7-ABC2-BE66168370FF}"/>
    <dgm:cxn modelId="{EF9A88CA-734C-4B98-8C90-09DAD3AA1955}" srcId="{210159A8-8A01-4E4E-A24F-0F7F8B2BCBCD}" destId="{F8ADB7B3-3C9A-46F5-84FC-A2E2324AA57E}" srcOrd="0" destOrd="0" parTransId="{2CB8206C-B2CD-4637-B9E5-0931AB0B9308}" sibTransId="{B384F4A4-F89F-4E3C-907B-D6966E039811}"/>
    <dgm:cxn modelId="{B8D720CF-B1B3-415C-A8C6-439F1BA7BF22}" srcId="{210159A8-8A01-4E4E-A24F-0F7F8B2BCBCD}" destId="{86B8B0EA-E472-48BD-BB42-E76815287B3D}" srcOrd="4" destOrd="0" parTransId="{0F899770-123F-471D-A55E-8A94E51B9CDD}" sibTransId="{3A8C502B-7953-44FC-8808-0C03E053BB05}"/>
    <dgm:cxn modelId="{9D8628E0-BAE5-4FE5-8099-696AAA534015}" srcId="{EAAD3064-E8B4-47B5-A2B7-2CA20A04E860}" destId="{B94980F7-374D-47D6-B1FE-F40E8B76A7E0}" srcOrd="0" destOrd="0" parTransId="{BC07B246-9391-4DD2-8F12-3350B35DA72A}" sibTransId="{A655C170-5F0E-4189-BA01-C17F60ECCB8C}"/>
    <dgm:cxn modelId="{E31A52E3-C98C-4117-9CEF-E6025DFD2812}" type="presOf" srcId="{9B8E0B69-A748-4BCE-A391-6101ACA29EC1}" destId="{671AA92D-8062-4642-9DD0-33021BCD5C8B}" srcOrd="0" destOrd="0" presId="urn:microsoft.com/office/officeart/2005/8/layout/radial4"/>
    <dgm:cxn modelId="{B0B55CF0-9B52-49EA-8206-8495A9988973}" type="presOf" srcId="{B4901C71-4E1D-405C-A2FB-2A86166F412B}" destId="{460CDED5-6DEA-4DED-BE18-F0B203CF56A9}" srcOrd="0" destOrd="0" presId="urn:microsoft.com/office/officeart/2005/8/layout/radial4"/>
    <dgm:cxn modelId="{9BB2D5F6-A7C2-4D86-A426-9559384B8B52}" type="presOf" srcId="{EAAD3064-E8B4-47B5-A2B7-2CA20A04E860}" destId="{C8DFEFD8-66E2-47C3-A98A-16CC86AB5E69}" srcOrd="0" destOrd="0" presId="urn:microsoft.com/office/officeart/2005/8/layout/radial4"/>
    <dgm:cxn modelId="{3E734F6D-612F-4F4C-93EA-1807668B0391}" type="presParOf" srcId="{671AA92D-8062-4642-9DD0-33021BCD5C8B}" destId="{A470D6B0-76E1-478A-AB2C-8205F3C5D334}" srcOrd="0" destOrd="0" presId="urn:microsoft.com/office/officeart/2005/8/layout/radial4"/>
    <dgm:cxn modelId="{818CA239-03C7-4750-B047-DEE2360FBDD6}" type="presParOf" srcId="{671AA92D-8062-4642-9DD0-33021BCD5C8B}" destId="{89C60855-78EA-486B-B74E-CC74A2E0BCB4}" srcOrd="1" destOrd="0" presId="urn:microsoft.com/office/officeart/2005/8/layout/radial4"/>
    <dgm:cxn modelId="{23BF613D-9D1D-4A3D-9397-FF40FC2B5DF2}" type="presParOf" srcId="{671AA92D-8062-4642-9DD0-33021BCD5C8B}" destId="{6AA9CFC1-60F6-4827-8D65-3B40B33FE5FB}" srcOrd="2" destOrd="0" presId="urn:microsoft.com/office/officeart/2005/8/layout/radial4"/>
    <dgm:cxn modelId="{D5C53A59-3F23-4A77-82F4-D4390A6494E7}" type="presParOf" srcId="{671AA92D-8062-4642-9DD0-33021BCD5C8B}" destId="{AAB846CB-9726-4889-A6E4-73BBC39D93EE}" srcOrd="3" destOrd="0" presId="urn:microsoft.com/office/officeart/2005/8/layout/radial4"/>
    <dgm:cxn modelId="{7CC85508-A045-4E93-99AB-73E3F8F72330}" type="presParOf" srcId="{671AA92D-8062-4642-9DD0-33021BCD5C8B}" destId="{9E47BBDF-89CC-4D18-A372-6A33C1130838}" srcOrd="4" destOrd="0" presId="urn:microsoft.com/office/officeart/2005/8/layout/radial4"/>
    <dgm:cxn modelId="{A90782C7-7CA4-4DB1-8472-1B39046C6AF1}" type="presParOf" srcId="{671AA92D-8062-4642-9DD0-33021BCD5C8B}" destId="{460CDED5-6DEA-4DED-BE18-F0B203CF56A9}" srcOrd="5" destOrd="0" presId="urn:microsoft.com/office/officeart/2005/8/layout/radial4"/>
    <dgm:cxn modelId="{8EE626CD-F9FE-4052-8722-826A1BEB4E56}" type="presParOf" srcId="{671AA92D-8062-4642-9DD0-33021BCD5C8B}" destId="{C8DFEFD8-66E2-47C3-A98A-16CC86AB5E69}" srcOrd="6" destOrd="0" presId="urn:microsoft.com/office/officeart/2005/8/layout/radial4"/>
    <dgm:cxn modelId="{B14D80DB-3DAF-4710-8443-382DC3F6B16A}" type="presParOf" srcId="{671AA92D-8062-4642-9DD0-33021BCD5C8B}" destId="{1369C062-9D28-41D2-8285-4F7980529AF2}" srcOrd="7" destOrd="0" presId="urn:microsoft.com/office/officeart/2005/8/layout/radial4"/>
    <dgm:cxn modelId="{132B4A53-9C02-4C90-9E4F-4F1EA4516236}" type="presParOf" srcId="{671AA92D-8062-4642-9DD0-33021BCD5C8B}" destId="{700253C2-D67F-429B-8BB1-0850B06906D2}" srcOrd="8" destOrd="0" presId="urn:microsoft.com/office/officeart/2005/8/layout/radial4"/>
    <dgm:cxn modelId="{9B9497F2-4054-43BA-937C-A4AAF052100C}" type="presParOf" srcId="{671AA92D-8062-4642-9DD0-33021BCD5C8B}" destId="{A35B0E0F-5D02-44C8-8365-9D15648B9289}" srcOrd="9" destOrd="0" presId="urn:microsoft.com/office/officeart/2005/8/layout/radial4"/>
    <dgm:cxn modelId="{5EE60310-881B-4685-B842-A1B489DDF816}" type="presParOf" srcId="{671AA92D-8062-4642-9DD0-33021BCD5C8B}" destId="{CD73F3B8-7119-4989-81AF-CC6D423E5633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F15BC0-ED57-43C7-B1EB-621326B4213F}" type="doc">
      <dgm:prSet loTypeId="urn:microsoft.com/office/officeart/2009/3/layout/PlusandMinus" loCatId="relationship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B427A8A8-5AA7-4BA4-9D2C-A37DEF35FABC}">
      <dgm:prSet phldrT="[Text]" phldr="0"/>
      <dgm:spPr/>
      <dgm:t>
        <a:bodyPr/>
        <a:lstStyle/>
        <a:p>
          <a:r>
            <a:rPr lang="en-US" dirty="0"/>
            <a:t>Keep / Connect</a:t>
          </a:r>
        </a:p>
      </dgm:t>
    </dgm:pt>
    <dgm:pt modelId="{33B7BA33-37E1-463C-9935-BCCA524D072F}" type="parTrans" cxnId="{387ABD80-8E8F-4432-A0AD-7D013942CB94}">
      <dgm:prSet/>
      <dgm:spPr/>
      <dgm:t>
        <a:bodyPr/>
        <a:lstStyle/>
        <a:p>
          <a:endParaRPr lang="en-US"/>
        </a:p>
      </dgm:t>
    </dgm:pt>
    <dgm:pt modelId="{BE28518A-9422-448C-A008-B7DE3DCB6293}" type="sibTrans" cxnId="{387ABD80-8E8F-4432-A0AD-7D013942CB94}">
      <dgm:prSet/>
      <dgm:spPr/>
      <dgm:t>
        <a:bodyPr/>
        <a:lstStyle/>
        <a:p>
          <a:endParaRPr lang="en-US"/>
        </a:p>
      </dgm:t>
    </dgm:pt>
    <dgm:pt modelId="{FE98F1B3-C0F3-4815-AA3A-0AF100C40FC5}">
      <dgm:prSet phldrT="[Text]" phldr="1"/>
      <dgm:spPr/>
      <dgm:t>
        <a:bodyPr/>
        <a:lstStyle/>
        <a:p>
          <a:endParaRPr lang="en-US"/>
        </a:p>
      </dgm:t>
    </dgm:pt>
    <dgm:pt modelId="{69F7EBAD-16A0-4BD8-9751-F97329EEC763}" type="parTrans" cxnId="{D2182D3A-ACC2-4CA2-80C3-227AAB33248A}">
      <dgm:prSet/>
      <dgm:spPr/>
      <dgm:t>
        <a:bodyPr/>
        <a:lstStyle/>
        <a:p>
          <a:endParaRPr lang="en-US"/>
        </a:p>
      </dgm:t>
    </dgm:pt>
    <dgm:pt modelId="{298E2EDA-1106-482F-87C4-B6060B49ED2C}" type="sibTrans" cxnId="{D2182D3A-ACC2-4CA2-80C3-227AAB33248A}">
      <dgm:prSet/>
      <dgm:spPr/>
      <dgm:t>
        <a:bodyPr/>
        <a:lstStyle/>
        <a:p>
          <a:endParaRPr lang="en-US"/>
        </a:p>
      </dgm:t>
    </dgm:pt>
    <dgm:pt modelId="{842C0EF9-B79D-467A-9B2B-54C4A4B67AAE}">
      <dgm:prSet/>
      <dgm:spPr/>
      <dgm:t>
        <a:bodyPr/>
        <a:lstStyle/>
        <a:p>
          <a:r>
            <a:rPr lang="en-US" dirty="0"/>
            <a:t>Does this identity a priority?</a:t>
          </a:r>
        </a:p>
      </dgm:t>
    </dgm:pt>
    <dgm:pt modelId="{B54B9DEB-D4C1-4997-AA25-451F2AA521F9}" type="parTrans" cxnId="{82E167AA-A0BD-4B27-A216-154396294333}">
      <dgm:prSet/>
      <dgm:spPr/>
      <dgm:t>
        <a:bodyPr/>
        <a:lstStyle/>
        <a:p>
          <a:endParaRPr lang="en-US"/>
        </a:p>
      </dgm:t>
    </dgm:pt>
    <dgm:pt modelId="{55A78B9A-B3D8-4FEC-94AC-815A3F6FAF45}" type="sibTrans" cxnId="{82E167AA-A0BD-4B27-A216-154396294333}">
      <dgm:prSet/>
      <dgm:spPr/>
      <dgm:t>
        <a:bodyPr/>
        <a:lstStyle/>
        <a:p>
          <a:endParaRPr lang="en-US"/>
        </a:p>
      </dgm:t>
    </dgm:pt>
    <dgm:pt modelId="{20FD905D-F074-47F8-B5A7-1934F4016296}">
      <dgm:prSet/>
      <dgm:spPr/>
      <dgm:t>
        <a:bodyPr/>
        <a:lstStyle/>
        <a:p>
          <a:r>
            <a:rPr lang="en-US" dirty="0"/>
            <a:t>Does this help choose a next step?</a:t>
          </a:r>
        </a:p>
      </dgm:t>
    </dgm:pt>
    <dgm:pt modelId="{876976A2-D42B-4B0F-9D47-D7D47B377614}" type="parTrans" cxnId="{439E60A1-FBB0-46D5-AB30-6AB96CD455FC}">
      <dgm:prSet/>
      <dgm:spPr/>
      <dgm:t>
        <a:bodyPr/>
        <a:lstStyle/>
        <a:p>
          <a:endParaRPr lang="en-US"/>
        </a:p>
      </dgm:t>
    </dgm:pt>
    <dgm:pt modelId="{F62CD504-22C2-4CEF-8C6B-73A8ECD63A58}" type="sibTrans" cxnId="{439E60A1-FBB0-46D5-AB30-6AB96CD455FC}">
      <dgm:prSet/>
      <dgm:spPr/>
      <dgm:t>
        <a:bodyPr/>
        <a:lstStyle/>
        <a:p>
          <a:endParaRPr lang="en-US"/>
        </a:p>
      </dgm:t>
    </dgm:pt>
    <dgm:pt modelId="{DDC6E7CD-FBC3-4240-B1E0-E15E13BCC89F}">
      <dgm:prSet/>
      <dgm:spPr/>
      <dgm:t>
        <a:bodyPr/>
        <a:lstStyle/>
        <a:p>
          <a:r>
            <a:rPr lang="en-US" dirty="0"/>
            <a:t>Does this clarify the plan or an issue?</a:t>
          </a:r>
        </a:p>
      </dgm:t>
    </dgm:pt>
    <dgm:pt modelId="{8E998788-A162-4DA4-9B16-7223ADCAA39A}" type="parTrans" cxnId="{4C888CB0-BC58-44CD-9BF8-9D696EB4A7D3}">
      <dgm:prSet/>
      <dgm:spPr/>
      <dgm:t>
        <a:bodyPr/>
        <a:lstStyle/>
        <a:p>
          <a:endParaRPr lang="en-US"/>
        </a:p>
      </dgm:t>
    </dgm:pt>
    <dgm:pt modelId="{11A35A3C-36F9-4924-8CCB-7D13384C2395}" type="sibTrans" cxnId="{4C888CB0-BC58-44CD-9BF8-9D696EB4A7D3}">
      <dgm:prSet/>
      <dgm:spPr/>
      <dgm:t>
        <a:bodyPr/>
        <a:lstStyle/>
        <a:p>
          <a:endParaRPr lang="en-US"/>
        </a:p>
      </dgm:t>
    </dgm:pt>
    <dgm:pt modelId="{37FE09E6-2C6B-4B2E-B27B-6C95374B58A5}">
      <dgm:prSet/>
      <dgm:spPr/>
      <dgm:t>
        <a:bodyPr/>
        <a:lstStyle/>
        <a:p>
          <a:r>
            <a:rPr lang="en-US" dirty="0"/>
            <a:t>Doe this help to understand the plan?</a:t>
          </a:r>
        </a:p>
      </dgm:t>
    </dgm:pt>
    <dgm:pt modelId="{67B7EB21-5839-4BD4-9E92-EED1F9FF4B56}" type="parTrans" cxnId="{3EB6C017-EDC2-4574-A787-4E318095F9CF}">
      <dgm:prSet/>
      <dgm:spPr/>
      <dgm:t>
        <a:bodyPr/>
        <a:lstStyle/>
        <a:p>
          <a:endParaRPr lang="en-US"/>
        </a:p>
      </dgm:t>
    </dgm:pt>
    <dgm:pt modelId="{0F2308E1-3B2D-4A6A-A7B6-5B970B34549B}" type="sibTrans" cxnId="{3EB6C017-EDC2-4574-A787-4E318095F9CF}">
      <dgm:prSet/>
      <dgm:spPr/>
      <dgm:t>
        <a:bodyPr/>
        <a:lstStyle/>
        <a:p>
          <a:endParaRPr lang="en-US"/>
        </a:p>
      </dgm:t>
    </dgm:pt>
    <dgm:pt modelId="{4849CF25-0C53-48A2-87A0-1B448F567F60}">
      <dgm:prSet/>
      <dgm:spPr/>
      <dgm:t>
        <a:bodyPr/>
        <a:lstStyle/>
        <a:p>
          <a:r>
            <a:rPr lang="en-US" dirty="0"/>
            <a:t>Reconsider / Cut</a:t>
          </a:r>
        </a:p>
      </dgm:t>
    </dgm:pt>
    <dgm:pt modelId="{69945426-7850-4CEC-A465-849D4F4197B8}" type="parTrans" cxnId="{93782DCA-2EFB-489E-846B-1AA782ABB8CD}">
      <dgm:prSet/>
      <dgm:spPr/>
      <dgm:t>
        <a:bodyPr/>
        <a:lstStyle/>
        <a:p>
          <a:endParaRPr lang="en-US"/>
        </a:p>
      </dgm:t>
    </dgm:pt>
    <dgm:pt modelId="{27E494FA-AB52-47EC-82E4-27FF216D9B9B}" type="sibTrans" cxnId="{93782DCA-2EFB-489E-846B-1AA782ABB8CD}">
      <dgm:prSet/>
      <dgm:spPr/>
      <dgm:t>
        <a:bodyPr/>
        <a:lstStyle/>
        <a:p>
          <a:endParaRPr lang="en-US"/>
        </a:p>
      </dgm:t>
    </dgm:pt>
    <dgm:pt modelId="{7FE8EF08-D4C7-4CAD-B048-09503EFFF22B}">
      <dgm:prSet/>
      <dgm:spPr/>
      <dgm:t>
        <a:bodyPr/>
        <a:lstStyle/>
        <a:p>
          <a:r>
            <a:rPr lang="en-US" dirty="0"/>
            <a:t>Is this necessary to make a decision?</a:t>
          </a:r>
        </a:p>
      </dgm:t>
    </dgm:pt>
    <dgm:pt modelId="{37DA3FC7-ACCE-47F0-87AE-D68C0E903169}" type="parTrans" cxnId="{AFDC9BF1-392F-4B10-96D3-652E8C6BA2A1}">
      <dgm:prSet/>
      <dgm:spPr/>
      <dgm:t>
        <a:bodyPr/>
        <a:lstStyle/>
        <a:p>
          <a:endParaRPr lang="en-US"/>
        </a:p>
      </dgm:t>
    </dgm:pt>
    <dgm:pt modelId="{F0B68814-517D-4D42-A66B-405471283B75}" type="sibTrans" cxnId="{AFDC9BF1-392F-4B10-96D3-652E8C6BA2A1}">
      <dgm:prSet/>
      <dgm:spPr/>
      <dgm:t>
        <a:bodyPr/>
        <a:lstStyle/>
        <a:p>
          <a:endParaRPr lang="en-US"/>
        </a:p>
      </dgm:t>
    </dgm:pt>
    <dgm:pt modelId="{8EB334A9-B61F-4105-918E-802B5F79F159}">
      <dgm:prSet/>
      <dgm:spPr/>
      <dgm:t>
        <a:bodyPr/>
        <a:lstStyle/>
        <a:p>
          <a:r>
            <a:rPr lang="en-US" dirty="0"/>
            <a:t>Does this change how we see progress?</a:t>
          </a:r>
        </a:p>
      </dgm:t>
    </dgm:pt>
    <dgm:pt modelId="{6D7805E6-8FFF-4006-A176-629B17994D78}" type="parTrans" cxnId="{2A64068E-6306-48D1-9A70-12910F883BD0}">
      <dgm:prSet/>
      <dgm:spPr/>
      <dgm:t>
        <a:bodyPr/>
        <a:lstStyle/>
        <a:p>
          <a:endParaRPr lang="en-US"/>
        </a:p>
      </dgm:t>
    </dgm:pt>
    <dgm:pt modelId="{21BAEFA1-7D87-4895-997F-71911EA22F2F}" type="sibTrans" cxnId="{2A64068E-6306-48D1-9A70-12910F883BD0}">
      <dgm:prSet/>
      <dgm:spPr/>
      <dgm:t>
        <a:bodyPr/>
        <a:lstStyle/>
        <a:p>
          <a:endParaRPr lang="en-US"/>
        </a:p>
      </dgm:t>
    </dgm:pt>
    <dgm:pt modelId="{BE0DA0A9-D11E-465C-88C6-790377826C26}">
      <dgm:prSet/>
      <dgm:spPr/>
      <dgm:t>
        <a:bodyPr/>
        <a:lstStyle/>
        <a:p>
          <a:r>
            <a:rPr lang="en-US" dirty="0"/>
            <a:t>Does this identify a strength, challenge, or barrier?</a:t>
          </a:r>
        </a:p>
      </dgm:t>
    </dgm:pt>
    <dgm:pt modelId="{23DA76F8-EDEF-4A76-9D05-5581A1C65B8A}" type="parTrans" cxnId="{CD982858-4C22-46F8-8FB1-55F6BD8A206D}">
      <dgm:prSet/>
      <dgm:spPr/>
      <dgm:t>
        <a:bodyPr/>
        <a:lstStyle/>
        <a:p>
          <a:endParaRPr lang="en-US"/>
        </a:p>
      </dgm:t>
    </dgm:pt>
    <dgm:pt modelId="{184DD4F5-8581-4FF3-A691-48BF820A89AE}" type="sibTrans" cxnId="{CD982858-4C22-46F8-8FB1-55F6BD8A206D}">
      <dgm:prSet/>
      <dgm:spPr/>
      <dgm:t>
        <a:bodyPr/>
        <a:lstStyle/>
        <a:p>
          <a:endParaRPr lang="en-US"/>
        </a:p>
      </dgm:t>
    </dgm:pt>
    <dgm:pt modelId="{4B49D800-C2D4-4006-9423-0DFF84F508C9}">
      <dgm:prSet/>
      <dgm:spPr/>
      <dgm:t>
        <a:bodyPr/>
        <a:lstStyle/>
        <a:p>
          <a:r>
            <a:rPr lang="en-US" dirty="0"/>
            <a:t>Information that is agreed on, it is established that everyone knows,  or hasn’t changed</a:t>
          </a:r>
        </a:p>
      </dgm:t>
    </dgm:pt>
    <dgm:pt modelId="{48796B6F-3BBE-4E2C-B95A-EE8A67BBEBC2}" type="parTrans" cxnId="{E9E9B114-B438-4F7B-9FD8-9249F762E593}">
      <dgm:prSet/>
      <dgm:spPr/>
      <dgm:t>
        <a:bodyPr/>
        <a:lstStyle/>
        <a:p>
          <a:endParaRPr lang="en-US"/>
        </a:p>
      </dgm:t>
    </dgm:pt>
    <dgm:pt modelId="{45E2CE31-D991-4989-B22A-5D929104C5A5}" type="sibTrans" cxnId="{E9E9B114-B438-4F7B-9FD8-9249F762E593}">
      <dgm:prSet/>
      <dgm:spPr/>
      <dgm:t>
        <a:bodyPr/>
        <a:lstStyle/>
        <a:p>
          <a:endParaRPr lang="en-US"/>
        </a:p>
      </dgm:t>
    </dgm:pt>
    <dgm:pt modelId="{1D7469D7-45D9-42D4-9F67-B3BB373FD9E9}">
      <dgm:prSet/>
      <dgm:spPr/>
      <dgm:t>
        <a:bodyPr/>
        <a:lstStyle/>
        <a:p>
          <a:r>
            <a:rPr lang="en-US" dirty="0"/>
            <a:t>When the purpose or function cannot be clearly explained</a:t>
          </a:r>
        </a:p>
      </dgm:t>
    </dgm:pt>
    <dgm:pt modelId="{E1E7B8C7-7A8B-496C-8245-0B35F7E771FD}" type="parTrans" cxnId="{24083C9C-77E8-49B6-8795-5CA22D16962B}">
      <dgm:prSet/>
      <dgm:spPr/>
      <dgm:t>
        <a:bodyPr/>
        <a:lstStyle/>
        <a:p>
          <a:endParaRPr lang="en-US"/>
        </a:p>
      </dgm:t>
    </dgm:pt>
    <dgm:pt modelId="{7AEBF2F5-D170-4612-95D9-F25C1DB50933}" type="sibTrans" cxnId="{24083C9C-77E8-49B6-8795-5CA22D16962B}">
      <dgm:prSet/>
      <dgm:spPr/>
      <dgm:t>
        <a:bodyPr/>
        <a:lstStyle/>
        <a:p>
          <a:endParaRPr lang="en-US"/>
        </a:p>
      </dgm:t>
    </dgm:pt>
    <dgm:pt modelId="{C809B444-6D39-4AA0-ACD5-D1E45258A4BE}">
      <dgm:prSet/>
      <dgm:spPr/>
      <dgm:t>
        <a:bodyPr/>
        <a:lstStyle/>
        <a:p>
          <a:r>
            <a:rPr lang="en-US" dirty="0"/>
            <a:t>Not related to a function of the court, program, treatment, or individual</a:t>
          </a:r>
        </a:p>
      </dgm:t>
    </dgm:pt>
    <dgm:pt modelId="{1D798D9B-BF30-4CF4-B0DF-5EBB0A22BC0B}" type="parTrans" cxnId="{B9AA5997-A061-4A42-8AA5-C5F76F0654EE}">
      <dgm:prSet/>
      <dgm:spPr/>
      <dgm:t>
        <a:bodyPr/>
        <a:lstStyle/>
        <a:p>
          <a:endParaRPr lang="en-US"/>
        </a:p>
      </dgm:t>
    </dgm:pt>
    <dgm:pt modelId="{E1262640-35A8-49A0-A813-692176200527}" type="sibTrans" cxnId="{B9AA5997-A061-4A42-8AA5-C5F76F0654EE}">
      <dgm:prSet/>
      <dgm:spPr/>
      <dgm:t>
        <a:bodyPr/>
        <a:lstStyle/>
        <a:p>
          <a:endParaRPr lang="en-US"/>
        </a:p>
      </dgm:t>
    </dgm:pt>
    <dgm:pt modelId="{1B3BF93C-C225-4BE7-8A5B-039A714529B8}">
      <dgm:prSet/>
      <dgm:spPr/>
      <dgm:t>
        <a:bodyPr/>
        <a:lstStyle/>
        <a:p>
          <a:r>
            <a:rPr lang="en-US" dirty="0"/>
            <a:t>Every possible fact or story</a:t>
          </a:r>
        </a:p>
      </dgm:t>
    </dgm:pt>
    <dgm:pt modelId="{88800258-D011-432D-9617-39A59FECB020}" type="parTrans" cxnId="{434CBC30-F980-41A7-8506-74C2D1A3BA7B}">
      <dgm:prSet/>
      <dgm:spPr/>
      <dgm:t>
        <a:bodyPr/>
        <a:lstStyle/>
        <a:p>
          <a:endParaRPr lang="en-US"/>
        </a:p>
      </dgm:t>
    </dgm:pt>
    <dgm:pt modelId="{C67EFA3B-3775-4D8B-89F7-B121C781FFCA}" type="sibTrans" cxnId="{434CBC30-F980-41A7-8506-74C2D1A3BA7B}">
      <dgm:prSet/>
      <dgm:spPr/>
      <dgm:t>
        <a:bodyPr/>
        <a:lstStyle/>
        <a:p>
          <a:endParaRPr lang="en-US"/>
        </a:p>
      </dgm:t>
    </dgm:pt>
    <dgm:pt modelId="{99A49E74-D861-44B9-8885-1B6C38DDDB75}">
      <dgm:prSet/>
      <dgm:spPr/>
      <dgm:t>
        <a:bodyPr/>
        <a:lstStyle/>
        <a:p>
          <a:r>
            <a:rPr lang="en-US" dirty="0"/>
            <a:t>Opinions outside of role and expertise</a:t>
          </a:r>
        </a:p>
      </dgm:t>
    </dgm:pt>
    <dgm:pt modelId="{94542011-17E9-42B7-A977-E6A29C27957A}" type="parTrans" cxnId="{2967A22C-C2C3-4CE4-AA2A-2C3E2C4C08FD}">
      <dgm:prSet/>
      <dgm:spPr/>
      <dgm:t>
        <a:bodyPr/>
        <a:lstStyle/>
        <a:p>
          <a:endParaRPr lang="en-US"/>
        </a:p>
      </dgm:t>
    </dgm:pt>
    <dgm:pt modelId="{51C6CA31-25E1-4199-88B3-6A59C69250EC}" type="sibTrans" cxnId="{2967A22C-C2C3-4CE4-AA2A-2C3E2C4C08FD}">
      <dgm:prSet/>
      <dgm:spPr/>
      <dgm:t>
        <a:bodyPr/>
        <a:lstStyle/>
        <a:p>
          <a:endParaRPr lang="en-US"/>
        </a:p>
      </dgm:t>
    </dgm:pt>
    <dgm:pt modelId="{47F3B173-DE49-48A0-9E71-F16107C5ACEA}" type="pres">
      <dgm:prSet presAssocID="{C4F15BC0-ED57-43C7-B1EB-621326B4213F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5D17A195-138F-4F5C-9F3F-D0F54B36E7E4}" type="pres">
      <dgm:prSet presAssocID="{C4F15BC0-ED57-43C7-B1EB-621326B4213F}" presName="Background" presStyleLbl="bgImgPlace1" presStyleIdx="0" presStyleCnt="1" custLinFactNeighborY="0"/>
      <dgm:spPr/>
    </dgm:pt>
    <dgm:pt modelId="{29D4D148-3D8C-4055-89E5-BE83E70C6A69}" type="pres">
      <dgm:prSet presAssocID="{C4F15BC0-ED57-43C7-B1EB-621326B4213F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1E58EF99-8832-4919-BDC0-858A2BB60461}" type="pres">
      <dgm:prSet presAssocID="{C4F15BC0-ED57-43C7-B1EB-621326B4213F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9607555A-5A7A-40A7-B442-FEC6CF7F9C82}" type="pres">
      <dgm:prSet presAssocID="{C4F15BC0-ED57-43C7-B1EB-621326B4213F}" presName="Plus" presStyleLbl="alignNode1" presStyleIdx="0" presStyleCnt="2"/>
      <dgm:spPr/>
    </dgm:pt>
    <dgm:pt modelId="{6838C42A-24B1-4675-8C1F-7BAA56929888}" type="pres">
      <dgm:prSet presAssocID="{C4F15BC0-ED57-43C7-B1EB-621326B4213F}" presName="Minus" presStyleLbl="alignNode1" presStyleIdx="1" presStyleCnt="2"/>
      <dgm:spPr/>
    </dgm:pt>
    <dgm:pt modelId="{03969029-AC9B-4284-9AB2-555FFE10CB72}" type="pres">
      <dgm:prSet presAssocID="{C4F15BC0-ED57-43C7-B1EB-621326B4213F}" presName="Divider" presStyleLbl="parChTrans1D1" presStyleIdx="0" presStyleCnt="1"/>
      <dgm:spPr/>
    </dgm:pt>
  </dgm:ptLst>
  <dgm:cxnLst>
    <dgm:cxn modelId="{E9E9B114-B438-4F7B-9FD8-9249F762E593}" srcId="{4849CF25-0C53-48A2-87A0-1B448F567F60}" destId="{4B49D800-C2D4-4006-9423-0DFF84F508C9}" srcOrd="0" destOrd="0" parTransId="{48796B6F-3BBE-4E2C-B95A-EE8A67BBEBC2}" sibTransId="{45E2CE31-D991-4989-B22A-5D929104C5A5}"/>
    <dgm:cxn modelId="{3EB6C017-EDC2-4574-A787-4E318095F9CF}" srcId="{B427A8A8-5AA7-4BA4-9D2C-A37DEF35FABC}" destId="{37FE09E6-2C6B-4B2E-B27B-6C95374B58A5}" srcOrd="5" destOrd="0" parTransId="{67B7EB21-5839-4BD4-9E92-EED1F9FF4B56}" sibTransId="{0F2308E1-3B2D-4A6A-A7B6-5B970B34549B}"/>
    <dgm:cxn modelId="{EA170225-CE94-4A20-8BFB-749AC45885A1}" type="presOf" srcId="{B427A8A8-5AA7-4BA4-9D2C-A37DEF35FABC}" destId="{29D4D148-3D8C-4055-89E5-BE83E70C6A69}" srcOrd="0" destOrd="0" presId="urn:microsoft.com/office/officeart/2009/3/layout/PlusandMinus"/>
    <dgm:cxn modelId="{2967A22C-C2C3-4CE4-AA2A-2C3E2C4C08FD}" srcId="{4849CF25-0C53-48A2-87A0-1B448F567F60}" destId="{99A49E74-D861-44B9-8885-1B6C38DDDB75}" srcOrd="4" destOrd="0" parTransId="{94542011-17E9-42B7-A977-E6A29C27957A}" sibTransId="{51C6CA31-25E1-4199-88B3-6A59C69250EC}"/>
    <dgm:cxn modelId="{434CBC30-F980-41A7-8506-74C2D1A3BA7B}" srcId="{4849CF25-0C53-48A2-87A0-1B448F567F60}" destId="{1B3BF93C-C225-4BE7-8A5B-039A714529B8}" srcOrd="3" destOrd="0" parTransId="{88800258-D011-432D-9617-39A59FECB020}" sibTransId="{C67EFA3B-3775-4D8B-89F7-B121C781FFCA}"/>
    <dgm:cxn modelId="{1E8A4532-1E53-4A55-A437-9821AFE5B38C}" type="presOf" srcId="{1D7469D7-45D9-42D4-9F67-B3BB373FD9E9}" destId="{1E58EF99-8832-4919-BDC0-858A2BB60461}" srcOrd="0" destOrd="2" presId="urn:microsoft.com/office/officeart/2009/3/layout/PlusandMinus"/>
    <dgm:cxn modelId="{D2182D3A-ACC2-4CA2-80C3-227AAB33248A}" srcId="{C4F15BC0-ED57-43C7-B1EB-621326B4213F}" destId="{FE98F1B3-C0F3-4815-AA3A-0AF100C40FC5}" srcOrd="2" destOrd="0" parTransId="{69F7EBAD-16A0-4BD8-9751-F97329EEC763}" sibTransId="{298E2EDA-1106-482F-87C4-B6060B49ED2C}"/>
    <dgm:cxn modelId="{61153B5D-1CFE-4D6D-8017-4AD9FC5B4957}" type="presOf" srcId="{DDC6E7CD-FBC3-4240-B1E0-E15E13BCC89F}" destId="{29D4D148-3D8C-4055-89E5-BE83E70C6A69}" srcOrd="0" destOrd="5" presId="urn:microsoft.com/office/officeart/2009/3/layout/PlusandMinus"/>
    <dgm:cxn modelId="{0CC48B48-CD3E-4088-A2D3-B0473707DB77}" type="presOf" srcId="{4849CF25-0C53-48A2-87A0-1B448F567F60}" destId="{1E58EF99-8832-4919-BDC0-858A2BB60461}" srcOrd="0" destOrd="0" presId="urn:microsoft.com/office/officeart/2009/3/layout/PlusandMinus"/>
    <dgm:cxn modelId="{F7C18B4A-D634-4E7B-94DB-CDD3B8A2E4D7}" type="presOf" srcId="{7FE8EF08-D4C7-4CAD-B048-09503EFFF22B}" destId="{29D4D148-3D8C-4055-89E5-BE83E70C6A69}" srcOrd="0" destOrd="7" presId="urn:microsoft.com/office/officeart/2009/3/layout/PlusandMinus"/>
    <dgm:cxn modelId="{A790A04B-ACA7-402B-A55E-BB026BB72108}" type="presOf" srcId="{C4F15BC0-ED57-43C7-B1EB-621326B4213F}" destId="{47F3B173-DE49-48A0-9E71-F16107C5ACEA}" srcOrd="0" destOrd="0" presId="urn:microsoft.com/office/officeart/2009/3/layout/PlusandMinus"/>
    <dgm:cxn modelId="{EEDA5650-D8BB-4084-A739-CB6FC4BC88E6}" type="presOf" srcId="{1B3BF93C-C225-4BE7-8A5B-039A714529B8}" destId="{1E58EF99-8832-4919-BDC0-858A2BB60461}" srcOrd="0" destOrd="4" presId="urn:microsoft.com/office/officeart/2009/3/layout/PlusandMinus"/>
    <dgm:cxn modelId="{ACA71F53-A549-4084-9843-4D32ED14F0B4}" type="presOf" srcId="{8EB334A9-B61F-4105-918E-802B5F79F159}" destId="{29D4D148-3D8C-4055-89E5-BE83E70C6A69}" srcOrd="0" destOrd="2" presId="urn:microsoft.com/office/officeart/2009/3/layout/PlusandMinus"/>
    <dgm:cxn modelId="{EEDBFB53-295A-4606-84F8-111B7D24E030}" type="presOf" srcId="{842C0EF9-B79D-467A-9B2B-54C4A4B67AAE}" destId="{29D4D148-3D8C-4055-89E5-BE83E70C6A69}" srcOrd="0" destOrd="1" presId="urn:microsoft.com/office/officeart/2009/3/layout/PlusandMinus"/>
    <dgm:cxn modelId="{674BBD76-CA15-4AE1-AC51-46124480A86C}" type="presOf" srcId="{C809B444-6D39-4AA0-ACD5-D1E45258A4BE}" destId="{1E58EF99-8832-4919-BDC0-858A2BB60461}" srcOrd="0" destOrd="3" presId="urn:microsoft.com/office/officeart/2009/3/layout/PlusandMinus"/>
    <dgm:cxn modelId="{CD982858-4C22-46F8-8FB1-55F6BD8A206D}" srcId="{B427A8A8-5AA7-4BA4-9D2C-A37DEF35FABC}" destId="{BE0DA0A9-D11E-465C-88C6-790377826C26}" srcOrd="2" destOrd="0" parTransId="{23DA76F8-EDEF-4A76-9D05-5581A1C65B8A}" sibTransId="{184DD4F5-8581-4FF3-A691-48BF820A89AE}"/>
    <dgm:cxn modelId="{387ABD80-8E8F-4432-A0AD-7D013942CB94}" srcId="{C4F15BC0-ED57-43C7-B1EB-621326B4213F}" destId="{B427A8A8-5AA7-4BA4-9D2C-A37DEF35FABC}" srcOrd="0" destOrd="0" parTransId="{33B7BA33-37E1-463C-9935-BCCA524D072F}" sibTransId="{BE28518A-9422-448C-A008-B7DE3DCB6293}"/>
    <dgm:cxn modelId="{0DB37281-AA83-4FF0-8084-0B4022FC487B}" type="presOf" srcId="{37FE09E6-2C6B-4B2E-B27B-6C95374B58A5}" destId="{29D4D148-3D8C-4055-89E5-BE83E70C6A69}" srcOrd="0" destOrd="6" presId="urn:microsoft.com/office/officeart/2009/3/layout/PlusandMinus"/>
    <dgm:cxn modelId="{2A64068E-6306-48D1-9A70-12910F883BD0}" srcId="{B427A8A8-5AA7-4BA4-9D2C-A37DEF35FABC}" destId="{8EB334A9-B61F-4105-918E-802B5F79F159}" srcOrd="1" destOrd="0" parTransId="{6D7805E6-8FFF-4006-A176-629B17994D78}" sibTransId="{21BAEFA1-7D87-4895-997F-71911EA22F2F}"/>
    <dgm:cxn modelId="{B9AA5997-A061-4A42-8AA5-C5F76F0654EE}" srcId="{4849CF25-0C53-48A2-87A0-1B448F567F60}" destId="{C809B444-6D39-4AA0-ACD5-D1E45258A4BE}" srcOrd="2" destOrd="0" parTransId="{1D798D9B-BF30-4CF4-B0DF-5EBB0A22BC0B}" sibTransId="{E1262640-35A8-49A0-A813-692176200527}"/>
    <dgm:cxn modelId="{24083C9C-77E8-49B6-8795-5CA22D16962B}" srcId="{4849CF25-0C53-48A2-87A0-1B448F567F60}" destId="{1D7469D7-45D9-42D4-9F67-B3BB373FD9E9}" srcOrd="1" destOrd="0" parTransId="{E1E7B8C7-7A8B-496C-8245-0B35F7E771FD}" sibTransId="{7AEBF2F5-D170-4612-95D9-F25C1DB50933}"/>
    <dgm:cxn modelId="{439E60A1-FBB0-46D5-AB30-6AB96CD455FC}" srcId="{B427A8A8-5AA7-4BA4-9D2C-A37DEF35FABC}" destId="{20FD905D-F074-47F8-B5A7-1934F4016296}" srcOrd="3" destOrd="0" parTransId="{876976A2-D42B-4B0F-9D47-D7D47B377614}" sibTransId="{F62CD504-22C2-4CEF-8C6B-73A8ECD63A58}"/>
    <dgm:cxn modelId="{1574A0A1-F865-4888-8538-07F3C0AF810D}" type="presOf" srcId="{99A49E74-D861-44B9-8885-1B6C38DDDB75}" destId="{1E58EF99-8832-4919-BDC0-858A2BB60461}" srcOrd="0" destOrd="5" presId="urn:microsoft.com/office/officeart/2009/3/layout/PlusandMinus"/>
    <dgm:cxn modelId="{82E167AA-A0BD-4B27-A216-154396294333}" srcId="{B427A8A8-5AA7-4BA4-9D2C-A37DEF35FABC}" destId="{842C0EF9-B79D-467A-9B2B-54C4A4B67AAE}" srcOrd="0" destOrd="0" parTransId="{B54B9DEB-D4C1-4997-AA25-451F2AA521F9}" sibTransId="{55A78B9A-B3D8-4FEC-94AC-815A3F6FAF45}"/>
    <dgm:cxn modelId="{4C888CB0-BC58-44CD-9BF8-9D696EB4A7D3}" srcId="{B427A8A8-5AA7-4BA4-9D2C-A37DEF35FABC}" destId="{DDC6E7CD-FBC3-4240-B1E0-E15E13BCC89F}" srcOrd="4" destOrd="0" parTransId="{8E998788-A162-4DA4-9B16-7223ADCAA39A}" sibTransId="{11A35A3C-36F9-4924-8CCB-7D13384C2395}"/>
    <dgm:cxn modelId="{BD8ED7C4-9757-4812-86D8-D80381AD40A6}" type="presOf" srcId="{BE0DA0A9-D11E-465C-88C6-790377826C26}" destId="{29D4D148-3D8C-4055-89E5-BE83E70C6A69}" srcOrd="0" destOrd="3" presId="urn:microsoft.com/office/officeart/2009/3/layout/PlusandMinus"/>
    <dgm:cxn modelId="{93782DCA-2EFB-489E-846B-1AA782ABB8CD}" srcId="{C4F15BC0-ED57-43C7-B1EB-621326B4213F}" destId="{4849CF25-0C53-48A2-87A0-1B448F567F60}" srcOrd="1" destOrd="0" parTransId="{69945426-7850-4CEC-A465-849D4F4197B8}" sibTransId="{27E494FA-AB52-47EC-82E4-27FF216D9B9B}"/>
    <dgm:cxn modelId="{20D576CE-124C-4666-A3BE-F36B9B322986}" type="presOf" srcId="{4B49D800-C2D4-4006-9423-0DFF84F508C9}" destId="{1E58EF99-8832-4919-BDC0-858A2BB60461}" srcOrd="0" destOrd="1" presId="urn:microsoft.com/office/officeart/2009/3/layout/PlusandMinus"/>
    <dgm:cxn modelId="{71AF4CDE-28E0-4533-A4BD-8399C68AA132}" type="presOf" srcId="{20FD905D-F074-47F8-B5A7-1934F4016296}" destId="{29D4D148-3D8C-4055-89E5-BE83E70C6A69}" srcOrd="0" destOrd="4" presId="urn:microsoft.com/office/officeart/2009/3/layout/PlusandMinus"/>
    <dgm:cxn modelId="{AFDC9BF1-392F-4B10-96D3-652E8C6BA2A1}" srcId="{B427A8A8-5AA7-4BA4-9D2C-A37DEF35FABC}" destId="{7FE8EF08-D4C7-4CAD-B048-09503EFFF22B}" srcOrd="6" destOrd="0" parTransId="{37DA3FC7-ACCE-47F0-87AE-D68C0E903169}" sibTransId="{F0B68814-517D-4D42-A66B-405471283B75}"/>
    <dgm:cxn modelId="{037FEE82-A1E8-4271-A367-47B4DFE35A31}" type="presParOf" srcId="{47F3B173-DE49-48A0-9E71-F16107C5ACEA}" destId="{5D17A195-138F-4F5C-9F3F-D0F54B36E7E4}" srcOrd="0" destOrd="0" presId="urn:microsoft.com/office/officeart/2009/3/layout/PlusandMinus"/>
    <dgm:cxn modelId="{25BE6B69-8811-49C9-9FB4-6277E7456590}" type="presParOf" srcId="{47F3B173-DE49-48A0-9E71-F16107C5ACEA}" destId="{29D4D148-3D8C-4055-89E5-BE83E70C6A69}" srcOrd="1" destOrd="0" presId="urn:microsoft.com/office/officeart/2009/3/layout/PlusandMinus"/>
    <dgm:cxn modelId="{AF77D8B9-EE33-4B78-9611-6E45ACE531EE}" type="presParOf" srcId="{47F3B173-DE49-48A0-9E71-F16107C5ACEA}" destId="{1E58EF99-8832-4919-BDC0-858A2BB60461}" srcOrd="2" destOrd="0" presId="urn:microsoft.com/office/officeart/2009/3/layout/PlusandMinus"/>
    <dgm:cxn modelId="{A106FA0A-798B-439F-8AF7-4A3C247FFB4F}" type="presParOf" srcId="{47F3B173-DE49-48A0-9E71-F16107C5ACEA}" destId="{9607555A-5A7A-40A7-B442-FEC6CF7F9C82}" srcOrd="3" destOrd="0" presId="urn:microsoft.com/office/officeart/2009/3/layout/PlusandMinus"/>
    <dgm:cxn modelId="{2295FC63-9CF5-4934-83DA-A1AAAE0E1A08}" type="presParOf" srcId="{47F3B173-DE49-48A0-9E71-F16107C5ACEA}" destId="{6838C42A-24B1-4675-8C1F-7BAA56929888}" srcOrd="4" destOrd="0" presId="urn:microsoft.com/office/officeart/2009/3/layout/PlusandMinus"/>
    <dgm:cxn modelId="{ABDDC03E-15F9-4E67-A8D7-CBCCEEA216D7}" type="presParOf" srcId="{47F3B173-DE49-48A0-9E71-F16107C5ACEA}" destId="{03969029-AC9B-4284-9AB2-555FFE10CB7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86090E-62EF-45CD-8D5D-350F25CD62F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96446B-0E1C-4622-A87E-94E00A6221C1}">
      <dgm:prSet phldrT="[Text]" phldr="0"/>
      <dgm:spPr/>
      <dgm:t>
        <a:bodyPr/>
        <a:lstStyle/>
        <a:p>
          <a:r>
            <a:rPr lang="en-US" dirty="0"/>
            <a:t>Concept</a:t>
          </a:r>
        </a:p>
      </dgm:t>
    </dgm:pt>
    <dgm:pt modelId="{2F31B5DF-6ED0-4926-9E7B-528EB43DF19F}" type="parTrans" cxnId="{BC0DE33D-2A63-4308-887B-B7D60E2D40FE}">
      <dgm:prSet/>
      <dgm:spPr/>
      <dgm:t>
        <a:bodyPr/>
        <a:lstStyle/>
        <a:p>
          <a:endParaRPr lang="en-US"/>
        </a:p>
      </dgm:t>
    </dgm:pt>
    <dgm:pt modelId="{DE7D0792-4661-4ACA-9485-1B4A6A056358}" type="sibTrans" cxnId="{BC0DE33D-2A63-4308-887B-B7D60E2D40FE}">
      <dgm:prSet/>
      <dgm:spPr/>
      <dgm:t>
        <a:bodyPr/>
        <a:lstStyle/>
        <a:p>
          <a:endParaRPr lang="en-US"/>
        </a:p>
      </dgm:t>
    </dgm:pt>
    <dgm:pt modelId="{6F94DB85-C2FE-40A4-BBCC-C160196A165F}">
      <dgm:prSet phldrT="[Text]" phldr="0"/>
      <dgm:spPr/>
      <dgm:t>
        <a:bodyPr/>
        <a:lstStyle/>
        <a:p>
          <a:r>
            <a:rPr lang="en-US" dirty="0"/>
            <a:t>Program definition of success</a:t>
          </a:r>
        </a:p>
      </dgm:t>
    </dgm:pt>
    <dgm:pt modelId="{20B133E6-23D0-48B6-92FE-57C89BBFA3C4}" type="parTrans" cxnId="{03DE212D-6AA3-4883-9D41-F1C7A8D7785D}">
      <dgm:prSet/>
      <dgm:spPr/>
      <dgm:t>
        <a:bodyPr/>
        <a:lstStyle/>
        <a:p>
          <a:endParaRPr lang="en-US"/>
        </a:p>
      </dgm:t>
    </dgm:pt>
    <dgm:pt modelId="{D8C105E3-59B9-4031-A70A-9AE107AB8E36}" type="sibTrans" cxnId="{03DE212D-6AA3-4883-9D41-F1C7A8D7785D}">
      <dgm:prSet/>
      <dgm:spPr/>
      <dgm:t>
        <a:bodyPr/>
        <a:lstStyle/>
        <a:p>
          <a:endParaRPr lang="en-US"/>
        </a:p>
      </dgm:t>
    </dgm:pt>
    <dgm:pt modelId="{EBDFCFA2-984E-4629-9BB1-538EA160CCEC}">
      <dgm:prSet phldrT="[Text]" phldr="0"/>
      <dgm:spPr/>
      <dgm:t>
        <a:bodyPr/>
        <a:lstStyle/>
        <a:p>
          <a:r>
            <a:rPr lang="en-US" dirty="0"/>
            <a:t>Infrastructure</a:t>
          </a:r>
        </a:p>
      </dgm:t>
    </dgm:pt>
    <dgm:pt modelId="{18CB979F-4DB0-475A-8CF9-0761ECB7EB01}" type="parTrans" cxnId="{06D6A1C7-D9EC-4E58-AFA7-E8B748ACB996}">
      <dgm:prSet/>
      <dgm:spPr/>
      <dgm:t>
        <a:bodyPr/>
        <a:lstStyle/>
        <a:p>
          <a:endParaRPr lang="en-US"/>
        </a:p>
      </dgm:t>
    </dgm:pt>
    <dgm:pt modelId="{2DB3D793-5898-4F38-913E-1955D26A13BF}" type="sibTrans" cxnId="{06D6A1C7-D9EC-4E58-AFA7-E8B748ACB996}">
      <dgm:prSet/>
      <dgm:spPr/>
      <dgm:t>
        <a:bodyPr/>
        <a:lstStyle/>
        <a:p>
          <a:endParaRPr lang="en-US"/>
        </a:p>
      </dgm:t>
    </dgm:pt>
    <dgm:pt modelId="{4398C168-9A6E-4827-9471-7BD029F0A6BA}">
      <dgm:prSet phldrT="[Text]" phldr="0"/>
      <dgm:spPr/>
      <dgm:t>
        <a:bodyPr/>
        <a:lstStyle/>
        <a:p>
          <a:r>
            <a:rPr lang="en-US" dirty="0"/>
            <a:t>Program mission statement</a:t>
          </a:r>
        </a:p>
      </dgm:t>
    </dgm:pt>
    <dgm:pt modelId="{B44430BA-457A-46E0-B105-0CA23DB8812F}" type="parTrans" cxnId="{3373F145-C4EE-4767-9406-99AB3F2E5DCA}">
      <dgm:prSet/>
      <dgm:spPr/>
      <dgm:t>
        <a:bodyPr/>
        <a:lstStyle/>
        <a:p>
          <a:endParaRPr lang="en-US"/>
        </a:p>
      </dgm:t>
    </dgm:pt>
    <dgm:pt modelId="{5386F40C-D7D9-4795-8713-B1CE731D8D68}" type="sibTrans" cxnId="{3373F145-C4EE-4767-9406-99AB3F2E5DCA}">
      <dgm:prSet/>
      <dgm:spPr/>
      <dgm:t>
        <a:bodyPr/>
        <a:lstStyle/>
        <a:p>
          <a:endParaRPr lang="en-US"/>
        </a:p>
      </dgm:t>
    </dgm:pt>
    <dgm:pt modelId="{47E509FA-C4CC-44AF-82A1-595124E9B3D7}">
      <dgm:prSet phldrT="[Text]" phldr="0"/>
      <dgm:spPr/>
      <dgm:t>
        <a:bodyPr/>
        <a:lstStyle/>
        <a:p>
          <a:r>
            <a:rPr lang="en-US" dirty="0"/>
            <a:t>Policies and procedures</a:t>
          </a:r>
        </a:p>
      </dgm:t>
    </dgm:pt>
    <dgm:pt modelId="{7AF49D9E-0622-4BAA-8F7A-55667C043B37}" type="parTrans" cxnId="{E51ACF5B-F026-4475-B1C5-DF7CA32B412F}">
      <dgm:prSet/>
      <dgm:spPr/>
      <dgm:t>
        <a:bodyPr/>
        <a:lstStyle/>
        <a:p>
          <a:endParaRPr lang="en-US"/>
        </a:p>
      </dgm:t>
    </dgm:pt>
    <dgm:pt modelId="{98DB210D-4341-42CF-BF0A-5A48DF6BE37E}" type="sibTrans" cxnId="{E51ACF5B-F026-4475-B1C5-DF7CA32B412F}">
      <dgm:prSet/>
      <dgm:spPr/>
      <dgm:t>
        <a:bodyPr/>
        <a:lstStyle/>
        <a:p>
          <a:endParaRPr lang="en-US"/>
        </a:p>
      </dgm:t>
    </dgm:pt>
    <dgm:pt modelId="{5A9553DD-794F-4B07-AE8B-B482F1E79033}">
      <dgm:prSet phldrT="[Text]" phldr="0"/>
      <dgm:spPr/>
      <dgm:t>
        <a:bodyPr/>
        <a:lstStyle/>
        <a:p>
          <a:r>
            <a:rPr lang="en-US" dirty="0"/>
            <a:t>Challenges</a:t>
          </a:r>
        </a:p>
      </dgm:t>
    </dgm:pt>
    <dgm:pt modelId="{8B8820FC-4926-41AE-82B8-E1DE3FBB719E}" type="parTrans" cxnId="{DB732D80-594E-4D85-804F-45F155182C08}">
      <dgm:prSet/>
      <dgm:spPr/>
      <dgm:t>
        <a:bodyPr/>
        <a:lstStyle/>
        <a:p>
          <a:endParaRPr lang="en-US"/>
        </a:p>
      </dgm:t>
    </dgm:pt>
    <dgm:pt modelId="{6D6E0567-DD91-4836-AB06-F11685D5A6E6}" type="sibTrans" cxnId="{DB732D80-594E-4D85-804F-45F155182C08}">
      <dgm:prSet/>
      <dgm:spPr/>
      <dgm:t>
        <a:bodyPr/>
        <a:lstStyle/>
        <a:p>
          <a:endParaRPr lang="en-US"/>
        </a:p>
      </dgm:t>
    </dgm:pt>
    <dgm:pt modelId="{72EA1341-D036-4910-AB8A-E1A590C410C3}">
      <dgm:prSet phldrT="[Text]" phldr="0"/>
      <dgm:spPr/>
      <dgm:t>
        <a:bodyPr/>
        <a:lstStyle/>
        <a:p>
          <a:r>
            <a:rPr lang="en-US" dirty="0"/>
            <a:t>Partners with too much or too little ownership</a:t>
          </a:r>
        </a:p>
      </dgm:t>
    </dgm:pt>
    <dgm:pt modelId="{FA4EBD30-554E-4F28-A5A5-502F528BCB84}" type="parTrans" cxnId="{46687B28-2975-44A1-A4C2-930DED28CC2A}">
      <dgm:prSet/>
      <dgm:spPr/>
      <dgm:t>
        <a:bodyPr/>
        <a:lstStyle/>
        <a:p>
          <a:endParaRPr lang="en-US"/>
        </a:p>
      </dgm:t>
    </dgm:pt>
    <dgm:pt modelId="{0C41C564-E602-4A46-A955-10FFE843086C}" type="sibTrans" cxnId="{46687B28-2975-44A1-A4C2-930DED28CC2A}">
      <dgm:prSet/>
      <dgm:spPr/>
      <dgm:t>
        <a:bodyPr/>
        <a:lstStyle/>
        <a:p>
          <a:endParaRPr lang="en-US"/>
        </a:p>
      </dgm:t>
    </dgm:pt>
    <dgm:pt modelId="{1D08AC1C-8DA8-4EAE-B027-F372CAA3E625}">
      <dgm:prSet phldrT="[Text]" phldr="0"/>
      <dgm:spPr/>
      <dgm:t>
        <a:bodyPr/>
        <a:lstStyle/>
        <a:p>
          <a:r>
            <a:rPr lang="en-US" dirty="0"/>
            <a:t>Overlapping responsibility, ownership, interests</a:t>
          </a:r>
        </a:p>
      </dgm:t>
    </dgm:pt>
    <dgm:pt modelId="{AA304A21-CCDB-479F-9A2B-29078EDF214B}" type="parTrans" cxnId="{227CBA9A-C040-4B26-84A8-2A939ECE8CBF}">
      <dgm:prSet/>
      <dgm:spPr/>
      <dgm:t>
        <a:bodyPr/>
        <a:lstStyle/>
        <a:p>
          <a:endParaRPr lang="en-US"/>
        </a:p>
      </dgm:t>
    </dgm:pt>
    <dgm:pt modelId="{00B9965B-150D-4290-9296-AECBC9DA8926}" type="sibTrans" cxnId="{227CBA9A-C040-4B26-84A8-2A939ECE8CBF}">
      <dgm:prSet/>
      <dgm:spPr/>
      <dgm:t>
        <a:bodyPr/>
        <a:lstStyle/>
        <a:p>
          <a:endParaRPr lang="en-US"/>
        </a:p>
      </dgm:t>
    </dgm:pt>
    <dgm:pt modelId="{9DEE2EF1-28ED-4AD1-8DB1-DF0CEF26D627}">
      <dgm:prSet phldrT="[Text]" phldr="0"/>
      <dgm:spPr/>
      <dgm:t>
        <a:bodyPr/>
        <a:lstStyle/>
        <a:p>
          <a:r>
            <a:rPr lang="en-US" dirty="0"/>
            <a:t>NOT just “completion” or “abstinence”</a:t>
          </a:r>
        </a:p>
      </dgm:t>
    </dgm:pt>
    <dgm:pt modelId="{06A5183A-244A-4AB3-BFB2-A7B555960BB4}" type="parTrans" cxnId="{04F81BDD-FB29-466E-A6BF-0DFAD502F179}">
      <dgm:prSet/>
      <dgm:spPr/>
      <dgm:t>
        <a:bodyPr/>
        <a:lstStyle/>
        <a:p>
          <a:endParaRPr lang="en-US"/>
        </a:p>
      </dgm:t>
    </dgm:pt>
    <dgm:pt modelId="{4CE9FCE9-4D29-4B65-BB44-C28632FEEEC2}" type="sibTrans" cxnId="{04F81BDD-FB29-466E-A6BF-0DFAD502F179}">
      <dgm:prSet/>
      <dgm:spPr/>
      <dgm:t>
        <a:bodyPr/>
        <a:lstStyle/>
        <a:p>
          <a:endParaRPr lang="en-US"/>
        </a:p>
      </dgm:t>
    </dgm:pt>
    <dgm:pt modelId="{1630EBF7-51C1-4CE8-B94C-B5985AF271D6}">
      <dgm:prSet phldrT="[Text]" phldr="0"/>
      <dgm:spPr/>
      <dgm:t>
        <a:bodyPr/>
        <a:lstStyle/>
        <a:p>
          <a:r>
            <a:rPr lang="en-US" dirty="0"/>
            <a:t>Client process mapping</a:t>
          </a:r>
        </a:p>
      </dgm:t>
    </dgm:pt>
    <dgm:pt modelId="{5AB52188-4D4C-498F-82DF-ED2686952F7B}" type="parTrans" cxnId="{AAF121D8-CB41-4B25-94F8-0BE7ED10B526}">
      <dgm:prSet/>
      <dgm:spPr/>
      <dgm:t>
        <a:bodyPr/>
        <a:lstStyle/>
        <a:p>
          <a:endParaRPr lang="en-US"/>
        </a:p>
      </dgm:t>
    </dgm:pt>
    <dgm:pt modelId="{6058FEA5-24D3-4E14-A619-4B35BB33AC41}" type="sibTrans" cxnId="{AAF121D8-CB41-4B25-94F8-0BE7ED10B526}">
      <dgm:prSet/>
      <dgm:spPr/>
      <dgm:t>
        <a:bodyPr/>
        <a:lstStyle/>
        <a:p>
          <a:endParaRPr lang="en-US"/>
        </a:p>
      </dgm:t>
    </dgm:pt>
    <dgm:pt modelId="{30F9B17E-3087-433E-8F07-F6E0A0770F5D}">
      <dgm:prSet phldrT="[Text]" phldr="0"/>
      <dgm:spPr/>
      <dgm:t>
        <a:bodyPr/>
        <a:lstStyle/>
        <a:p>
          <a:r>
            <a:rPr lang="en-US" dirty="0"/>
            <a:t>Identify decision points</a:t>
          </a:r>
        </a:p>
      </dgm:t>
    </dgm:pt>
    <dgm:pt modelId="{F5C9A84B-BAFC-452D-AFE0-6D36C3620181}" type="parTrans" cxnId="{EF027B99-2B89-4C8C-A2FB-819AC33E0DDB}">
      <dgm:prSet/>
      <dgm:spPr/>
      <dgm:t>
        <a:bodyPr/>
        <a:lstStyle/>
        <a:p>
          <a:endParaRPr lang="en-US"/>
        </a:p>
      </dgm:t>
    </dgm:pt>
    <dgm:pt modelId="{E9798398-5068-4409-B303-0FC139DC4E76}" type="sibTrans" cxnId="{EF027B99-2B89-4C8C-A2FB-819AC33E0DDB}">
      <dgm:prSet/>
      <dgm:spPr/>
      <dgm:t>
        <a:bodyPr/>
        <a:lstStyle/>
        <a:p>
          <a:endParaRPr lang="en-US"/>
        </a:p>
      </dgm:t>
    </dgm:pt>
    <dgm:pt modelId="{74ED8D9B-F73A-4656-AD3A-449BD2ADFAF6}">
      <dgm:prSet phldrT="[Text]" phldr="0"/>
      <dgm:spPr/>
      <dgm:t>
        <a:bodyPr/>
        <a:lstStyle/>
        <a:p>
          <a:r>
            <a:rPr lang="en-US" dirty="0"/>
            <a:t>Clarify authority, expertise, responsibility</a:t>
          </a:r>
        </a:p>
      </dgm:t>
    </dgm:pt>
    <dgm:pt modelId="{5B1C2800-6382-4DFD-9571-DC2538003073}" type="parTrans" cxnId="{6940043F-BA77-4F80-968E-606A0CFE6301}">
      <dgm:prSet/>
      <dgm:spPr/>
      <dgm:t>
        <a:bodyPr/>
        <a:lstStyle/>
        <a:p>
          <a:endParaRPr lang="en-US"/>
        </a:p>
      </dgm:t>
    </dgm:pt>
    <dgm:pt modelId="{9698FCCB-43E8-406C-9975-EAB3749B1888}" type="sibTrans" cxnId="{6940043F-BA77-4F80-968E-606A0CFE6301}">
      <dgm:prSet/>
      <dgm:spPr/>
      <dgm:t>
        <a:bodyPr/>
        <a:lstStyle/>
        <a:p>
          <a:endParaRPr lang="en-US"/>
        </a:p>
      </dgm:t>
    </dgm:pt>
    <dgm:pt modelId="{98CDBD70-9A51-47EA-BB16-90EF5C2C5BF4}">
      <dgm:prSet phldrT="[Text]" phldr="0"/>
      <dgm:spPr/>
      <dgm:t>
        <a:bodyPr/>
        <a:lstStyle/>
        <a:p>
          <a:r>
            <a:rPr lang="en-US" dirty="0"/>
            <a:t>Design information flow around decision making</a:t>
          </a:r>
        </a:p>
      </dgm:t>
    </dgm:pt>
    <dgm:pt modelId="{E562B55F-02EC-4D6B-8CF3-10969B41C017}" type="parTrans" cxnId="{1703CDA3-3CC7-42B5-870C-3542FF98F6E6}">
      <dgm:prSet/>
      <dgm:spPr/>
      <dgm:t>
        <a:bodyPr/>
        <a:lstStyle/>
        <a:p>
          <a:endParaRPr lang="en-US"/>
        </a:p>
      </dgm:t>
    </dgm:pt>
    <dgm:pt modelId="{CD6E3310-C6D0-4300-9B9A-1EE7147C0DC5}" type="sibTrans" cxnId="{1703CDA3-3CC7-42B5-870C-3542FF98F6E6}">
      <dgm:prSet/>
      <dgm:spPr/>
      <dgm:t>
        <a:bodyPr/>
        <a:lstStyle/>
        <a:p>
          <a:endParaRPr lang="en-US"/>
        </a:p>
      </dgm:t>
    </dgm:pt>
    <dgm:pt modelId="{DEFA5A68-26A5-4237-98F1-7ACB1FF53249}">
      <dgm:prSet phldrT="[Text]" phldr="0"/>
      <dgm:spPr/>
      <dgm:t>
        <a:bodyPr/>
        <a:lstStyle/>
        <a:p>
          <a:endParaRPr lang="en-US" dirty="0"/>
        </a:p>
      </dgm:t>
    </dgm:pt>
    <dgm:pt modelId="{0CBFB622-0B64-429C-BCAD-0D89C00B4EE8}" type="parTrans" cxnId="{F26DB0AB-7561-4D57-8CE0-F26B2593B14B}">
      <dgm:prSet/>
      <dgm:spPr/>
      <dgm:t>
        <a:bodyPr/>
        <a:lstStyle/>
        <a:p>
          <a:endParaRPr lang="en-US"/>
        </a:p>
      </dgm:t>
    </dgm:pt>
    <dgm:pt modelId="{2D19E652-F5BD-4F15-B868-D1C534F4610E}" type="sibTrans" cxnId="{F26DB0AB-7561-4D57-8CE0-F26B2593B14B}">
      <dgm:prSet/>
      <dgm:spPr/>
      <dgm:t>
        <a:bodyPr/>
        <a:lstStyle/>
        <a:p>
          <a:endParaRPr lang="en-US"/>
        </a:p>
      </dgm:t>
    </dgm:pt>
    <dgm:pt modelId="{84A8EED4-838F-4B2B-913C-866E2294D68D}">
      <dgm:prSet phldrT="[Text]" phldr="0"/>
      <dgm:spPr/>
      <dgm:t>
        <a:bodyPr/>
        <a:lstStyle/>
        <a:p>
          <a:r>
            <a:rPr lang="en-US" dirty="0"/>
            <a:t>Examine what “partners” means</a:t>
          </a:r>
        </a:p>
      </dgm:t>
    </dgm:pt>
    <dgm:pt modelId="{013BD1FF-9077-4E0F-B28A-75E64490F99E}" type="parTrans" cxnId="{2965665F-A4FE-4617-9362-DEC7C99F1259}">
      <dgm:prSet/>
      <dgm:spPr/>
      <dgm:t>
        <a:bodyPr/>
        <a:lstStyle/>
        <a:p>
          <a:endParaRPr lang="en-US"/>
        </a:p>
      </dgm:t>
    </dgm:pt>
    <dgm:pt modelId="{F30798D5-67E1-4FF9-B799-45354FB7CC66}" type="sibTrans" cxnId="{2965665F-A4FE-4617-9362-DEC7C99F1259}">
      <dgm:prSet/>
      <dgm:spPr/>
      <dgm:t>
        <a:bodyPr/>
        <a:lstStyle/>
        <a:p>
          <a:endParaRPr lang="en-US"/>
        </a:p>
      </dgm:t>
    </dgm:pt>
    <dgm:pt modelId="{CC176250-397F-49F8-AE41-C34DF2B0A77F}">
      <dgm:prSet phldrT="[Text]" phldr="0"/>
      <dgm:spPr/>
      <dgm:t>
        <a:bodyPr/>
        <a:lstStyle/>
        <a:p>
          <a:r>
            <a:rPr lang="en-US" dirty="0"/>
            <a:t>Team member role descriptions</a:t>
          </a:r>
        </a:p>
      </dgm:t>
    </dgm:pt>
    <dgm:pt modelId="{A3F73DF0-C703-4945-BAC0-5541E504D17A}" type="parTrans" cxnId="{BF1C11BC-6CD4-4475-8F82-3163BDB4B928}">
      <dgm:prSet/>
      <dgm:spPr/>
      <dgm:t>
        <a:bodyPr/>
        <a:lstStyle/>
        <a:p>
          <a:endParaRPr lang="en-US"/>
        </a:p>
      </dgm:t>
    </dgm:pt>
    <dgm:pt modelId="{5E2DD8F4-4CD2-438C-ABDE-FFD019D4330E}" type="sibTrans" cxnId="{BF1C11BC-6CD4-4475-8F82-3163BDB4B928}">
      <dgm:prSet/>
      <dgm:spPr/>
      <dgm:t>
        <a:bodyPr/>
        <a:lstStyle/>
        <a:p>
          <a:endParaRPr lang="en-US"/>
        </a:p>
      </dgm:t>
    </dgm:pt>
    <dgm:pt modelId="{1AEDCE40-5980-48C0-8638-AE2BF0CBE348}">
      <dgm:prSet phldrT="[Text]" phldr="0"/>
      <dgm:spPr/>
      <dgm:t>
        <a:bodyPr/>
        <a:lstStyle/>
        <a:p>
          <a:r>
            <a:rPr lang="en-US" dirty="0"/>
            <a:t>Communication, reporting, and meeting protocols</a:t>
          </a:r>
        </a:p>
      </dgm:t>
    </dgm:pt>
    <dgm:pt modelId="{94F98DD6-46A0-4148-B928-9F8488A0BA1C}" type="parTrans" cxnId="{EAD0284B-1355-4475-8BAE-C27742854620}">
      <dgm:prSet/>
      <dgm:spPr/>
      <dgm:t>
        <a:bodyPr/>
        <a:lstStyle/>
        <a:p>
          <a:endParaRPr lang="en-US"/>
        </a:p>
      </dgm:t>
    </dgm:pt>
    <dgm:pt modelId="{A13BCFE2-AA31-488A-B5AC-064AA9F99910}" type="sibTrans" cxnId="{EAD0284B-1355-4475-8BAE-C27742854620}">
      <dgm:prSet/>
      <dgm:spPr/>
      <dgm:t>
        <a:bodyPr/>
        <a:lstStyle/>
        <a:p>
          <a:endParaRPr lang="en-US"/>
        </a:p>
      </dgm:t>
    </dgm:pt>
    <dgm:pt modelId="{22759DA6-5973-4E7A-8D2A-03187149DA73}">
      <dgm:prSet phldrT="[Text]" phldr="0"/>
      <dgm:spPr/>
      <dgm:t>
        <a:bodyPr/>
        <a:lstStyle/>
        <a:p>
          <a:r>
            <a:rPr lang="en-US" dirty="0"/>
            <a:t>Provider contracts, MOUs, and agreements</a:t>
          </a:r>
        </a:p>
      </dgm:t>
    </dgm:pt>
    <dgm:pt modelId="{FF239B13-6F68-4DEE-BE2B-5E7798DF2B90}" type="parTrans" cxnId="{378DFBF5-2F5A-44F7-943E-0E3B5F8BD3B7}">
      <dgm:prSet/>
      <dgm:spPr/>
      <dgm:t>
        <a:bodyPr/>
        <a:lstStyle/>
        <a:p>
          <a:endParaRPr lang="en-US"/>
        </a:p>
      </dgm:t>
    </dgm:pt>
    <dgm:pt modelId="{173DD6C2-0816-4E19-8A77-5B97E033E505}" type="sibTrans" cxnId="{378DFBF5-2F5A-44F7-943E-0E3B5F8BD3B7}">
      <dgm:prSet/>
      <dgm:spPr/>
      <dgm:t>
        <a:bodyPr/>
        <a:lstStyle/>
        <a:p>
          <a:endParaRPr lang="en-US"/>
        </a:p>
      </dgm:t>
    </dgm:pt>
    <dgm:pt modelId="{673396E8-5215-4702-B5C0-3251461087B1}">
      <dgm:prSet phldrT="[Text]" phldr="0"/>
      <dgm:spPr/>
      <dgm:t>
        <a:bodyPr/>
        <a:lstStyle/>
        <a:p>
          <a:r>
            <a:rPr lang="en-US" dirty="0"/>
            <a:t>Consent, confidentiality, and information sharing</a:t>
          </a:r>
        </a:p>
      </dgm:t>
    </dgm:pt>
    <dgm:pt modelId="{1FE9A09C-02B9-444B-8114-9F39C538330F}" type="parTrans" cxnId="{EAC02E01-0774-4E1F-A913-E67F020EB880}">
      <dgm:prSet/>
      <dgm:spPr/>
      <dgm:t>
        <a:bodyPr/>
        <a:lstStyle/>
        <a:p>
          <a:endParaRPr lang="en-US"/>
        </a:p>
      </dgm:t>
    </dgm:pt>
    <dgm:pt modelId="{0765CC48-107F-4339-A796-BD913F19962B}" type="sibTrans" cxnId="{EAC02E01-0774-4E1F-A913-E67F020EB880}">
      <dgm:prSet/>
      <dgm:spPr/>
      <dgm:t>
        <a:bodyPr/>
        <a:lstStyle/>
        <a:p>
          <a:endParaRPr lang="en-US"/>
        </a:p>
      </dgm:t>
    </dgm:pt>
    <dgm:pt modelId="{DFFEFB80-2BDD-4D1A-9A22-C15C15A06B49}">
      <dgm:prSet phldrT="[Text]" phldr="0"/>
      <dgm:spPr/>
      <dgm:t>
        <a:bodyPr/>
        <a:lstStyle/>
        <a:p>
          <a:r>
            <a:rPr lang="en-US" dirty="0"/>
            <a:t>Performance, QA, and outcome measures</a:t>
          </a:r>
        </a:p>
      </dgm:t>
    </dgm:pt>
    <dgm:pt modelId="{29358AF1-3485-46F9-B383-42D3DD537DC2}" type="parTrans" cxnId="{A4ACB69A-91C5-4700-998E-CBFE772CCA45}">
      <dgm:prSet/>
      <dgm:spPr/>
      <dgm:t>
        <a:bodyPr/>
        <a:lstStyle/>
        <a:p>
          <a:endParaRPr lang="en-US"/>
        </a:p>
      </dgm:t>
    </dgm:pt>
    <dgm:pt modelId="{0AF0BCC1-C72A-47F4-84AB-30468DD8B979}" type="sibTrans" cxnId="{A4ACB69A-91C5-4700-998E-CBFE772CCA45}">
      <dgm:prSet/>
      <dgm:spPr/>
      <dgm:t>
        <a:bodyPr/>
        <a:lstStyle/>
        <a:p>
          <a:endParaRPr lang="en-US"/>
        </a:p>
      </dgm:t>
    </dgm:pt>
    <dgm:pt modelId="{C18EA1B1-1190-4B53-8618-5EFC80387531}">
      <dgm:prSet phldrT="[Text]" phldr="0"/>
      <dgm:spPr/>
      <dgm:t>
        <a:bodyPr/>
        <a:lstStyle/>
        <a:p>
          <a:r>
            <a:rPr lang="en-US" dirty="0"/>
            <a:t>Responsibility for “closing the loop”</a:t>
          </a:r>
        </a:p>
      </dgm:t>
    </dgm:pt>
    <dgm:pt modelId="{04FCA656-5B04-46DC-84C8-0BC1EFC3FB7A}" type="parTrans" cxnId="{7C8DA835-65B1-4BF7-9D53-097CC01D52D1}">
      <dgm:prSet/>
      <dgm:spPr/>
      <dgm:t>
        <a:bodyPr/>
        <a:lstStyle/>
        <a:p>
          <a:endParaRPr lang="en-US"/>
        </a:p>
      </dgm:t>
    </dgm:pt>
    <dgm:pt modelId="{A9C85026-32D9-44C0-8645-C00DE8D1AD2D}" type="sibTrans" cxnId="{7C8DA835-65B1-4BF7-9D53-097CC01D52D1}">
      <dgm:prSet/>
      <dgm:spPr/>
      <dgm:t>
        <a:bodyPr/>
        <a:lstStyle/>
        <a:p>
          <a:endParaRPr lang="en-US"/>
        </a:p>
      </dgm:t>
    </dgm:pt>
    <dgm:pt modelId="{E2BB67D1-1A2E-4048-9EF4-57634A2ABE3D}">
      <dgm:prSet phldrT="[Text]" phldr="0"/>
      <dgm:spPr/>
      <dgm:t>
        <a:bodyPr/>
        <a:lstStyle/>
        <a:p>
          <a:r>
            <a:rPr lang="en-US" dirty="0"/>
            <a:t>All new responsibilities falling on a single individual</a:t>
          </a:r>
        </a:p>
      </dgm:t>
    </dgm:pt>
    <dgm:pt modelId="{71789887-2D06-4F8F-9AA3-19A91D4F9DAD}" type="parTrans" cxnId="{345B2F43-4B75-484A-B019-57DB4DBB313A}">
      <dgm:prSet/>
      <dgm:spPr/>
      <dgm:t>
        <a:bodyPr/>
        <a:lstStyle/>
        <a:p>
          <a:endParaRPr lang="en-US"/>
        </a:p>
      </dgm:t>
    </dgm:pt>
    <dgm:pt modelId="{B8F00B33-2F8D-4153-8715-279E9DA81D66}" type="sibTrans" cxnId="{345B2F43-4B75-484A-B019-57DB4DBB313A}">
      <dgm:prSet/>
      <dgm:spPr/>
      <dgm:t>
        <a:bodyPr/>
        <a:lstStyle/>
        <a:p>
          <a:endParaRPr lang="en-US"/>
        </a:p>
      </dgm:t>
    </dgm:pt>
    <dgm:pt modelId="{446F230A-1DE4-43F8-8FFA-BE5846FDED87}">
      <dgm:prSet phldrT="[Text]" phldr="0"/>
      <dgm:spPr/>
      <dgm:t>
        <a:bodyPr/>
        <a:lstStyle/>
        <a:p>
          <a:r>
            <a:rPr lang="en-US" dirty="0"/>
            <a:t>Partner splitting</a:t>
          </a:r>
        </a:p>
      </dgm:t>
    </dgm:pt>
    <dgm:pt modelId="{55D37BA1-8BAF-4528-A2DF-BD29D2A15899}" type="parTrans" cxnId="{9516A0C1-53C5-4460-9200-B2C3A5C5E514}">
      <dgm:prSet/>
      <dgm:spPr/>
      <dgm:t>
        <a:bodyPr/>
        <a:lstStyle/>
        <a:p>
          <a:endParaRPr lang="en-US"/>
        </a:p>
      </dgm:t>
    </dgm:pt>
    <dgm:pt modelId="{6BAAE4DC-B743-4830-8AC5-919960C0E163}" type="sibTrans" cxnId="{9516A0C1-53C5-4460-9200-B2C3A5C5E514}">
      <dgm:prSet/>
      <dgm:spPr/>
      <dgm:t>
        <a:bodyPr/>
        <a:lstStyle/>
        <a:p>
          <a:endParaRPr lang="en-US"/>
        </a:p>
      </dgm:t>
    </dgm:pt>
    <dgm:pt modelId="{C5772C93-9DC7-4373-9A94-9F3B319033FB}">
      <dgm:prSet phldrT="[Text]" phldr="0"/>
      <dgm:spPr/>
      <dgm:t>
        <a:bodyPr/>
        <a:lstStyle/>
        <a:p>
          <a:r>
            <a:rPr lang="en-US" dirty="0"/>
            <a:t>Multiple voices delivering different messages</a:t>
          </a:r>
        </a:p>
      </dgm:t>
    </dgm:pt>
    <dgm:pt modelId="{4BB7A9DA-B36E-47D7-BFF7-22DCC4A79956}" type="parTrans" cxnId="{ACD98D41-9AA3-4F6C-BD6D-1485B419AE93}">
      <dgm:prSet/>
      <dgm:spPr/>
      <dgm:t>
        <a:bodyPr/>
        <a:lstStyle/>
        <a:p>
          <a:endParaRPr lang="en-US"/>
        </a:p>
      </dgm:t>
    </dgm:pt>
    <dgm:pt modelId="{3E77A76F-FDA7-4001-9C86-30697BEFA216}" type="sibTrans" cxnId="{ACD98D41-9AA3-4F6C-BD6D-1485B419AE93}">
      <dgm:prSet/>
      <dgm:spPr/>
      <dgm:t>
        <a:bodyPr/>
        <a:lstStyle/>
        <a:p>
          <a:endParaRPr lang="en-US"/>
        </a:p>
      </dgm:t>
    </dgm:pt>
    <dgm:pt modelId="{7BB35F1E-D103-4218-9DC5-D4B6DF043E0C}">
      <dgm:prSet phldrT="[Text]" phldr="0"/>
      <dgm:spPr/>
      <dgm:t>
        <a:bodyPr/>
        <a:lstStyle/>
        <a:p>
          <a:r>
            <a:rPr lang="en-US" dirty="0"/>
            <a:t>Referral procedures</a:t>
          </a:r>
        </a:p>
      </dgm:t>
    </dgm:pt>
    <dgm:pt modelId="{C52DB2EA-59DB-4F0C-8335-897C6C3CC6C4}" type="parTrans" cxnId="{79AC9DE0-6F2D-4750-BD2C-1BF09353E1BF}">
      <dgm:prSet/>
      <dgm:spPr/>
      <dgm:t>
        <a:bodyPr/>
        <a:lstStyle/>
        <a:p>
          <a:endParaRPr lang="en-US"/>
        </a:p>
      </dgm:t>
    </dgm:pt>
    <dgm:pt modelId="{ECBC1366-4642-45AE-8CDB-1A4C24ABF785}" type="sibTrans" cxnId="{79AC9DE0-6F2D-4750-BD2C-1BF09353E1BF}">
      <dgm:prSet/>
      <dgm:spPr/>
      <dgm:t>
        <a:bodyPr/>
        <a:lstStyle/>
        <a:p>
          <a:endParaRPr lang="en-US"/>
        </a:p>
      </dgm:t>
    </dgm:pt>
    <dgm:pt modelId="{04E74B28-B279-434A-BAC5-107A8B9FD8FB}">
      <dgm:prSet phldrT="[Text]" phldr="0"/>
      <dgm:spPr/>
      <dgm:t>
        <a:bodyPr/>
        <a:lstStyle/>
        <a:p>
          <a:r>
            <a:rPr lang="en-US" dirty="0"/>
            <a:t>Partner process mapping</a:t>
          </a:r>
        </a:p>
      </dgm:t>
    </dgm:pt>
    <dgm:pt modelId="{379F46E0-7A0D-431C-BDA8-07D9411BF5F7}" type="parTrans" cxnId="{1E4C301D-2C24-4EA4-9ED3-C058A8D32873}">
      <dgm:prSet/>
      <dgm:spPr/>
      <dgm:t>
        <a:bodyPr/>
        <a:lstStyle/>
        <a:p>
          <a:endParaRPr lang="en-US"/>
        </a:p>
      </dgm:t>
    </dgm:pt>
    <dgm:pt modelId="{0BB2F6F7-A5DE-4294-8276-DCF088A102CB}" type="sibTrans" cxnId="{1E4C301D-2C24-4EA4-9ED3-C058A8D32873}">
      <dgm:prSet/>
      <dgm:spPr/>
      <dgm:t>
        <a:bodyPr/>
        <a:lstStyle/>
        <a:p>
          <a:endParaRPr lang="en-US"/>
        </a:p>
      </dgm:t>
    </dgm:pt>
    <dgm:pt modelId="{71BD31AB-C61A-4140-86EC-1C378D7D78B9}">
      <dgm:prSet phldrT="[Text]" phldr="0"/>
      <dgm:spPr/>
      <dgm:t>
        <a:bodyPr/>
        <a:lstStyle/>
        <a:p>
          <a:r>
            <a:rPr lang="en-US" dirty="0"/>
            <a:t>Trust</a:t>
          </a:r>
        </a:p>
      </dgm:t>
    </dgm:pt>
    <dgm:pt modelId="{E89C8D1B-2AE1-4D2A-BEC1-EC7C3CA93B82}" type="parTrans" cxnId="{9DED89C4-A7F0-4349-8976-C4DE5381C001}">
      <dgm:prSet/>
      <dgm:spPr/>
      <dgm:t>
        <a:bodyPr/>
        <a:lstStyle/>
        <a:p>
          <a:endParaRPr lang="en-US"/>
        </a:p>
      </dgm:t>
    </dgm:pt>
    <dgm:pt modelId="{4D67B88B-8995-42AD-BB68-574258A9DFCC}" type="sibTrans" cxnId="{9DED89C4-A7F0-4349-8976-C4DE5381C001}">
      <dgm:prSet/>
      <dgm:spPr/>
      <dgm:t>
        <a:bodyPr/>
        <a:lstStyle/>
        <a:p>
          <a:endParaRPr lang="en-US"/>
        </a:p>
      </dgm:t>
    </dgm:pt>
    <dgm:pt modelId="{B3DBB5B5-DEDC-499C-B6C6-9FF47B13873F}">
      <dgm:prSet phldrT="[Text]" phldr="0"/>
      <dgm:spPr/>
      <dgm:t>
        <a:bodyPr/>
        <a:lstStyle/>
        <a:p>
          <a:r>
            <a:rPr lang="en-US" dirty="0"/>
            <a:t>Process for resolving disagreements</a:t>
          </a:r>
        </a:p>
      </dgm:t>
    </dgm:pt>
    <dgm:pt modelId="{498C086D-CADC-45F9-9CBB-247C61E4EBFA}" type="parTrans" cxnId="{21EC194D-458E-4B94-AE59-60D8A41DD102}">
      <dgm:prSet/>
      <dgm:spPr/>
      <dgm:t>
        <a:bodyPr/>
        <a:lstStyle/>
        <a:p>
          <a:endParaRPr lang="en-US"/>
        </a:p>
      </dgm:t>
    </dgm:pt>
    <dgm:pt modelId="{9BA3BC59-DCA3-470B-870F-859A97DB4962}" type="sibTrans" cxnId="{21EC194D-458E-4B94-AE59-60D8A41DD102}">
      <dgm:prSet/>
      <dgm:spPr/>
      <dgm:t>
        <a:bodyPr/>
        <a:lstStyle/>
        <a:p>
          <a:endParaRPr lang="en-US"/>
        </a:p>
      </dgm:t>
    </dgm:pt>
    <dgm:pt modelId="{C8ABCCA6-5182-4F55-9456-8E6DF382D65A}">
      <dgm:prSet phldrT="[Text]" phldr="0"/>
      <dgm:spPr/>
      <dgm:t>
        <a:bodyPr/>
        <a:lstStyle/>
        <a:p>
          <a:r>
            <a:rPr lang="en-US" dirty="0"/>
            <a:t>Training, support, and buy-in </a:t>
          </a:r>
        </a:p>
      </dgm:t>
    </dgm:pt>
    <dgm:pt modelId="{4D801ADE-E89D-452D-8887-2F3B17931B18}" type="parTrans" cxnId="{1F48C8A2-9773-4790-A997-A23536D59200}">
      <dgm:prSet/>
      <dgm:spPr/>
      <dgm:t>
        <a:bodyPr/>
        <a:lstStyle/>
        <a:p>
          <a:endParaRPr lang="en-US"/>
        </a:p>
      </dgm:t>
    </dgm:pt>
    <dgm:pt modelId="{1B0523C7-CFC0-43A0-A64B-2A2D8F3518D5}" type="sibTrans" cxnId="{1F48C8A2-9773-4790-A997-A23536D59200}">
      <dgm:prSet/>
      <dgm:spPr/>
      <dgm:t>
        <a:bodyPr/>
        <a:lstStyle/>
        <a:p>
          <a:endParaRPr lang="en-US"/>
        </a:p>
      </dgm:t>
    </dgm:pt>
    <dgm:pt modelId="{F90E2F76-D972-4397-8481-8DD2784A4D27}">
      <dgm:prSet phldrT="[Text]" phldr="0"/>
      <dgm:spPr/>
      <dgm:t>
        <a:bodyPr/>
        <a:lstStyle/>
        <a:p>
          <a:r>
            <a:rPr lang="en-US" dirty="0"/>
            <a:t>Expand your definition</a:t>
          </a:r>
        </a:p>
      </dgm:t>
    </dgm:pt>
    <dgm:pt modelId="{81A5C730-E4DE-4E2A-9108-7EFAEC291AD5}" type="parTrans" cxnId="{5DCAABD5-D46D-47F3-9DCC-505AEE585C97}">
      <dgm:prSet/>
      <dgm:spPr/>
      <dgm:t>
        <a:bodyPr/>
        <a:lstStyle/>
        <a:p>
          <a:endParaRPr lang="en-US"/>
        </a:p>
      </dgm:t>
    </dgm:pt>
    <dgm:pt modelId="{26268F70-967E-44EB-95C2-86B4B45C2CC2}" type="sibTrans" cxnId="{5DCAABD5-D46D-47F3-9DCC-505AEE585C97}">
      <dgm:prSet/>
      <dgm:spPr/>
      <dgm:t>
        <a:bodyPr/>
        <a:lstStyle/>
        <a:p>
          <a:endParaRPr lang="en-US"/>
        </a:p>
      </dgm:t>
    </dgm:pt>
    <dgm:pt modelId="{A82EC6C1-7B22-4FB7-BD0C-1D1A71F58351}" type="pres">
      <dgm:prSet presAssocID="{B086090E-62EF-45CD-8D5D-350F25CD62FC}" presName="Name0" presStyleCnt="0">
        <dgm:presLayoutVars>
          <dgm:dir/>
          <dgm:animLvl val="lvl"/>
          <dgm:resizeHandles val="exact"/>
        </dgm:presLayoutVars>
      </dgm:prSet>
      <dgm:spPr/>
    </dgm:pt>
    <dgm:pt modelId="{C4DD0A2A-7E24-46BA-9905-E22D22CC07A9}" type="pres">
      <dgm:prSet presAssocID="{4896446B-0E1C-4622-A87E-94E00A6221C1}" presName="composite" presStyleCnt="0"/>
      <dgm:spPr/>
    </dgm:pt>
    <dgm:pt modelId="{925C02CE-8B3C-4A3D-8710-89EA2BEEE62F}" type="pres">
      <dgm:prSet presAssocID="{4896446B-0E1C-4622-A87E-94E00A6221C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3C94583-B298-44E7-A6B3-192E9C3FC697}" type="pres">
      <dgm:prSet presAssocID="{4896446B-0E1C-4622-A87E-94E00A6221C1}" presName="desTx" presStyleLbl="alignAccFollowNode1" presStyleIdx="0" presStyleCnt="3">
        <dgm:presLayoutVars>
          <dgm:bulletEnabled val="1"/>
        </dgm:presLayoutVars>
      </dgm:prSet>
      <dgm:spPr/>
    </dgm:pt>
    <dgm:pt modelId="{B56F2D5C-CBAC-40E1-9663-F9516098BB2E}" type="pres">
      <dgm:prSet presAssocID="{DE7D0792-4661-4ACA-9485-1B4A6A056358}" presName="space" presStyleCnt="0"/>
      <dgm:spPr/>
    </dgm:pt>
    <dgm:pt modelId="{A51808FF-9D52-4C5D-842A-73849624D7FD}" type="pres">
      <dgm:prSet presAssocID="{EBDFCFA2-984E-4629-9BB1-538EA160CCEC}" presName="composite" presStyleCnt="0"/>
      <dgm:spPr/>
    </dgm:pt>
    <dgm:pt modelId="{F15E0BD6-AC3C-4F55-90F7-61C560F5AA90}" type="pres">
      <dgm:prSet presAssocID="{EBDFCFA2-984E-4629-9BB1-538EA160CCE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27E9C1C-11B7-4866-B2A1-5D2E2FA6F6F6}" type="pres">
      <dgm:prSet presAssocID="{EBDFCFA2-984E-4629-9BB1-538EA160CCEC}" presName="desTx" presStyleLbl="alignAccFollowNode1" presStyleIdx="1" presStyleCnt="3">
        <dgm:presLayoutVars>
          <dgm:bulletEnabled val="1"/>
        </dgm:presLayoutVars>
      </dgm:prSet>
      <dgm:spPr/>
    </dgm:pt>
    <dgm:pt modelId="{267828F0-43DF-4CAF-89C3-01EB8608EF2F}" type="pres">
      <dgm:prSet presAssocID="{2DB3D793-5898-4F38-913E-1955D26A13BF}" presName="space" presStyleCnt="0"/>
      <dgm:spPr/>
    </dgm:pt>
    <dgm:pt modelId="{3129DFD7-D3A4-4ECB-BD6D-6448EAF048CF}" type="pres">
      <dgm:prSet presAssocID="{5A9553DD-794F-4B07-AE8B-B482F1E79033}" presName="composite" presStyleCnt="0"/>
      <dgm:spPr/>
    </dgm:pt>
    <dgm:pt modelId="{786BDA2A-7036-45BC-A601-31E9F9F551C3}" type="pres">
      <dgm:prSet presAssocID="{5A9553DD-794F-4B07-AE8B-B482F1E7903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BC1C5B3-8451-4CA6-B14F-1CA9A1043DAC}" type="pres">
      <dgm:prSet presAssocID="{5A9553DD-794F-4B07-AE8B-B482F1E7903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EAC02E01-0774-4E1F-A913-E67F020EB880}" srcId="{EBDFCFA2-984E-4629-9BB1-538EA160CCEC}" destId="{673396E8-5215-4702-B5C0-3251461087B1}" srcOrd="6" destOrd="0" parTransId="{1FE9A09C-02B9-444B-8114-9F39C538330F}" sibTransId="{0765CC48-107F-4339-A796-BD913F19962B}"/>
    <dgm:cxn modelId="{B234A003-B535-4AB4-BA33-CFE5BA45F742}" type="presOf" srcId="{C5772C93-9DC7-4373-9A94-9F3B319033FB}" destId="{8BC1C5B3-8451-4CA6-B14F-1CA9A1043DAC}" srcOrd="0" destOrd="5" presId="urn:microsoft.com/office/officeart/2005/8/layout/hList1"/>
    <dgm:cxn modelId="{D978F305-E09F-4A07-B93E-F75B444799BF}" type="presOf" srcId="{1AEDCE40-5980-48C0-8638-AE2BF0CBE348}" destId="{927E9C1C-11B7-4866-B2A1-5D2E2FA6F6F6}" srcOrd="0" destOrd="4" presId="urn:microsoft.com/office/officeart/2005/8/layout/hList1"/>
    <dgm:cxn modelId="{1E4C301D-2C24-4EA4-9ED3-C058A8D32873}" srcId="{4896446B-0E1C-4622-A87E-94E00A6221C1}" destId="{04E74B28-B279-434A-BAC5-107A8B9FD8FB}" srcOrd="2" destOrd="0" parTransId="{379F46E0-7A0D-431C-BDA8-07D9411BF5F7}" sibTransId="{0BB2F6F7-A5DE-4294-8276-DCF088A102CB}"/>
    <dgm:cxn modelId="{30A31E1E-9E4C-4DF1-98B4-915DDBBA8A22}" type="presOf" srcId="{B3DBB5B5-DEDC-499C-B6C6-9FF47B13873F}" destId="{927E9C1C-11B7-4866-B2A1-5D2E2FA6F6F6}" srcOrd="0" destOrd="8" presId="urn:microsoft.com/office/officeart/2005/8/layout/hList1"/>
    <dgm:cxn modelId="{3129621F-F173-4E93-83BF-7C701BCCE607}" type="presOf" srcId="{71BD31AB-C61A-4140-86EC-1C378D7D78B9}" destId="{8BC1C5B3-8451-4CA6-B14F-1CA9A1043DAC}" srcOrd="0" destOrd="7" presId="urn:microsoft.com/office/officeart/2005/8/layout/hList1"/>
    <dgm:cxn modelId="{46687B28-2975-44A1-A4C2-930DED28CC2A}" srcId="{5A9553DD-794F-4B07-AE8B-B482F1E79033}" destId="{72EA1341-D036-4910-AB8A-E1A590C410C3}" srcOrd="0" destOrd="0" parTransId="{FA4EBD30-554E-4F28-A5A5-502F528BCB84}" sibTransId="{0C41C564-E602-4A46-A955-10FFE843086C}"/>
    <dgm:cxn modelId="{E0DA0929-8867-4BE6-A634-B21006555B3B}" type="presOf" srcId="{CC176250-397F-49F8-AE41-C34DF2B0A77F}" destId="{927E9C1C-11B7-4866-B2A1-5D2E2FA6F6F6}" srcOrd="0" destOrd="2" presId="urn:microsoft.com/office/officeart/2005/8/layout/hList1"/>
    <dgm:cxn modelId="{03DE212D-6AA3-4883-9D41-F1C7A8D7785D}" srcId="{4896446B-0E1C-4622-A87E-94E00A6221C1}" destId="{6F94DB85-C2FE-40A4-BBCC-C160196A165F}" srcOrd="0" destOrd="0" parTransId="{20B133E6-23D0-48B6-92FE-57C89BBFA3C4}" sibTransId="{D8C105E3-59B9-4031-A70A-9AE107AB8E36}"/>
    <dgm:cxn modelId="{7C8DA835-65B1-4BF7-9D53-097CC01D52D1}" srcId="{5A9553DD-794F-4B07-AE8B-B482F1E79033}" destId="{C18EA1B1-1190-4B53-8618-5EFC80387531}" srcOrd="2" destOrd="0" parTransId="{04FCA656-5B04-46DC-84C8-0BC1EFC3FB7A}" sibTransId="{A9C85026-32D9-44C0-8645-C00DE8D1AD2D}"/>
    <dgm:cxn modelId="{02044F3A-ECDA-475B-9483-8F3AFB795AF0}" type="presOf" srcId="{4896446B-0E1C-4622-A87E-94E00A6221C1}" destId="{925C02CE-8B3C-4A3D-8710-89EA2BEEE62F}" srcOrd="0" destOrd="0" presId="urn:microsoft.com/office/officeart/2005/8/layout/hList1"/>
    <dgm:cxn modelId="{BC0DE33D-2A63-4308-887B-B7D60E2D40FE}" srcId="{B086090E-62EF-45CD-8D5D-350F25CD62FC}" destId="{4896446B-0E1C-4622-A87E-94E00A6221C1}" srcOrd="0" destOrd="0" parTransId="{2F31B5DF-6ED0-4926-9E7B-528EB43DF19F}" sibTransId="{DE7D0792-4661-4ACA-9485-1B4A6A056358}"/>
    <dgm:cxn modelId="{6940043F-BA77-4F80-968E-606A0CFE6301}" srcId="{4896446B-0E1C-4622-A87E-94E00A6221C1}" destId="{74ED8D9B-F73A-4656-AD3A-449BD2ADFAF6}" srcOrd="5" destOrd="0" parTransId="{5B1C2800-6382-4DFD-9571-DC2538003073}" sibTransId="{9698FCCB-43E8-406C-9975-EAB3749B1888}"/>
    <dgm:cxn modelId="{ADE4AF40-3A34-4A42-8A7E-10D8EA9DB139}" type="presOf" srcId="{673396E8-5215-4702-B5C0-3251461087B1}" destId="{927E9C1C-11B7-4866-B2A1-5D2E2FA6F6F6}" srcOrd="0" destOrd="6" presId="urn:microsoft.com/office/officeart/2005/8/layout/hList1"/>
    <dgm:cxn modelId="{E51ACF5B-F026-4475-B1C5-DF7CA32B412F}" srcId="{EBDFCFA2-984E-4629-9BB1-538EA160CCEC}" destId="{47E509FA-C4CC-44AF-82A1-595124E9B3D7}" srcOrd="1" destOrd="0" parTransId="{7AF49D9E-0622-4BAA-8F7A-55667C043B37}" sibTransId="{98DB210D-4341-42CF-BF0A-5A48DF6BE37E}"/>
    <dgm:cxn modelId="{2965665F-A4FE-4617-9362-DEC7C99F1259}" srcId="{4896446B-0E1C-4622-A87E-94E00A6221C1}" destId="{84A8EED4-838F-4B2B-913C-866E2294D68D}" srcOrd="3" destOrd="0" parTransId="{013BD1FF-9077-4E0F-B28A-75E64490F99E}" sibTransId="{F30798D5-67E1-4FF9-B799-45354FB7CC66}"/>
    <dgm:cxn modelId="{ACD98D41-9AA3-4F6C-BD6D-1485B419AE93}" srcId="{5A9553DD-794F-4B07-AE8B-B482F1E79033}" destId="{C5772C93-9DC7-4373-9A94-9F3B319033FB}" srcOrd="5" destOrd="0" parTransId="{4BB7A9DA-B36E-47D7-BFF7-22DCC4A79956}" sibTransId="{3E77A76F-FDA7-4001-9C86-30697BEFA216}"/>
    <dgm:cxn modelId="{40CF8762-71D4-4FCF-9044-E6BDADBE04A0}" type="presOf" srcId="{04E74B28-B279-434A-BAC5-107A8B9FD8FB}" destId="{13C94583-B298-44E7-A6B3-192E9C3FC697}" srcOrd="0" destOrd="3" presId="urn:microsoft.com/office/officeart/2005/8/layout/hList1"/>
    <dgm:cxn modelId="{345B2F43-4B75-484A-B019-57DB4DBB313A}" srcId="{5A9553DD-794F-4B07-AE8B-B482F1E79033}" destId="{E2BB67D1-1A2E-4048-9EF4-57634A2ABE3D}" srcOrd="3" destOrd="0" parTransId="{71789887-2D06-4F8F-9AA3-19A91D4F9DAD}" sibTransId="{B8F00B33-2F8D-4153-8715-279E9DA81D66}"/>
    <dgm:cxn modelId="{3373F145-C4EE-4767-9406-99AB3F2E5DCA}" srcId="{EBDFCFA2-984E-4629-9BB1-538EA160CCEC}" destId="{4398C168-9A6E-4827-9471-7BD029F0A6BA}" srcOrd="0" destOrd="0" parTransId="{B44430BA-457A-46E0-B105-0CA23DB8812F}" sibTransId="{5386F40C-D7D9-4795-8713-B1CE731D8D68}"/>
    <dgm:cxn modelId="{998B4269-8E76-4CB6-ADC8-E996979714FD}" type="presOf" srcId="{7BB35F1E-D103-4218-9DC5-D4B6DF043E0C}" destId="{927E9C1C-11B7-4866-B2A1-5D2E2FA6F6F6}" srcOrd="0" destOrd="3" presId="urn:microsoft.com/office/officeart/2005/8/layout/hList1"/>
    <dgm:cxn modelId="{3AE8F76A-E506-467E-8BA5-6C8129CFA395}" type="presOf" srcId="{DFFEFB80-2BDD-4D1A-9A22-C15C15A06B49}" destId="{927E9C1C-11B7-4866-B2A1-5D2E2FA6F6F6}" srcOrd="0" destOrd="7" presId="urn:microsoft.com/office/officeart/2005/8/layout/hList1"/>
    <dgm:cxn modelId="{EAD0284B-1355-4475-8BAE-C27742854620}" srcId="{EBDFCFA2-984E-4629-9BB1-538EA160CCEC}" destId="{1AEDCE40-5980-48C0-8638-AE2BF0CBE348}" srcOrd="4" destOrd="0" parTransId="{94F98DD6-46A0-4148-B928-9F8488A0BA1C}" sibTransId="{A13BCFE2-AA31-488A-B5AC-064AA9F99910}"/>
    <dgm:cxn modelId="{21EC194D-458E-4B94-AE59-60D8A41DD102}" srcId="{EBDFCFA2-984E-4629-9BB1-538EA160CCEC}" destId="{B3DBB5B5-DEDC-499C-B6C6-9FF47B13873F}" srcOrd="8" destOrd="0" parTransId="{498C086D-CADC-45F9-9CBB-247C61E4EBFA}" sibTransId="{9BA3BC59-DCA3-470B-870F-859A97DB4962}"/>
    <dgm:cxn modelId="{81CD5950-90A9-47EB-8EF5-0EE52A36F804}" type="presOf" srcId="{F90E2F76-D972-4397-8481-8DD2784A4D27}" destId="{13C94583-B298-44E7-A6B3-192E9C3FC697}" srcOrd="0" destOrd="5" presId="urn:microsoft.com/office/officeart/2005/8/layout/hList1"/>
    <dgm:cxn modelId="{0B130678-B3B4-42A9-B700-5FA6CDB9A017}" type="presOf" srcId="{446F230A-1DE4-43F8-8FFA-BE5846FDED87}" destId="{8BC1C5B3-8451-4CA6-B14F-1CA9A1043DAC}" srcOrd="0" destOrd="4" presId="urn:microsoft.com/office/officeart/2005/8/layout/hList1"/>
    <dgm:cxn modelId="{579A3679-4A8B-49A6-8988-4F63568A424C}" type="presOf" srcId="{22759DA6-5973-4E7A-8D2A-03187149DA73}" destId="{927E9C1C-11B7-4866-B2A1-5D2E2FA6F6F6}" srcOrd="0" destOrd="5" presId="urn:microsoft.com/office/officeart/2005/8/layout/hList1"/>
    <dgm:cxn modelId="{D816167C-4F3B-477F-B7FC-545C5D97DD00}" type="presOf" srcId="{72EA1341-D036-4910-AB8A-E1A590C410C3}" destId="{8BC1C5B3-8451-4CA6-B14F-1CA9A1043DAC}" srcOrd="0" destOrd="0" presId="urn:microsoft.com/office/officeart/2005/8/layout/hList1"/>
    <dgm:cxn modelId="{4C778C7E-4161-49F5-A5AA-31B20C1D3CD6}" type="presOf" srcId="{84A8EED4-838F-4B2B-913C-866E2294D68D}" destId="{13C94583-B298-44E7-A6B3-192E9C3FC697}" srcOrd="0" destOrd="4" presId="urn:microsoft.com/office/officeart/2005/8/layout/hList1"/>
    <dgm:cxn modelId="{DB732D80-594E-4D85-804F-45F155182C08}" srcId="{B086090E-62EF-45CD-8D5D-350F25CD62FC}" destId="{5A9553DD-794F-4B07-AE8B-B482F1E79033}" srcOrd="2" destOrd="0" parTransId="{8B8820FC-4926-41AE-82B8-E1DE3FBB719E}" sibTransId="{6D6E0567-DD91-4836-AB06-F11685D5A6E6}"/>
    <dgm:cxn modelId="{04498083-FACA-4953-B6FB-0C41160FC90F}" type="presOf" srcId="{6F94DB85-C2FE-40A4-BBCC-C160196A165F}" destId="{13C94583-B298-44E7-A6B3-192E9C3FC697}" srcOrd="0" destOrd="0" presId="urn:microsoft.com/office/officeart/2005/8/layout/hList1"/>
    <dgm:cxn modelId="{52E79588-12B7-4FC1-BAFB-05516BC6C11A}" type="presOf" srcId="{EBDFCFA2-984E-4629-9BB1-538EA160CCEC}" destId="{F15E0BD6-AC3C-4F55-90F7-61C560F5AA90}" srcOrd="0" destOrd="0" presId="urn:microsoft.com/office/officeart/2005/8/layout/hList1"/>
    <dgm:cxn modelId="{324AD08A-A943-4BBA-AFB7-B8BEA6A121EA}" type="presOf" srcId="{B086090E-62EF-45CD-8D5D-350F25CD62FC}" destId="{A82EC6C1-7B22-4FB7-BD0C-1D1A71F58351}" srcOrd="0" destOrd="0" presId="urn:microsoft.com/office/officeart/2005/8/layout/hList1"/>
    <dgm:cxn modelId="{90404D8C-0815-4DB8-98B5-F45DEC108DB5}" type="presOf" srcId="{1D08AC1C-8DA8-4EAE-B027-F372CAA3E625}" destId="{8BC1C5B3-8451-4CA6-B14F-1CA9A1043DAC}" srcOrd="0" destOrd="1" presId="urn:microsoft.com/office/officeart/2005/8/layout/hList1"/>
    <dgm:cxn modelId="{7CAE1791-D5E6-4FF4-820C-60B30BEBDAF3}" type="presOf" srcId="{98CDBD70-9A51-47EA-BB16-90EF5C2C5BF4}" destId="{13C94583-B298-44E7-A6B3-192E9C3FC697}" srcOrd="0" destOrd="8" presId="urn:microsoft.com/office/officeart/2005/8/layout/hList1"/>
    <dgm:cxn modelId="{ACDB1694-18F0-44B9-BEB3-E63EAFA307D4}" type="presOf" srcId="{4398C168-9A6E-4827-9471-7BD029F0A6BA}" destId="{927E9C1C-11B7-4866-B2A1-5D2E2FA6F6F6}" srcOrd="0" destOrd="0" presId="urn:microsoft.com/office/officeart/2005/8/layout/hList1"/>
    <dgm:cxn modelId="{13A51899-FA84-4C21-A54B-ACF2CC58129B}" type="presOf" srcId="{C18EA1B1-1190-4B53-8618-5EFC80387531}" destId="{8BC1C5B3-8451-4CA6-B14F-1CA9A1043DAC}" srcOrd="0" destOrd="2" presId="urn:microsoft.com/office/officeart/2005/8/layout/hList1"/>
    <dgm:cxn modelId="{EF027B99-2B89-4C8C-A2FB-819AC33E0DDB}" srcId="{4896446B-0E1C-4622-A87E-94E00A6221C1}" destId="{30F9B17E-3087-433E-8F07-F6E0A0770F5D}" srcOrd="4" destOrd="0" parTransId="{F5C9A84B-BAFC-452D-AFE0-6D36C3620181}" sibTransId="{E9798398-5068-4409-B303-0FC139DC4E76}"/>
    <dgm:cxn modelId="{A4ACB69A-91C5-4700-998E-CBFE772CCA45}" srcId="{EBDFCFA2-984E-4629-9BB1-538EA160CCEC}" destId="{DFFEFB80-2BDD-4D1A-9A22-C15C15A06B49}" srcOrd="7" destOrd="0" parTransId="{29358AF1-3485-46F9-B383-42D3DD537DC2}" sibTransId="{0AF0BCC1-C72A-47F4-84AB-30468DD8B979}"/>
    <dgm:cxn modelId="{227CBA9A-C040-4B26-84A8-2A939ECE8CBF}" srcId="{5A9553DD-794F-4B07-AE8B-B482F1E79033}" destId="{1D08AC1C-8DA8-4EAE-B027-F372CAA3E625}" srcOrd="1" destOrd="0" parTransId="{AA304A21-CCDB-479F-9A2B-29078EDF214B}" sibTransId="{00B9965B-150D-4290-9296-AECBC9DA8926}"/>
    <dgm:cxn modelId="{1F48C8A2-9773-4790-A997-A23536D59200}" srcId="{5A9553DD-794F-4B07-AE8B-B482F1E79033}" destId="{C8ABCCA6-5182-4F55-9456-8E6DF382D65A}" srcOrd="6" destOrd="0" parTransId="{4D801ADE-E89D-452D-8887-2F3B17931B18}" sibTransId="{1B0523C7-CFC0-43A0-A64B-2A2D8F3518D5}"/>
    <dgm:cxn modelId="{1703CDA3-3CC7-42B5-870C-3542FF98F6E6}" srcId="{4896446B-0E1C-4622-A87E-94E00A6221C1}" destId="{98CDBD70-9A51-47EA-BB16-90EF5C2C5BF4}" srcOrd="6" destOrd="0" parTransId="{E562B55F-02EC-4D6B-8CF3-10969B41C017}" sibTransId="{CD6E3310-C6D0-4300-9B9A-1EE7147C0DC5}"/>
    <dgm:cxn modelId="{F26DB0AB-7561-4D57-8CE0-F26B2593B14B}" srcId="{4896446B-0E1C-4622-A87E-94E00A6221C1}" destId="{DEFA5A68-26A5-4237-98F1-7ACB1FF53249}" srcOrd="7" destOrd="0" parTransId="{0CBFB622-0B64-429C-BCAD-0D89C00B4EE8}" sibTransId="{2D19E652-F5BD-4F15-B868-D1C534F4610E}"/>
    <dgm:cxn modelId="{B37D97B1-CE8E-4BFC-888F-F0B94B2CC83E}" type="presOf" srcId="{C8ABCCA6-5182-4F55-9456-8E6DF382D65A}" destId="{8BC1C5B3-8451-4CA6-B14F-1CA9A1043DAC}" srcOrd="0" destOrd="6" presId="urn:microsoft.com/office/officeart/2005/8/layout/hList1"/>
    <dgm:cxn modelId="{B03426B6-E94E-4F1E-9CFA-4F15B8F59EC0}" type="presOf" srcId="{47E509FA-C4CC-44AF-82A1-595124E9B3D7}" destId="{927E9C1C-11B7-4866-B2A1-5D2E2FA6F6F6}" srcOrd="0" destOrd="1" presId="urn:microsoft.com/office/officeart/2005/8/layout/hList1"/>
    <dgm:cxn modelId="{BF1C11BC-6CD4-4475-8F82-3163BDB4B928}" srcId="{EBDFCFA2-984E-4629-9BB1-538EA160CCEC}" destId="{CC176250-397F-49F8-AE41-C34DF2B0A77F}" srcOrd="2" destOrd="0" parTransId="{A3F73DF0-C703-4945-BAC0-5541E504D17A}" sibTransId="{5E2DD8F4-4CD2-438C-ABDE-FFD019D4330E}"/>
    <dgm:cxn modelId="{468F87BE-2C51-4878-8877-DB47E2B61B7D}" type="presOf" srcId="{E2BB67D1-1A2E-4048-9EF4-57634A2ABE3D}" destId="{8BC1C5B3-8451-4CA6-B14F-1CA9A1043DAC}" srcOrd="0" destOrd="3" presId="urn:microsoft.com/office/officeart/2005/8/layout/hList1"/>
    <dgm:cxn modelId="{B6245EC0-9DDA-4FE6-B298-DC9A0DD84E38}" type="presOf" srcId="{30F9B17E-3087-433E-8F07-F6E0A0770F5D}" destId="{13C94583-B298-44E7-A6B3-192E9C3FC697}" srcOrd="0" destOrd="6" presId="urn:microsoft.com/office/officeart/2005/8/layout/hList1"/>
    <dgm:cxn modelId="{9516A0C1-53C5-4460-9200-B2C3A5C5E514}" srcId="{5A9553DD-794F-4B07-AE8B-B482F1E79033}" destId="{446F230A-1DE4-43F8-8FFA-BE5846FDED87}" srcOrd="4" destOrd="0" parTransId="{55D37BA1-8BAF-4528-A2DF-BD29D2A15899}" sibTransId="{6BAAE4DC-B743-4830-8AC5-919960C0E163}"/>
    <dgm:cxn modelId="{9DED89C4-A7F0-4349-8976-C4DE5381C001}" srcId="{5A9553DD-794F-4B07-AE8B-B482F1E79033}" destId="{71BD31AB-C61A-4140-86EC-1C378D7D78B9}" srcOrd="7" destOrd="0" parTransId="{E89C8D1B-2AE1-4D2A-BEC1-EC7C3CA93B82}" sibTransId="{4D67B88B-8995-42AD-BB68-574258A9DFCC}"/>
    <dgm:cxn modelId="{06D6A1C7-D9EC-4E58-AFA7-E8B748ACB996}" srcId="{B086090E-62EF-45CD-8D5D-350F25CD62FC}" destId="{EBDFCFA2-984E-4629-9BB1-538EA160CCEC}" srcOrd="1" destOrd="0" parTransId="{18CB979F-4DB0-475A-8CF9-0761ECB7EB01}" sibTransId="{2DB3D793-5898-4F38-913E-1955D26A13BF}"/>
    <dgm:cxn modelId="{6A53C6CA-8E7B-4166-9460-7BE8BA15C482}" type="presOf" srcId="{1630EBF7-51C1-4CE8-B94C-B5985AF271D6}" destId="{13C94583-B298-44E7-A6B3-192E9C3FC697}" srcOrd="0" destOrd="2" presId="urn:microsoft.com/office/officeart/2005/8/layout/hList1"/>
    <dgm:cxn modelId="{25BD0DD0-A57E-4758-B7DB-B8C2092ABF81}" type="presOf" srcId="{DEFA5A68-26A5-4237-98F1-7ACB1FF53249}" destId="{13C94583-B298-44E7-A6B3-192E9C3FC697}" srcOrd="0" destOrd="9" presId="urn:microsoft.com/office/officeart/2005/8/layout/hList1"/>
    <dgm:cxn modelId="{5DCAABD5-D46D-47F3-9DCC-505AEE585C97}" srcId="{84A8EED4-838F-4B2B-913C-866E2294D68D}" destId="{F90E2F76-D972-4397-8481-8DD2784A4D27}" srcOrd="0" destOrd="0" parTransId="{81A5C730-E4DE-4E2A-9108-7EFAEC291AD5}" sibTransId="{26268F70-967E-44EB-95C2-86B4B45C2CC2}"/>
    <dgm:cxn modelId="{AAF121D8-CB41-4B25-94F8-0BE7ED10B526}" srcId="{4896446B-0E1C-4622-A87E-94E00A6221C1}" destId="{1630EBF7-51C1-4CE8-B94C-B5985AF271D6}" srcOrd="1" destOrd="0" parTransId="{5AB52188-4D4C-498F-82DF-ED2686952F7B}" sibTransId="{6058FEA5-24D3-4E14-A619-4B35BB33AC41}"/>
    <dgm:cxn modelId="{04F81BDD-FB29-466E-A6BF-0DFAD502F179}" srcId="{6F94DB85-C2FE-40A4-BBCC-C160196A165F}" destId="{9DEE2EF1-28ED-4AD1-8DB1-DF0CEF26D627}" srcOrd="0" destOrd="0" parTransId="{06A5183A-244A-4AB3-BFB2-A7B555960BB4}" sibTransId="{4CE9FCE9-4D29-4B65-BB44-C28632FEEEC2}"/>
    <dgm:cxn modelId="{79AC9DE0-6F2D-4750-BD2C-1BF09353E1BF}" srcId="{EBDFCFA2-984E-4629-9BB1-538EA160CCEC}" destId="{7BB35F1E-D103-4218-9DC5-D4B6DF043E0C}" srcOrd="3" destOrd="0" parTransId="{C52DB2EA-59DB-4F0C-8335-897C6C3CC6C4}" sibTransId="{ECBC1366-4642-45AE-8CDB-1A4C24ABF785}"/>
    <dgm:cxn modelId="{780109EA-C1AC-4827-B1A2-6FA7DCC30618}" type="presOf" srcId="{5A9553DD-794F-4B07-AE8B-B482F1E79033}" destId="{786BDA2A-7036-45BC-A601-31E9F9F551C3}" srcOrd="0" destOrd="0" presId="urn:microsoft.com/office/officeart/2005/8/layout/hList1"/>
    <dgm:cxn modelId="{378DFBF5-2F5A-44F7-943E-0E3B5F8BD3B7}" srcId="{EBDFCFA2-984E-4629-9BB1-538EA160CCEC}" destId="{22759DA6-5973-4E7A-8D2A-03187149DA73}" srcOrd="5" destOrd="0" parTransId="{FF239B13-6F68-4DEE-BE2B-5E7798DF2B90}" sibTransId="{173DD6C2-0816-4E19-8A77-5B97E033E505}"/>
    <dgm:cxn modelId="{3397D4F8-01CC-48ED-9A65-9A409F1ABF91}" type="presOf" srcId="{9DEE2EF1-28ED-4AD1-8DB1-DF0CEF26D627}" destId="{13C94583-B298-44E7-A6B3-192E9C3FC697}" srcOrd="0" destOrd="1" presId="urn:microsoft.com/office/officeart/2005/8/layout/hList1"/>
    <dgm:cxn modelId="{100384FC-1D6F-4EDD-8AAB-F1A6D94F1B3C}" type="presOf" srcId="{74ED8D9B-F73A-4656-AD3A-449BD2ADFAF6}" destId="{13C94583-B298-44E7-A6B3-192E9C3FC697}" srcOrd="0" destOrd="7" presId="urn:microsoft.com/office/officeart/2005/8/layout/hList1"/>
    <dgm:cxn modelId="{7C91281D-B763-4E59-B1E3-22DE8AC7796C}" type="presParOf" srcId="{A82EC6C1-7B22-4FB7-BD0C-1D1A71F58351}" destId="{C4DD0A2A-7E24-46BA-9905-E22D22CC07A9}" srcOrd="0" destOrd="0" presId="urn:microsoft.com/office/officeart/2005/8/layout/hList1"/>
    <dgm:cxn modelId="{E23B2B22-4BD4-4333-9EF5-DDBF10E7DF48}" type="presParOf" srcId="{C4DD0A2A-7E24-46BA-9905-E22D22CC07A9}" destId="{925C02CE-8B3C-4A3D-8710-89EA2BEEE62F}" srcOrd="0" destOrd="0" presId="urn:microsoft.com/office/officeart/2005/8/layout/hList1"/>
    <dgm:cxn modelId="{C3D2EF58-787A-4A91-A23D-B1BF25D89CD0}" type="presParOf" srcId="{C4DD0A2A-7E24-46BA-9905-E22D22CC07A9}" destId="{13C94583-B298-44E7-A6B3-192E9C3FC697}" srcOrd="1" destOrd="0" presId="urn:microsoft.com/office/officeart/2005/8/layout/hList1"/>
    <dgm:cxn modelId="{718C59BD-DF05-4CF6-97B8-C630EBC4079E}" type="presParOf" srcId="{A82EC6C1-7B22-4FB7-BD0C-1D1A71F58351}" destId="{B56F2D5C-CBAC-40E1-9663-F9516098BB2E}" srcOrd="1" destOrd="0" presId="urn:microsoft.com/office/officeart/2005/8/layout/hList1"/>
    <dgm:cxn modelId="{DC4298DB-F35D-48DC-B20A-9AF31EF3C352}" type="presParOf" srcId="{A82EC6C1-7B22-4FB7-BD0C-1D1A71F58351}" destId="{A51808FF-9D52-4C5D-842A-73849624D7FD}" srcOrd="2" destOrd="0" presId="urn:microsoft.com/office/officeart/2005/8/layout/hList1"/>
    <dgm:cxn modelId="{FD9AF1FF-81D6-4267-B5FF-C55F0FF1EAE7}" type="presParOf" srcId="{A51808FF-9D52-4C5D-842A-73849624D7FD}" destId="{F15E0BD6-AC3C-4F55-90F7-61C560F5AA90}" srcOrd="0" destOrd="0" presId="urn:microsoft.com/office/officeart/2005/8/layout/hList1"/>
    <dgm:cxn modelId="{C9C311DB-F089-4215-B2AE-DC3817B0CD1E}" type="presParOf" srcId="{A51808FF-9D52-4C5D-842A-73849624D7FD}" destId="{927E9C1C-11B7-4866-B2A1-5D2E2FA6F6F6}" srcOrd="1" destOrd="0" presId="urn:microsoft.com/office/officeart/2005/8/layout/hList1"/>
    <dgm:cxn modelId="{703194E2-B7EE-4338-A5C6-8D6880346EB2}" type="presParOf" srcId="{A82EC6C1-7B22-4FB7-BD0C-1D1A71F58351}" destId="{267828F0-43DF-4CAF-89C3-01EB8608EF2F}" srcOrd="3" destOrd="0" presId="urn:microsoft.com/office/officeart/2005/8/layout/hList1"/>
    <dgm:cxn modelId="{16F44E9A-D7E7-48DC-9474-564001F76038}" type="presParOf" srcId="{A82EC6C1-7B22-4FB7-BD0C-1D1A71F58351}" destId="{3129DFD7-D3A4-4ECB-BD6D-6448EAF048CF}" srcOrd="4" destOrd="0" presId="urn:microsoft.com/office/officeart/2005/8/layout/hList1"/>
    <dgm:cxn modelId="{6E22DCCF-CF1B-4350-A6DA-EB45A4D494B6}" type="presParOf" srcId="{3129DFD7-D3A4-4ECB-BD6D-6448EAF048CF}" destId="{786BDA2A-7036-45BC-A601-31E9F9F551C3}" srcOrd="0" destOrd="0" presId="urn:microsoft.com/office/officeart/2005/8/layout/hList1"/>
    <dgm:cxn modelId="{E59E1822-B17E-44CB-8EA0-A3F024D65621}" type="presParOf" srcId="{3129DFD7-D3A4-4ECB-BD6D-6448EAF048CF}" destId="{8BC1C5B3-8451-4CA6-B14F-1CA9A1043D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EED4C3-0D47-4552-B9E6-E2C9C7FAC72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422BA7-E8B9-4596-91C0-042531DDF010}">
      <dgm:prSet phldrT="[Text]" phldr="0"/>
      <dgm:spPr/>
      <dgm:t>
        <a:bodyPr/>
        <a:lstStyle/>
        <a:p>
          <a:r>
            <a:rPr lang="en-US"/>
            <a:t>Before the Meeting</a:t>
          </a:r>
        </a:p>
      </dgm:t>
    </dgm:pt>
    <dgm:pt modelId="{2FDBF0F7-B07E-4E5D-BB1E-9488563AA882}" type="parTrans" cxnId="{F697416E-3FDF-4BBB-9AE3-AF5219FCF080}">
      <dgm:prSet/>
      <dgm:spPr/>
      <dgm:t>
        <a:bodyPr/>
        <a:lstStyle/>
        <a:p>
          <a:endParaRPr lang="en-US"/>
        </a:p>
      </dgm:t>
    </dgm:pt>
    <dgm:pt modelId="{AAE0EE30-62DC-4A90-B47E-127C5970AEDD}" type="sibTrans" cxnId="{F697416E-3FDF-4BBB-9AE3-AF5219FCF080}">
      <dgm:prSet/>
      <dgm:spPr/>
      <dgm:t>
        <a:bodyPr/>
        <a:lstStyle/>
        <a:p>
          <a:endParaRPr lang="en-US"/>
        </a:p>
      </dgm:t>
    </dgm:pt>
    <dgm:pt modelId="{CBDA1F91-4A76-444E-AD11-A5BE0C647AE0}">
      <dgm:prSet phldrT="[Text]" phldr="0"/>
      <dgm:spPr/>
      <dgm:t>
        <a:bodyPr/>
        <a:lstStyle/>
        <a:p>
          <a:r>
            <a:rPr lang="en-US" dirty="0"/>
            <a:t>Explain the purpose and who will attend</a:t>
          </a:r>
        </a:p>
      </dgm:t>
    </dgm:pt>
    <dgm:pt modelId="{4E319687-F01B-4E6A-B89A-22252B132C98}" type="parTrans" cxnId="{5225B304-B1D1-4D7B-882D-A766ACDFA620}">
      <dgm:prSet/>
      <dgm:spPr/>
      <dgm:t>
        <a:bodyPr/>
        <a:lstStyle/>
        <a:p>
          <a:endParaRPr lang="en-US"/>
        </a:p>
      </dgm:t>
    </dgm:pt>
    <dgm:pt modelId="{B8C3BB2D-6344-47E2-954A-BF9D8EED8E48}" type="sibTrans" cxnId="{5225B304-B1D1-4D7B-882D-A766ACDFA620}">
      <dgm:prSet/>
      <dgm:spPr/>
      <dgm:t>
        <a:bodyPr/>
        <a:lstStyle/>
        <a:p>
          <a:endParaRPr lang="en-US"/>
        </a:p>
      </dgm:t>
    </dgm:pt>
    <dgm:pt modelId="{6A705036-D143-4EA7-9E57-F6F75EBF9E4F}">
      <dgm:prSet phldrT="[Text]" phldr="0"/>
      <dgm:spPr/>
      <dgm:t>
        <a:bodyPr/>
        <a:lstStyle/>
        <a:p>
          <a:r>
            <a:rPr lang="en-US" dirty="0"/>
            <a:t>Ask what the participant wants noted</a:t>
          </a:r>
        </a:p>
      </dgm:t>
    </dgm:pt>
    <dgm:pt modelId="{5D089840-105F-4699-8798-8E9A37564C49}" type="parTrans" cxnId="{2F98887C-0F0B-4DBF-8650-61F0C3935860}">
      <dgm:prSet/>
      <dgm:spPr/>
      <dgm:t>
        <a:bodyPr/>
        <a:lstStyle/>
        <a:p>
          <a:endParaRPr lang="en-US"/>
        </a:p>
      </dgm:t>
    </dgm:pt>
    <dgm:pt modelId="{936DDB24-521D-49DC-9CD0-EDC65286F2A0}" type="sibTrans" cxnId="{2F98887C-0F0B-4DBF-8650-61F0C3935860}">
      <dgm:prSet/>
      <dgm:spPr/>
      <dgm:t>
        <a:bodyPr/>
        <a:lstStyle/>
        <a:p>
          <a:endParaRPr lang="en-US"/>
        </a:p>
      </dgm:t>
    </dgm:pt>
    <dgm:pt modelId="{B097F93C-D0EE-47D7-9B71-FDCEB2E5CCCF}">
      <dgm:prSet phldrT="[Text]" phldr="0"/>
      <dgm:spPr/>
      <dgm:t>
        <a:bodyPr/>
        <a:lstStyle/>
        <a:p>
          <a:r>
            <a:rPr lang="en-US" dirty="0"/>
            <a:t>During the Meeting</a:t>
          </a:r>
        </a:p>
      </dgm:t>
    </dgm:pt>
    <dgm:pt modelId="{479EA2AE-C01D-4FA8-9F85-8F82F4109FF8}" type="parTrans" cxnId="{4F12CEB3-26E5-4A67-8E13-6AA442DE47DA}">
      <dgm:prSet/>
      <dgm:spPr/>
      <dgm:t>
        <a:bodyPr/>
        <a:lstStyle/>
        <a:p>
          <a:endParaRPr lang="en-US"/>
        </a:p>
      </dgm:t>
    </dgm:pt>
    <dgm:pt modelId="{11982649-D15A-4B75-818F-A8C923C797FA}" type="sibTrans" cxnId="{4F12CEB3-26E5-4A67-8E13-6AA442DE47DA}">
      <dgm:prSet/>
      <dgm:spPr/>
      <dgm:t>
        <a:bodyPr/>
        <a:lstStyle/>
        <a:p>
          <a:endParaRPr lang="en-US"/>
        </a:p>
      </dgm:t>
    </dgm:pt>
    <dgm:pt modelId="{EF216395-2338-4791-8C41-B50C10C2C604}">
      <dgm:prSet phldrT="[Text]" phldr="0"/>
      <dgm:spPr/>
      <dgm:t>
        <a:bodyPr/>
        <a:lstStyle/>
        <a:p>
          <a:r>
            <a:rPr lang="en-US" dirty="0"/>
            <a:t>Begin with their perspective</a:t>
          </a:r>
        </a:p>
      </dgm:t>
    </dgm:pt>
    <dgm:pt modelId="{A766091B-4A10-4BCF-B9FF-4933AB997C80}" type="parTrans" cxnId="{7248AFB1-3F89-436E-AEBA-152F146CA110}">
      <dgm:prSet/>
      <dgm:spPr/>
      <dgm:t>
        <a:bodyPr/>
        <a:lstStyle/>
        <a:p>
          <a:endParaRPr lang="en-US"/>
        </a:p>
      </dgm:t>
    </dgm:pt>
    <dgm:pt modelId="{A000AAF2-1441-4E68-A8D3-CD44F3A188E1}" type="sibTrans" cxnId="{7248AFB1-3F89-436E-AEBA-152F146CA110}">
      <dgm:prSet/>
      <dgm:spPr/>
      <dgm:t>
        <a:bodyPr/>
        <a:lstStyle/>
        <a:p>
          <a:endParaRPr lang="en-US"/>
        </a:p>
      </dgm:t>
    </dgm:pt>
    <dgm:pt modelId="{9DBC2751-ABEF-4E4D-9D10-7B174DC58EBA}">
      <dgm:prSet phldrT="[Text]" phldr="0"/>
      <dgm:spPr/>
      <dgm:t>
        <a:bodyPr/>
        <a:lstStyle/>
        <a:p>
          <a:r>
            <a:rPr lang="en-US" dirty="0"/>
            <a:t>Get their view before discussing decisions</a:t>
          </a:r>
        </a:p>
      </dgm:t>
    </dgm:pt>
    <dgm:pt modelId="{4DA658CF-D979-4457-83BB-4E73641A27BC}" type="parTrans" cxnId="{32E608CA-FBCD-4182-B4B3-6BDF3826AA24}">
      <dgm:prSet/>
      <dgm:spPr/>
      <dgm:t>
        <a:bodyPr/>
        <a:lstStyle/>
        <a:p>
          <a:endParaRPr lang="en-US"/>
        </a:p>
      </dgm:t>
    </dgm:pt>
    <dgm:pt modelId="{98EDC06E-78C3-4F53-9154-3378E1F33CA9}" type="sibTrans" cxnId="{32E608CA-FBCD-4182-B4B3-6BDF3826AA24}">
      <dgm:prSet/>
      <dgm:spPr/>
      <dgm:t>
        <a:bodyPr/>
        <a:lstStyle/>
        <a:p>
          <a:endParaRPr lang="en-US"/>
        </a:p>
      </dgm:t>
    </dgm:pt>
    <dgm:pt modelId="{F0D3D578-EBB8-47A1-A291-B93E464B9E1D}">
      <dgm:prSet phldrT="[Text]" phldr="0"/>
      <dgm:spPr/>
      <dgm:t>
        <a:bodyPr/>
        <a:lstStyle/>
        <a:p>
          <a:r>
            <a:rPr lang="en-US" dirty="0"/>
            <a:t>After the Meeting</a:t>
          </a:r>
        </a:p>
      </dgm:t>
    </dgm:pt>
    <dgm:pt modelId="{21B4A102-E17D-447D-B203-3175EDCFABB7}" type="parTrans" cxnId="{01C2A7CB-3A96-495D-91EF-4D4C920E8E53}">
      <dgm:prSet/>
      <dgm:spPr/>
      <dgm:t>
        <a:bodyPr/>
        <a:lstStyle/>
        <a:p>
          <a:endParaRPr lang="en-US"/>
        </a:p>
      </dgm:t>
    </dgm:pt>
    <dgm:pt modelId="{D408E652-EC75-41FB-8A06-0E2398653F00}" type="sibTrans" cxnId="{01C2A7CB-3A96-495D-91EF-4D4C920E8E53}">
      <dgm:prSet/>
      <dgm:spPr/>
      <dgm:t>
        <a:bodyPr/>
        <a:lstStyle/>
        <a:p>
          <a:endParaRPr lang="en-US"/>
        </a:p>
      </dgm:t>
    </dgm:pt>
    <dgm:pt modelId="{5FAF7526-0099-4CE6-8C17-BAF51C9DD81A}">
      <dgm:prSet phldrT="[Text]" phldr="0"/>
      <dgm:spPr/>
      <dgm:t>
        <a:bodyPr/>
        <a:lstStyle/>
        <a:p>
          <a:r>
            <a:rPr lang="en-US" dirty="0"/>
            <a:t>Summarize the decision and next step</a:t>
          </a:r>
        </a:p>
      </dgm:t>
    </dgm:pt>
    <dgm:pt modelId="{90A6E9E7-D052-4759-88DC-73FE5581FE04}" type="parTrans" cxnId="{17C14AAB-FC18-440E-9E00-99D208E33552}">
      <dgm:prSet/>
      <dgm:spPr/>
      <dgm:t>
        <a:bodyPr/>
        <a:lstStyle/>
        <a:p>
          <a:endParaRPr lang="en-US"/>
        </a:p>
      </dgm:t>
    </dgm:pt>
    <dgm:pt modelId="{086F9773-CE32-4E34-B018-4637F753CD03}" type="sibTrans" cxnId="{17C14AAB-FC18-440E-9E00-99D208E33552}">
      <dgm:prSet/>
      <dgm:spPr/>
      <dgm:t>
        <a:bodyPr/>
        <a:lstStyle/>
        <a:p>
          <a:endParaRPr lang="en-US"/>
        </a:p>
      </dgm:t>
    </dgm:pt>
    <dgm:pt modelId="{68642D19-0374-42C1-A3DB-2DD710198A75}">
      <dgm:prSet phldrT="[Text]" phldr="0"/>
      <dgm:spPr/>
      <dgm:t>
        <a:bodyPr/>
        <a:lstStyle/>
        <a:p>
          <a:r>
            <a:rPr lang="en-US" dirty="0"/>
            <a:t>Review relevant information with them</a:t>
          </a:r>
        </a:p>
      </dgm:t>
    </dgm:pt>
    <dgm:pt modelId="{5D8B9D43-A470-447E-892D-6CC07B532589}" type="parTrans" cxnId="{37B9119F-A658-4226-A27E-7E50A7E10571}">
      <dgm:prSet/>
      <dgm:spPr/>
      <dgm:t>
        <a:bodyPr/>
        <a:lstStyle/>
        <a:p>
          <a:endParaRPr lang="en-US"/>
        </a:p>
      </dgm:t>
    </dgm:pt>
    <dgm:pt modelId="{E5D33FA7-29D2-46DF-9BDE-6682AD84CACD}" type="sibTrans" cxnId="{37B9119F-A658-4226-A27E-7E50A7E10571}">
      <dgm:prSet/>
      <dgm:spPr/>
      <dgm:t>
        <a:bodyPr/>
        <a:lstStyle/>
        <a:p>
          <a:endParaRPr lang="en-US"/>
        </a:p>
      </dgm:t>
    </dgm:pt>
    <dgm:pt modelId="{8AD5AB2A-2A9F-4532-9197-D317D7D3B350}">
      <dgm:prSet phldrT="[Text]" phldr="0"/>
      <dgm:spPr/>
      <dgm:t>
        <a:bodyPr/>
        <a:lstStyle/>
        <a:p>
          <a:r>
            <a:rPr lang="en-US" dirty="0"/>
            <a:t>Ask for and address their concerns, questions</a:t>
          </a:r>
        </a:p>
      </dgm:t>
    </dgm:pt>
    <dgm:pt modelId="{EE40F758-E546-45F2-B37F-1712C0DF82A4}" type="parTrans" cxnId="{6958B000-8D69-4E1F-9FC1-D18B89458C88}">
      <dgm:prSet/>
      <dgm:spPr/>
      <dgm:t>
        <a:bodyPr/>
        <a:lstStyle/>
        <a:p>
          <a:endParaRPr lang="en-US"/>
        </a:p>
      </dgm:t>
    </dgm:pt>
    <dgm:pt modelId="{2C8B33E5-DDC5-49A6-BF63-AF597EB62B79}" type="sibTrans" cxnId="{6958B000-8D69-4E1F-9FC1-D18B89458C88}">
      <dgm:prSet/>
      <dgm:spPr/>
      <dgm:t>
        <a:bodyPr/>
        <a:lstStyle/>
        <a:p>
          <a:endParaRPr lang="en-US"/>
        </a:p>
      </dgm:t>
    </dgm:pt>
    <dgm:pt modelId="{794FF3AD-D2BE-405D-ADCF-DC5BC58D5785}">
      <dgm:prSet phldrT="[Text]" phldr="0"/>
      <dgm:spPr/>
      <dgm:t>
        <a:bodyPr/>
        <a:lstStyle/>
        <a:p>
          <a:r>
            <a:rPr lang="en-US" dirty="0"/>
            <a:t>Use plain language</a:t>
          </a:r>
        </a:p>
      </dgm:t>
    </dgm:pt>
    <dgm:pt modelId="{9B09F740-3E90-45FD-8CF8-265B150E582C}" type="parTrans" cxnId="{966A3E30-427B-451D-A0D8-EB99072BDC24}">
      <dgm:prSet/>
      <dgm:spPr/>
      <dgm:t>
        <a:bodyPr/>
        <a:lstStyle/>
        <a:p>
          <a:endParaRPr lang="en-US"/>
        </a:p>
      </dgm:t>
    </dgm:pt>
    <dgm:pt modelId="{8FE34A57-6989-4AA4-89D6-7A667520E0F6}" type="sibTrans" cxnId="{966A3E30-427B-451D-A0D8-EB99072BDC24}">
      <dgm:prSet/>
      <dgm:spPr/>
      <dgm:t>
        <a:bodyPr/>
        <a:lstStyle/>
        <a:p>
          <a:endParaRPr lang="en-US"/>
        </a:p>
      </dgm:t>
    </dgm:pt>
    <dgm:pt modelId="{C392D6F5-B785-46EA-B4E5-939301834FB5}">
      <dgm:prSet phldrT="[Text]" phldr="0"/>
      <dgm:spPr/>
      <dgm:t>
        <a:bodyPr/>
        <a:lstStyle/>
        <a:p>
          <a:r>
            <a:rPr lang="en-US" dirty="0"/>
            <a:t>Ask what they think will work</a:t>
          </a:r>
        </a:p>
      </dgm:t>
    </dgm:pt>
    <dgm:pt modelId="{2805DD19-A791-4DC2-B3A5-D74CD160C629}" type="parTrans" cxnId="{8B036C84-93E6-45E3-8BDC-C48B5F240623}">
      <dgm:prSet/>
      <dgm:spPr/>
      <dgm:t>
        <a:bodyPr/>
        <a:lstStyle/>
        <a:p>
          <a:endParaRPr lang="en-US"/>
        </a:p>
      </dgm:t>
    </dgm:pt>
    <dgm:pt modelId="{36999C17-663C-4949-A391-809C41C9FF7E}" type="sibTrans" cxnId="{8B036C84-93E6-45E3-8BDC-C48B5F240623}">
      <dgm:prSet/>
      <dgm:spPr/>
      <dgm:t>
        <a:bodyPr/>
        <a:lstStyle/>
        <a:p>
          <a:endParaRPr lang="en-US"/>
        </a:p>
      </dgm:t>
    </dgm:pt>
    <dgm:pt modelId="{6924F18A-871A-4409-B115-3C3B36FDBE0B}">
      <dgm:prSet phldrT="[Text]" phldr="0"/>
      <dgm:spPr/>
      <dgm:t>
        <a:bodyPr/>
        <a:lstStyle/>
        <a:p>
          <a:r>
            <a:rPr lang="en-US" dirty="0"/>
            <a:t>Ask what they are willing to do or try</a:t>
          </a:r>
        </a:p>
      </dgm:t>
    </dgm:pt>
    <dgm:pt modelId="{BB3C2DB6-43D3-4ABF-ABF7-65EE7DF476A9}" type="parTrans" cxnId="{A3B6F709-5ABB-40FA-906E-EC23CFF9F71E}">
      <dgm:prSet/>
      <dgm:spPr/>
      <dgm:t>
        <a:bodyPr/>
        <a:lstStyle/>
        <a:p>
          <a:endParaRPr lang="en-US"/>
        </a:p>
      </dgm:t>
    </dgm:pt>
    <dgm:pt modelId="{13B212D4-3CB5-41D5-B1DD-E71745730AC3}" type="sibTrans" cxnId="{A3B6F709-5ABB-40FA-906E-EC23CFF9F71E}">
      <dgm:prSet/>
      <dgm:spPr/>
      <dgm:t>
        <a:bodyPr/>
        <a:lstStyle/>
        <a:p>
          <a:endParaRPr lang="en-US"/>
        </a:p>
      </dgm:t>
    </dgm:pt>
    <dgm:pt modelId="{DD91CD7D-DBD7-4DDA-8951-C85DBEF9301C}">
      <dgm:prSet phldrT="[Text]" phldr="0"/>
      <dgm:spPr/>
      <dgm:t>
        <a:bodyPr/>
        <a:lstStyle/>
        <a:p>
          <a:r>
            <a:rPr lang="en-US" dirty="0"/>
            <a:t>Explain the process and reason the decision was reached</a:t>
          </a:r>
        </a:p>
      </dgm:t>
    </dgm:pt>
    <dgm:pt modelId="{4501ED79-6E50-4F2A-B91C-5C74693C1F87}" type="parTrans" cxnId="{5A03B857-ED01-4CA2-99D2-67A55FFF20BB}">
      <dgm:prSet/>
      <dgm:spPr/>
      <dgm:t>
        <a:bodyPr/>
        <a:lstStyle/>
        <a:p>
          <a:endParaRPr lang="en-US"/>
        </a:p>
      </dgm:t>
    </dgm:pt>
    <dgm:pt modelId="{969849F0-8E9F-4059-A60A-DA9559C3DC23}" type="sibTrans" cxnId="{5A03B857-ED01-4CA2-99D2-67A55FFF20BB}">
      <dgm:prSet/>
      <dgm:spPr/>
      <dgm:t>
        <a:bodyPr/>
        <a:lstStyle/>
        <a:p>
          <a:endParaRPr lang="en-US"/>
        </a:p>
      </dgm:t>
    </dgm:pt>
    <dgm:pt modelId="{7C49A8F4-BA0A-4E7A-8FE7-3654ADD4D21E}">
      <dgm:prSet phldrT="[Text]" phldr="0"/>
      <dgm:spPr/>
      <dgm:t>
        <a:bodyPr/>
        <a:lstStyle/>
        <a:p>
          <a:r>
            <a:rPr lang="en-US" dirty="0"/>
            <a:t>Confirm their understanding in plain language</a:t>
          </a:r>
        </a:p>
      </dgm:t>
    </dgm:pt>
    <dgm:pt modelId="{A2E12BE8-A663-4785-BB53-FEE652AF192F}" type="parTrans" cxnId="{077323D3-AE71-492D-924A-56862BC798DA}">
      <dgm:prSet/>
      <dgm:spPr/>
      <dgm:t>
        <a:bodyPr/>
        <a:lstStyle/>
        <a:p>
          <a:endParaRPr lang="en-US"/>
        </a:p>
      </dgm:t>
    </dgm:pt>
    <dgm:pt modelId="{A78382C7-B28C-45C3-B438-B0D21BEC39AA}" type="sibTrans" cxnId="{077323D3-AE71-492D-924A-56862BC798DA}">
      <dgm:prSet/>
      <dgm:spPr/>
      <dgm:t>
        <a:bodyPr/>
        <a:lstStyle/>
        <a:p>
          <a:endParaRPr lang="en-US"/>
        </a:p>
      </dgm:t>
    </dgm:pt>
    <dgm:pt modelId="{9F54B1EC-E7FE-4E18-B987-A91086E331B0}">
      <dgm:prSet phldrT="[Text]" phldr="0"/>
      <dgm:spPr/>
      <dgm:t>
        <a:bodyPr/>
        <a:lstStyle/>
        <a:p>
          <a:r>
            <a:rPr lang="en-US" dirty="0"/>
            <a:t>Discuss next steps</a:t>
          </a:r>
        </a:p>
      </dgm:t>
    </dgm:pt>
    <dgm:pt modelId="{35AE0E08-3FB0-4A3D-85AF-899B79E0108E}" type="parTrans" cxnId="{E0A8E141-598D-424C-BF5D-F02ACB2E12D9}">
      <dgm:prSet/>
      <dgm:spPr/>
      <dgm:t>
        <a:bodyPr/>
        <a:lstStyle/>
        <a:p>
          <a:endParaRPr lang="en-US"/>
        </a:p>
      </dgm:t>
    </dgm:pt>
    <dgm:pt modelId="{B407BE80-D9E5-4BEB-8FB7-93E919EC86FF}" type="sibTrans" cxnId="{E0A8E141-598D-424C-BF5D-F02ACB2E12D9}">
      <dgm:prSet/>
      <dgm:spPr/>
      <dgm:t>
        <a:bodyPr/>
        <a:lstStyle/>
        <a:p>
          <a:endParaRPr lang="en-US"/>
        </a:p>
      </dgm:t>
    </dgm:pt>
    <dgm:pt modelId="{438C40BD-0248-4E4C-B8FE-FA88AFC022D4}" type="pres">
      <dgm:prSet presAssocID="{2EEED4C3-0D47-4552-B9E6-E2C9C7FAC728}" presName="theList" presStyleCnt="0">
        <dgm:presLayoutVars>
          <dgm:dir/>
          <dgm:animLvl val="lvl"/>
          <dgm:resizeHandles val="exact"/>
        </dgm:presLayoutVars>
      </dgm:prSet>
      <dgm:spPr/>
    </dgm:pt>
    <dgm:pt modelId="{816BEFF2-E857-480C-B6AF-49AF4AA44F5E}" type="pres">
      <dgm:prSet presAssocID="{85422BA7-E8B9-4596-91C0-042531DDF010}" presName="compNode" presStyleCnt="0"/>
      <dgm:spPr/>
    </dgm:pt>
    <dgm:pt modelId="{1024F260-FF03-4DEF-ACEB-7AFCCC54CEC7}" type="pres">
      <dgm:prSet presAssocID="{85422BA7-E8B9-4596-91C0-042531DDF010}" presName="aNode" presStyleLbl="bgShp" presStyleIdx="0" presStyleCnt="3"/>
      <dgm:spPr/>
    </dgm:pt>
    <dgm:pt modelId="{180A6942-6678-4654-8BE2-72EAD7325A43}" type="pres">
      <dgm:prSet presAssocID="{85422BA7-E8B9-4596-91C0-042531DDF010}" presName="textNode" presStyleLbl="bgShp" presStyleIdx="0" presStyleCnt="3"/>
      <dgm:spPr/>
    </dgm:pt>
    <dgm:pt modelId="{19ADDBAF-FDBF-4D88-81A7-2E9ABA17C0D6}" type="pres">
      <dgm:prSet presAssocID="{85422BA7-E8B9-4596-91C0-042531DDF010}" presName="compChildNode" presStyleCnt="0"/>
      <dgm:spPr/>
    </dgm:pt>
    <dgm:pt modelId="{D6D9F109-23AB-4708-9C65-6BF9013377A7}" type="pres">
      <dgm:prSet presAssocID="{85422BA7-E8B9-4596-91C0-042531DDF010}" presName="theInnerList" presStyleCnt="0"/>
      <dgm:spPr/>
    </dgm:pt>
    <dgm:pt modelId="{D284E89A-7459-4CC1-A2EC-AD29516E3FE9}" type="pres">
      <dgm:prSet presAssocID="{CBDA1F91-4A76-444E-AD11-A5BE0C647AE0}" presName="childNode" presStyleLbl="node1" presStyleIdx="0" presStyleCnt="13">
        <dgm:presLayoutVars>
          <dgm:bulletEnabled val="1"/>
        </dgm:presLayoutVars>
      </dgm:prSet>
      <dgm:spPr/>
    </dgm:pt>
    <dgm:pt modelId="{77870934-1D3F-47CD-B51E-3DEB4F855F84}" type="pres">
      <dgm:prSet presAssocID="{CBDA1F91-4A76-444E-AD11-A5BE0C647AE0}" presName="aSpace2" presStyleCnt="0"/>
      <dgm:spPr/>
    </dgm:pt>
    <dgm:pt modelId="{9406DD72-7EEC-4E15-9847-6A64E319E8A0}" type="pres">
      <dgm:prSet presAssocID="{6A705036-D143-4EA7-9E57-F6F75EBF9E4F}" presName="childNode" presStyleLbl="node1" presStyleIdx="1" presStyleCnt="13">
        <dgm:presLayoutVars>
          <dgm:bulletEnabled val="1"/>
        </dgm:presLayoutVars>
      </dgm:prSet>
      <dgm:spPr/>
    </dgm:pt>
    <dgm:pt modelId="{CDAD27E8-AB50-4A94-B6F0-C7B0851DD2DD}" type="pres">
      <dgm:prSet presAssocID="{6A705036-D143-4EA7-9E57-F6F75EBF9E4F}" presName="aSpace2" presStyleCnt="0"/>
      <dgm:spPr/>
    </dgm:pt>
    <dgm:pt modelId="{3BCA82EE-901F-4D30-9429-0B3EF02F2FE9}" type="pres">
      <dgm:prSet presAssocID="{68642D19-0374-42C1-A3DB-2DD710198A75}" presName="childNode" presStyleLbl="node1" presStyleIdx="2" presStyleCnt="13">
        <dgm:presLayoutVars>
          <dgm:bulletEnabled val="1"/>
        </dgm:presLayoutVars>
      </dgm:prSet>
      <dgm:spPr/>
    </dgm:pt>
    <dgm:pt modelId="{1899540C-B0ED-4540-8197-1BFAE1E662B9}" type="pres">
      <dgm:prSet presAssocID="{68642D19-0374-42C1-A3DB-2DD710198A75}" presName="aSpace2" presStyleCnt="0"/>
      <dgm:spPr/>
    </dgm:pt>
    <dgm:pt modelId="{11160644-A329-4BF8-ABF2-CBDE2C68536B}" type="pres">
      <dgm:prSet presAssocID="{8AD5AB2A-2A9F-4532-9197-D317D7D3B350}" presName="childNode" presStyleLbl="node1" presStyleIdx="3" presStyleCnt="13">
        <dgm:presLayoutVars>
          <dgm:bulletEnabled val="1"/>
        </dgm:presLayoutVars>
      </dgm:prSet>
      <dgm:spPr/>
    </dgm:pt>
    <dgm:pt modelId="{4D5B50CB-ACC0-4DD9-B8F5-C640B440C4FD}" type="pres">
      <dgm:prSet presAssocID="{85422BA7-E8B9-4596-91C0-042531DDF010}" presName="aSpace" presStyleCnt="0"/>
      <dgm:spPr/>
    </dgm:pt>
    <dgm:pt modelId="{AF413730-67A2-4F00-B0B5-732CCF320537}" type="pres">
      <dgm:prSet presAssocID="{B097F93C-D0EE-47D7-9B71-FDCEB2E5CCCF}" presName="compNode" presStyleCnt="0"/>
      <dgm:spPr/>
    </dgm:pt>
    <dgm:pt modelId="{7D3D7828-17E8-40B4-B8FF-EB4F012F63C7}" type="pres">
      <dgm:prSet presAssocID="{B097F93C-D0EE-47D7-9B71-FDCEB2E5CCCF}" presName="aNode" presStyleLbl="bgShp" presStyleIdx="1" presStyleCnt="3"/>
      <dgm:spPr/>
    </dgm:pt>
    <dgm:pt modelId="{72DF6A59-F0C9-4B4F-8D4C-55420D97FD9D}" type="pres">
      <dgm:prSet presAssocID="{B097F93C-D0EE-47D7-9B71-FDCEB2E5CCCF}" presName="textNode" presStyleLbl="bgShp" presStyleIdx="1" presStyleCnt="3"/>
      <dgm:spPr/>
    </dgm:pt>
    <dgm:pt modelId="{425AA352-4D31-4EBC-AD55-EA7A7B9EB014}" type="pres">
      <dgm:prSet presAssocID="{B097F93C-D0EE-47D7-9B71-FDCEB2E5CCCF}" presName="compChildNode" presStyleCnt="0"/>
      <dgm:spPr/>
    </dgm:pt>
    <dgm:pt modelId="{0D7262F7-69A2-4717-B226-089078DA17A4}" type="pres">
      <dgm:prSet presAssocID="{B097F93C-D0EE-47D7-9B71-FDCEB2E5CCCF}" presName="theInnerList" presStyleCnt="0"/>
      <dgm:spPr/>
    </dgm:pt>
    <dgm:pt modelId="{E46DE517-1314-436D-8947-247FDF316605}" type="pres">
      <dgm:prSet presAssocID="{EF216395-2338-4791-8C41-B50C10C2C604}" presName="childNode" presStyleLbl="node1" presStyleIdx="4" presStyleCnt="13">
        <dgm:presLayoutVars>
          <dgm:bulletEnabled val="1"/>
        </dgm:presLayoutVars>
      </dgm:prSet>
      <dgm:spPr/>
    </dgm:pt>
    <dgm:pt modelId="{B94F793C-8CD3-45A7-98BC-4D4C550D3C5F}" type="pres">
      <dgm:prSet presAssocID="{EF216395-2338-4791-8C41-B50C10C2C604}" presName="aSpace2" presStyleCnt="0"/>
      <dgm:spPr/>
    </dgm:pt>
    <dgm:pt modelId="{8BE4B7CA-40AE-49D1-9EAE-6027A1DA63AD}" type="pres">
      <dgm:prSet presAssocID="{794FF3AD-D2BE-405D-ADCF-DC5BC58D5785}" presName="childNode" presStyleLbl="node1" presStyleIdx="5" presStyleCnt="13">
        <dgm:presLayoutVars>
          <dgm:bulletEnabled val="1"/>
        </dgm:presLayoutVars>
      </dgm:prSet>
      <dgm:spPr/>
    </dgm:pt>
    <dgm:pt modelId="{2CFDB331-3869-4223-A373-9239EF240A56}" type="pres">
      <dgm:prSet presAssocID="{794FF3AD-D2BE-405D-ADCF-DC5BC58D5785}" presName="aSpace2" presStyleCnt="0"/>
      <dgm:spPr/>
    </dgm:pt>
    <dgm:pt modelId="{38D6203D-B199-4180-85ED-5B873D38A67D}" type="pres">
      <dgm:prSet presAssocID="{9DBC2751-ABEF-4E4D-9D10-7B174DC58EBA}" presName="childNode" presStyleLbl="node1" presStyleIdx="6" presStyleCnt="13">
        <dgm:presLayoutVars>
          <dgm:bulletEnabled val="1"/>
        </dgm:presLayoutVars>
      </dgm:prSet>
      <dgm:spPr/>
    </dgm:pt>
    <dgm:pt modelId="{33A18641-53BC-4FBA-9E8F-E8F51311270C}" type="pres">
      <dgm:prSet presAssocID="{9DBC2751-ABEF-4E4D-9D10-7B174DC58EBA}" presName="aSpace2" presStyleCnt="0"/>
      <dgm:spPr/>
    </dgm:pt>
    <dgm:pt modelId="{AE884336-3AE4-4C6F-9CE4-134444DB4B2B}" type="pres">
      <dgm:prSet presAssocID="{C392D6F5-B785-46EA-B4E5-939301834FB5}" presName="childNode" presStyleLbl="node1" presStyleIdx="7" presStyleCnt="13">
        <dgm:presLayoutVars>
          <dgm:bulletEnabled val="1"/>
        </dgm:presLayoutVars>
      </dgm:prSet>
      <dgm:spPr/>
    </dgm:pt>
    <dgm:pt modelId="{E39FADB9-8471-438D-90A0-0F9AA9AB5E96}" type="pres">
      <dgm:prSet presAssocID="{C392D6F5-B785-46EA-B4E5-939301834FB5}" presName="aSpace2" presStyleCnt="0"/>
      <dgm:spPr/>
    </dgm:pt>
    <dgm:pt modelId="{8E85D01C-1579-42CC-8342-152F9D15E579}" type="pres">
      <dgm:prSet presAssocID="{6924F18A-871A-4409-B115-3C3B36FDBE0B}" presName="childNode" presStyleLbl="node1" presStyleIdx="8" presStyleCnt="13">
        <dgm:presLayoutVars>
          <dgm:bulletEnabled val="1"/>
        </dgm:presLayoutVars>
      </dgm:prSet>
      <dgm:spPr/>
    </dgm:pt>
    <dgm:pt modelId="{B1251ECD-7FB5-4ABF-BA68-BA7206273055}" type="pres">
      <dgm:prSet presAssocID="{B097F93C-D0EE-47D7-9B71-FDCEB2E5CCCF}" presName="aSpace" presStyleCnt="0"/>
      <dgm:spPr/>
    </dgm:pt>
    <dgm:pt modelId="{819C2702-05EC-4080-9C47-B4EEA19132D8}" type="pres">
      <dgm:prSet presAssocID="{F0D3D578-EBB8-47A1-A291-B93E464B9E1D}" presName="compNode" presStyleCnt="0"/>
      <dgm:spPr/>
    </dgm:pt>
    <dgm:pt modelId="{1C9E6694-3F17-42FF-98BF-AE1150781D60}" type="pres">
      <dgm:prSet presAssocID="{F0D3D578-EBB8-47A1-A291-B93E464B9E1D}" presName="aNode" presStyleLbl="bgShp" presStyleIdx="2" presStyleCnt="3"/>
      <dgm:spPr/>
    </dgm:pt>
    <dgm:pt modelId="{EB1F5B31-6B3A-46C3-B6E9-80FA2E59141B}" type="pres">
      <dgm:prSet presAssocID="{F0D3D578-EBB8-47A1-A291-B93E464B9E1D}" presName="textNode" presStyleLbl="bgShp" presStyleIdx="2" presStyleCnt="3"/>
      <dgm:spPr/>
    </dgm:pt>
    <dgm:pt modelId="{773AD89C-701B-44FE-8BE7-39D9C7484529}" type="pres">
      <dgm:prSet presAssocID="{F0D3D578-EBB8-47A1-A291-B93E464B9E1D}" presName="compChildNode" presStyleCnt="0"/>
      <dgm:spPr/>
    </dgm:pt>
    <dgm:pt modelId="{90215836-2A92-404E-B093-BB957DFBFA13}" type="pres">
      <dgm:prSet presAssocID="{F0D3D578-EBB8-47A1-A291-B93E464B9E1D}" presName="theInnerList" presStyleCnt="0"/>
      <dgm:spPr/>
    </dgm:pt>
    <dgm:pt modelId="{1767D307-D8D9-4595-AE8C-BAD5D93EF46D}" type="pres">
      <dgm:prSet presAssocID="{5FAF7526-0099-4CE6-8C17-BAF51C9DD81A}" presName="childNode" presStyleLbl="node1" presStyleIdx="9" presStyleCnt="13">
        <dgm:presLayoutVars>
          <dgm:bulletEnabled val="1"/>
        </dgm:presLayoutVars>
      </dgm:prSet>
      <dgm:spPr/>
    </dgm:pt>
    <dgm:pt modelId="{A88B38C8-F3DB-457B-BFA7-EAE87220C4CC}" type="pres">
      <dgm:prSet presAssocID="{5FAF7526-0099-4CE6-8C17-BAF51C9DD81A}" presName="aSpace2" presStyleCnt="0"/>
      <dgm:spPr/>
    </dgm:pt>
    <dgm:pt modelId="{D52F5490-2B98-42AB-9293-F5B5D80EC101}" type="pres">
      <dgm:prSet presAssocID="{DD91CD7D-DBD7-4DDA-8951-C85DBEF9301C}" presName="childNode" presStyleLbl="node1" presStyleIdx="10" presStyleCnt="13">
        <dgm:presLayoutVars>
          <dgm:bulletEnabled val="1"/>
        </dgm:presLayoutVars>
      </dgm:prSet>
      <dgm:spPr/>
    </dgm:pt>
    <dgm:pt modelId="{77AD6C54-3990-47EA-AC7F-D4F4CD61E304}" type="pres">
      <dgm:prSet presAssocID="{DD91CD7D-DBD7-4DDA-8951-C85DBEF9301C}" presName="aSpace2" presStyleCnt="0"/>
      <dgm:spPr/>
    </dgm:pt>
    <dgm:pt modelId="{AE5F3609-4C6F-4FCB-B917-24F35FD540D1}" type="pres">
      <dgm:prSet presAssocID="{7C49A8F4-BA0A-4E7A-8FE7-3654ADD4D21E}" presName="childNode" presStyleLbl="node1" presStyleIdx="11" presStyleCnt="13">
        <dgm:presLayoutVars>
          <dgm:bulletEnabled val="1"/>
        </dgm:presLayoutVars>
      </dgm:prSet>
      <dgm:spPr/>
    </dgm:pt>
    <dgm:pt modelId="{8F253BD4-6101-4FA2-9D82-6B4BBDDD5413}" type="pres">
      <dgm:prSet presAssocID="{7C49A8F4-BA0A-4E7A-8FE7-3654ADD4D21E}" presName="aSpace2" presStyleCnt="0"/>
      <dgm:spPr/>
    </dgm:pt>
    <dgm:pt modelId="{EF7923CB-F5D3-4A8E-A275-9C55073A8B14}" type="pres">
      <dgm:prSet presAssocID="{9F54B1EC-E7FE-4E18-B987-A91086E331B0}" presName="childNode" presStyleLbl="node1" presStyleIdx="12" presStyleCnt="13">
        <dgm:presLayoutVars>
          <dgm:bulletEnabled val="1"/>
        </dgm:presLayoutVars>
      </dgm:prSet>
      <dgm:spPr/>
    </dgm:pt>
  </dgm:ptLst>
  <dgm:cxnLst>
    <dgm:cxn modelId="{6958B000-8D69-4E1F-9FC1-D18B89458C88}" srcId="{85422BA7-E8B9-4596-91C0-042531DDF010}" destId="{8AD5AB2A-2A9F-4532-9197-D317D7D3B350}" srcOrd="3" destOrd="0" parTransId="{EE40F758-E546-45F2-B37F-1712C0DF82A4}" sibTransId="{2C8B33E5-DDC5-49A6-BF63-AF597EB62B79}"/>
    <dgm:cxn modelId="{5225B304-B1D1-4D7B-882D-A766ACDFA620}" srcId="{85422BA7-E8B9-4596-91C0-042531DDF010}" destId="{CBDA1F91-4A76-444E-AD11-A5BE0C647AE0}" srcOrd="0" destOrd="0" parTransId="{4E319687-F01B-4E6A-B89A-22252B132C98}" sibTransId="{B8C3BB2D-6344-47E2-954A-BF9D8EED8E48}"/>
    <dgm:cxn modelId="{4FF1EB04-853A-42B4-88F5-4227BC911801}" type="presOf" srcId="{F0D3D578-EBB8-47A1-A291-B93E464B9E1D}" destId="{EB1F5B31-6B3A-46C3-B6E9-80FA2E59141B}" srcOrd="1" destOrd="0" presId="urn:microsoft.com/office/officeart/2005/8/layout/lProcess2"/>
    <dgm:cxn modelId="{A3B6F709-5ABB-40FA-906E-EC23CFF9F71E}" srcId="{B097F93C-D0EE-47D7-9B71-FDCEB2E5CCCF}" destId="{6924F18A-871A-4409-B115-3C3B36FDBE0B}" srcOrd="4" destOrd="0" parTransId="{BB3C2DB6-43D3-4ABF-ABF7-65EE7DF476A9}" sibTransId="{13B212D4-3CB5-41D5-B1DD-E71745730AC3}"/>
    <dgm:cxn modelId="{6059D00D-4932-4093-BE03-80FB976B39DA}" type="presOf" srcId="{9DBC2751-ABEF-4E4D-9D10-7B174DC58EBA}" destId="{38D6203D-B199-4180-85ED-5B873D38A67D}" srcOrd="0" destOrd="0" presId="urn:microsoft.com/office/officeart/2005/8/layout/lProcess2"/>
    <dgm:cxn modelId="{1225D017-7458-46F5-86D5-00BB146AB00B}" type="presOf" srcId="{2EEED4C3-0D47-4552-B9E6-E2C9C7FAC728}" destId="{438C40BD-0248-4E4C-B8FE-FA88AFC022D4}" srcOrd="0" destOrd="0" presId="urn:microsoft.com/office/officeart/2005/8/layout/lProcess2"/>
    <dgm:cxn modelId="{A380AE22-68D3-4A1C-BE78-8D85E39EE854}" type="presOf" srcId="{5FAF7526-0099-4CE6-8C17-BAF51C9DD81A}" destId="{1767D307-D8D9-4595-AE8C-BAD5D93EF46D}" srcOrd="0" destOrd="0" presId="urn:microsoft.com/office/officeart/2005/8/layout/lProcess2"/>
    <dgm:cxn modelId="{A9BB9823-D923-41EC-9B04-5F82A7D990A3}" type="presOf" srcId="{6A705036-D143-4EA7-9E57-F6F75EBF9E4F}" destId="{9406DD72-7EEC-4E15-9847-6A64E319E8A0}" srcOrd="0" destOrd="0" presId="urn:microsoft.com/office/officeart/2005/8/layout/lProcess2"/>
    <dgm:cxn modelId="{966A3E30-427B-451D-A0D8-EB99072BDC24}" srcId="{B097F93C-D0EE-47D7-9B71-FDCEB2E5CCCF}" destId="{794FF3AD-D2BE-405D-ADCF-DC5BC58D5785}" srcOrd="1" destOrd="0" parTransId="{9B09F740-3E90-45FD-8CF8-265B150E582C}" sibTransId="{8FE34A57-6989-4AA4-89D6-7A667520E0F6}"/>
    <dgm:cxn modelId="{C34B183B-6D92-4E85-A0F1-3527255019D1}" type="presOf" srcId="{DD91CD7D-DBD7-4DDA-8951-C85DBEF9301C}" destId="{D52F5490-2B98-42AB-9293-F5B5D80EC101}" srcOrd="0" destOrd="0" presId="urn:microsoft.com/office/officeart/2005/8/layout/lProcess2"/>
    <dgm:cxn modelId="{6A08FF3F-0DB4-4BC5-BA87-CF7E52CD0C47}" type="presOf" srcId="{85422BA7-E8B9-4596-91C0-042531DDF010}" destId="{1024F260-FF03-4DEF-ACEB-7AFCCC54CEC7}" srcOrd="0" destOrd="0" presId="urn:microsoft.com/office/officeart/2005/8/layout/lProcess2"/>
    <dgm:cxn modelId="{E0A8E141-598D-424C-BF5D-F02ACB2E12D9}" srcId="{F0D3D578-EBB8-47A1-A291-B93E464B9E1D}" destId="{9F54B1EC-E7FE-4E18-B987-A91086E331B0}" srcOrd="3" destOrd="0" parTransId="{35AE0E08-3FB0-4A3D-85AF-899B79E0108E}" sibTransId="{B407BE80-D9E5-4BEB-8FB7-93E919EC86FF}"/>
    <dgm:cxn modelId="{45B3D666-6346-46B3-B10F-D06EA74ED917}" type="presOf" srcId="{B097F93C-D0EE-47D7-9B71-FDCEB2E5CCCF}" destId="{72DF6A59-F0C9-4B4F-8D4C-55420D97FD9D}" srcOrd="1" destOrd="0" presId="urn:microsoft.com/office/officeart/2005/8/layout/lProcess2"/>
    <dgm:cxn modelId="{766B6867-4B72-42BD-BEA4-C6D7F944E488}" type="presOf" srcId="{8AD5AB2A-2A9F-4532-9197-D317D7D3B350}" destId="{11160644-A329-4BF8-ABF2-CBDE2C68536B}" srcOrd="0" destOrd="0" presId="urn:microsoft.com/office/officeart/2005/8/layout/lProcess2"/>
    <dgm:cxn modelId="{B04C2D4B-5EFB-44AD-82AB-5BB9E07B73BA}" type="presOf" srcId="{6924F18A-871A-4409-B115-3C3B36FDBE0B}" destId="{8E85D01C-1579-42CC-8342-152F9D15E579}" srcOrd="0" destOrd="0" presId="urn:microsoft.com/office/officeart/2005/8/layout/lProcess2"/>
    <dgm:cxn modelId="{F697416E-3FDF-4BBB-9AE3-AF5219FCF080}" srcId="{2EEED4C3-0D47-4552-B9E6-E2C9C7FAC728}" destId="{85422BA7-E8B9-4596-91C0-042531DDF010}" srcOrd="0" destOrd="0" parTransId="{2FDBF0F7-B07E-4E5D-BB1E-9488563AA882}" sibTransId="{AAE0EE30-62DC-4A90-B47E-127C5970AEDD}"/>
    <dgm:cxn modelId="{F1FCED71-06D6-4EDE-89C6-C25472EE7841}" type="presOf" srcId="{85422BA7-E8B9-4596-91C0-042531DDF010}" destId="{180A6942-6678-4654-8BE2-72EAD7325A43}" srcOrd="1" destOrd="0" presId="urn:microsoft.com/office/officeart/2005/8/layout/lProcess2"/>
    <dgm:cxn modelId="{8999E974-F599-4A72-BC74-77247223F047}" type="presOf" srcId="{F0D3D578-EBB8-47A1-A291-B93E464B9E1D}" destId="{1C9E6694-3F17-42FF-98BF-AE1150781D60}" srcOrd="0" destOrd="0" presId="urn:microsoft.com/office/officeart/2005/8/layout/lProcess2"/>
    <dgm:cxn modelId="{DA126957-808B-4FFF-96BD-1640BBB9D030}" type="presOf" srcId="{9F54B1EC-E7FE-4E18-B987-A91086E331B0}" destId="{EF7923CB-F5D3-4A8E-A275-9C55073A8B14}" srcOrd="0" destOrd="0" presId="urn:microsoft.com/office/officeart/2005/8/layout/lProcess2"/>
    <dgm:cxn modelId="{5A03B857-ED01-4CA2-99D2-67A55FFF20BB}" srcId="{F0D3D578-EBB8-47A1-A291-B93E464B9E1D}" destId="{DD91CD7D-DBD7-4DDA-8951-C85DBEF9301C}" srcOrd="1" destOrd="0" parTransId="{4501ED79-6E50-4F2A-B91C-5C74693C1F87}" sibTransId="{969849F0-8E9F-4059-A60A-DA9559C3DC23}"/>
    <dgm:cxn modelId="{AFA8A97B-8C57-4EB7-AC33-79B7C6C725FF}" type="presOf" srcId="{7C49A8F4-BA0A-4E7A-8FE7-3654ADD4D21E}" destId="{AE5F3609-4C6F-4FCB-B917-24F35FD540D1}" srcOrd="0" destOrd="0" presId="urn:microsoft.com/office/officeart/2005/8/layout/lProcess2"/>
    <dgm:cxn modelId="{2F98887C-0F0B-4DBF-8650-61F0C3935860}" srcId="{85422BA7-E8B9-4596-91C0-042531DDF010}" destId="{6A705036-D143-4EA7-9E57-F6F75EBF9E4F}" srcOrd="1" destOrd="0" parTransId="{5D089840-105F-4699-8798-8E9A37564C49}" sibTransId="{936DDB24-521D-49DC-9CD0-EDC65286F2A0}"/>
    <dgm:cxn modelId="{B80E8F7C-6D2A-4C30-9F2E-96BDDBABD68C}" type="presOf" srcId="{C392D6F5-B785-46EA-B4E5-939301834FB5}" destId="{AE884336-3AE4-4C6F-9CE4-134444DB4B2B}" srcOrd="0" destOrd="0" presId="urn:microsoft.com/office/officeart/2005/8/layout/lProcess2"/>
    <dgm:cxn modelId="{8B036C84-93E6-45E3-8BDC-C48B5F240623}" srcId="{B097F93C-D0EE-47D7-9B71-FDCEB2E5CCCF}" destId="{C392D6F5-B785-46EA-B4E5-939301834FB5}" srcOrd="3" destOrd="0" parTransId="{2805DD19-A791-4DC2-B3A5-D74CD160C629}" sibTransId="{36999C17-663C-4949-A391-809C41C9FF7E}"/>
    <dgm:cxn modelId="{37B9119F-A658-4226-A27E-7E50A7E10571}" srcId="{85422BA7-E8B9-4596-91C0-042531DDF010}" destId="{68642D19-0374-42C1-A3DB-2DD710198A75}" srcOrd="2" destOrd="0" parTransId="{5D8B9D43-A470-447E-892D-6CC07B532589}" sibTransId="{E5D33FA7-29D2-46DF-9BDE-6682AD84CACD}"/>
    <dgm:cxn modelId="{E62053A4-4740-42DF-8495-AEEE9E5BA6BB}" type="presOf" srcId="{EF216395-2338-4791-8C41-B50C10C2C604}" destId="{E46DE517-1314-436D-8947-247FDF316605}" srcOrd="0" destOrd="0" presId="urn:microsoft.com/office/officeart/2005/8/layout/lProcess2"/>
    <dgm:cxn modelId="{4C1E14AB-6A36-4C63-84F7-9F12779AF7E7}" type="presOf" srcId="{B097F93C-D0EE-47D7-9B71-FDCEB2E5CCCF}" destId="{7D3D7828-17E8-40B4-B8FF-EB4F012F63C7}" srcOrd="0" destOrd="0" presId="urn:microsoft.com/office/officeart/2005/8/layout/lProcess2"/>
    <dgm:cxn modelId="{17C14AAB-FC18-440E-9E00-99D208E33552}" srcId="{F0D3D578-EBB8-47A1-A291-B93E464B9E1D}" destId="{5FAF7526-0099-4CE6-8C17-BAF51C9DD81A}" srcOrd="0" destOrd="0" parTransId="{90A6E9E7-D052-4759-88DC-73FE5581FE04}" sibTransId="{086F9773-CE32-4E34-B018-4637F753CD03}"/>
    <dgm:cxn modelId="{7248AFB1-3F89-436E-AEBA-152F146CA110}" srcId="{B097F93C-D0EE-47D7-9B71-FDCEB2E5CCCF}" destId="{EF216395-2338-4791-8C41-B50C10C2C604}" srcOrd="0" destOrd="0" parTransId="{A766091B-4A10-4BCF-B9FF-4933AB997C80}" sibTransId="{A000AAF2-1441-4E68-A8D3-CD44F3A188E1}"/>
    <dgm:cxn modelId="{4F12CEB3-26E5-4A67-8E13-6AA442DE47DA}" srcId="{2EEED4C3-0D47-4552-B9E6-E2C9C7FAC728}" destId="{B097F93C-D0EE-47D7-9B71-FDCEB2E5CCCF}" srcOrd="1" destOrd="0" parTransId="{479EA2AE-C01D-4FA8-9F85-8F82F4109FF8}" sibTransId="{11982649-D15A-4B75-818F-A8C923C797FA}"/>
    <dgm:cxn modelId="{17BFD4BE-A1EE-4A4A-B8ED-81A8F234B191}" type="presOf" srcId="{CBDA1F91-4A76-444E-AD11-A5BE0C647AE0}" destId="{D284E89A-7459-4CC1-A2EC-AD29516E3FE9}" srcOrd="0" destOrd="0" presId="urn:microsoft.com/office/officeart/2005/8/layout/lProcess2"/>
    <dgm:cxn modelId="{32E608CA-FBCD-4182-B4B3-6BDF3826AA24}" srcId="{B097F93C-D0EE-47D7-9B71-FDCEB2E5CCCF}" destId="{9DBC2751-ABEF-4E4D-9D10-7B174DC58EBA}" srcOrd="2" destOrd="0" parTransId="{4DA658CF-D979-4457-83BB-4E73641A27BC}" sibTransId="{98EDC06E-78C3-4F53-9154-3378E1F33CA9}"/>
    <dgm:cxn modelId="{01C2A7CB-3A96-495D-91EF-4D4C920E8E53}" srcId="{2EEED4C3-0D47-4552-B9E6-E2C9C7FAC728}" destId="{F0D3D578-EBB8-47A1-A291-B93E464B9E1D}" srcOrd="2" destOrd="0" parTransId="{21B4A102-E17D-447D-B203-3175EDCFABB7}" sibTransId="{D408E652-EC75-41FB-8A06-0E2398653F00}"/>
    <dgm:cxn modelId="{BEA813D3-E37D-42B2-A8F2-732B48C3CE1E}" type="presOf" srcId="{794FF3AD-D2BE-405D-ADCF-DC5BC58D5785}" destId="{8BE4B7CA-40AE-49D1-9EAE-6027A1DA63AD}" srcOrd="0" destOrd="0" presId="urn:microsoft.com/office/officeart/2005/8/layout/lProcess2"/>
    <dgm:cxn modelId="{077323D3-AE71-492D-924A-56862BC798DA}" srcId="{F0D3D578-EBB8-47A1-A291-B93E464B9E1D}" destId="{7C49A8F4-BA0A-4E7A-8FE7-3654ADD4D21E}" srcOrd="2" destOrd="0" parTransId="{A2E12BE8-A663-4785-BB53-FEE652AF192F}" sibTransId="{A78382C7-B28C-45C3-B438-B0D21BEC39AA}"/>
    <dgm:cxn modelId="{05EE3FD5-4FB7-4434-A0F8-C029BD33B48C}" type="presOf" srcId="{68642D19-0374-42C1-A3DB-2DD710198A75}" destId="{3BCA82EE-901F-4D30-9429-0B3EF02F2FE9}" srcOrd="0" destOrd="0" presId="urn:microsoft.com/office/officeart/2005/8/layout/lProcess2"/>
    <dgm:cxn modelId="{17216680-A9C3-49DE-ABF8-0D869362BDD1}" type="presParOf" srcId="{438C40BD-0248-4E4C-B8FE-FA88AFC022D4}" destId="{816BEFF2-E857-480C-B6AF-49AF4AA44F5E}" srcOrd="0" destOrd="0" presId="urn:microsoft.com/office/officeart/2005/8/layout/lProcess2"/>
    <dgm:cxn modelId="{7E579FEA-474F-478E-A622-998366C54C42}" type="presParOf" srcId="{816BEFF2-E857-480C-B6AF-49AF4AA44F5E}" destId="{1024F260-FF03-4DEF-ACEB-7AFCCC54CEC7}" srcOrd="0" destOrd="0" presId="urn:microsoft.com/office/officeart/2005/8/layout/lProcess2"/>
    <dgm:cxn modelId="{A0F564C8-4BD0-4BC8-8707-9C0CE3508D66}" type="presParOf" srcId="{816BEFF2-E857-480C-B6AF-49AF4AA44F5E}" destId="{180A6942-6678-4654-8BE2-72EAD7325A43}" srcOrd="1" destOrd="0" presId="urn:microsoft.com/office/officeart/2005/8/layout/lProcess2"/>
    <dgm:cxn modelId="{727EFEC1-CAF3-4FB7-B12D-03826D4B1DF9}" type="presParOf" srcId="{816BEFF2-E857-480C-B6AF-49AF4AA44F5E}" destId="{19ADDBAF-FDBF-4D88-81A7-2E9ABA17C0D6}" srcOrd="2" destOrd="0" presId="urn:microsoft.com/office/officeart/2005/8/layout/lProcess2"/>
    <dgm:cxn modelId="{BA995396-0259-4A13-8969-77B61D990F30}" type="presParOf" srcId="{19ADDBAF-FDBF-4D88-81A7-2E9ABA17C0D6}" destId="{D6D9F109-23AB-4708-9C65-6BF9013377A7}" srcOrd="0" destOrd="0" presId="urn:microsoft.com/office/officeart/2005/8/layout/lProcess2"/>
    <dgm:cxn modelId="{DF7E5A1B-4BD2-4856-8CB1-585F58B2C7DD}" type="presParOf" srcId="{D6D9F109-23AB-4708-9C65-6BF9013377A7}" destId="{D284E89A-7459-4CC1-A2EC-AD29516E3FE9}" srcOrd="0" destOrd="0" presId="urn:microsoft.com/office/officeart/2005/8/layout/lProcess2"/>
    <dgm:cxn modelId="{48276BD0-D4EF-41B3-8D8A-14741D5FF555}" type="presParOf" srcId="{D6D9F109-23AB-4708-9C65-6BF9013377A7}" destId="{77870934-1D3F-47CD-B51E-3DEB4F855F84}" srcOrd="1" destOrd="0" presId="urn:microsoft.com/office/officeart/2005/8/layout/lProcess2"/>
    <dgm:cxn modelId="{773264ED-F84E-47D4-8B4F-8E9DB983543C}" type="presParOf" srcId="{D6D9F109-23AB-4708-9C65-6BF9013377A7}" destId="{9406DD72-7EEC-4E15-9847-6A64E319E8A0}" srcOrd="2" destOrd="0" presId="urn:microsoft.com/office/officeart/2005/8/layout/lProcess2"/>
    <dgm:cxn modelId="{B8B4C26F-DB38-4164-A229-A8FD183383EA}" type="presParOf" srcId="{D6D9F109-23AB-4708-9C65-6BF9013377A7}" destId="{CDAD27E8-AB50-4A94-B6F0-C7B0851DD2DD}" srcOrd="3" destOrd="0" presId="urn:microsoft.com/office/officeart/2005/8/layout/lProcess2"/>
    <dgm:cxn modelId="{AC095551-5D01-4F56-9DE8-8F49E0C817F8}" type="presParOf" srcId="{D6D9F109-23AB-4708-9C65-6BF9013377A7}" destId="{3BCA82EE-901F-4D30-9429-0B3EF02F2FE9}" srcOrd="4" destOrd="0" presId="urn:microsoft.com/office/officeart/2005/8/layout/lProcess2"/>
    <dgm:cxn modelId="{82B1946F-CF09-4985-B433-7DEE1A78C763}" type="presParOf" srcId="{D6D9F109-23AB-4708-9C65-6BF9013377A7}" destId="{1899540C-B0ED-4540-8197-1BFAE1E662B9}" srcOrd="5" destOrd="0" presId="urn:microsoft.com/office/officeart/2005/8/layout/lProcess2"/>
    <dgm:cxn modelId="{FD1DF8F9-A8BD-40FE-AA10-A7853A1CD24B}" type="presParOf" srcId="{D6D9F109-23AB-4708-9C65-6BF9013377A7}" destId="{11160644-A329-4BF8-ABF2-CBDE2C68536B}" srcOrd="6" destOrd="0" presId="urn:microsoft.com/office/officeart/2005/8/layout/lProcess2"/>
    <dgm:cxn modelId="{3C392B57-3FC1-418E-85D1-FDA3DC8A2E68}" type="presParOf" srcId="{438C40BD-0248-4E4C-B8FE-FA88AFC022D4}" destId="{4D5B50CB-ACC0-4DD9-B8F5-C640B440C4FD}" srcOrd="1" destOrd="0" presId="urn:microsoft.com/office/officeart/2005/8/layout/lProcess2"/>
    <dgm:cxn modelId="{340AAC68-3031-4762-9D3F-DDD124CD6BC2}" type="presParOf" srcId="{438C40BD-0248-4E4C-B8FE-FA88AFC022D4}" destId="{AF413730-67A2-4F00-B0B5-732CCF320537}" srcOrd="2" destOrd="0" presId="urn:microsoft.com/office/officeart/2005/8/layout/lProcess2"/>
    <dgm:cxn modelId="{038252B2-2888-460B-8D2C-ADBA8F1F1C3B}" type="presParOf" srcId="{AF413730-67A2-4F00-B0B5-732CCF320537}" destId="{7D3D7828-17E8-40B4-B8FF-EB4F012F63C7}" srcOrd="0" destOrd="0" presId="urn:microsoft.com/office/officeart/2005/8/layout/lProcess2"/>
    <dgm:cxn modelId="{A5BEC64A-7E2A-42CA-A315-2EC38A66A452}" type="presParOf" srcId="{AF413730-67A2-4F00-B0B5-732CCF320537}" destId="{72DF6A59-F0C9-4B4F-8D4C-55420D97FD9D}" srcOrd="1" destOrd="0" presId="urn:microsoft.com/office/officeart/2005/8/layout/lProcess2"/>
    <dgm:cxn modelId="{0ABE3FA0-D929-4FD1-B685-8D14BCA65036}" type="presParOf" srcId="{AF413730-67A2-4F00-B0B5-732CCF320537}" destId="{425AA352-4D31-4EBC-AD55-EA7A7B9EB014}" srcOrd="2" destOrd="0" presId="urn:microsoft.com/office/officeart/2005/8/layout/lProcess2"/>
    <dgm:cxn modelId="{FDCCC75B-DCE1-4A8B-A927-C5D9072BA7A7}" type="presParOf" srcId="{425AA352-4D31-4EBC-AD55-EA7A7B9EB014}" destId="{0D7262F7-69A2-4717-B226-089078DA17A4}" srcOrd="0" destOrd="0" presId="urn:microsoft.com/office/officeart/2005/8/layout/lProcess2"/>
    <dgm:cxn modelId="{F1420E47-B1A7-4554-B101-7D8CE1765AB5}" type="presParOf" srcId="{0D7262F7-69A2-4717-B226-089078DA17A4}" destId="{E46DE517-1314-436D-8947-247FDF316605}" srcOrd="0" destOrd="0" presId="urn:microsoft.com/office/officeart/2005/8/layout/lProcess2"/>
    <dgm:cxn modelId="{35DC3927-8825-4769-8015-8BB64D2B3485}" type="presParOf" srcId="{0D7262F7-69A2-4717-B226-089078DA17A4}" destId="{B94F793C-8CD3-45A7-98BC-4D4C550D3C5F}" srcOrd="1" destOrd="0" presId="urn:microsoft.com/office/officeart/2005/8/layout/lProcess2"/>
    <dgm:cxn modelId="{5878CC41-7128-46CD-88A1-E4D6C472FDC0}" type="presParOf" srcId="{0D7262F7-69A2-4717-B226-089078DA17A4}" destId="{8BE4B7CA-40AE-49D1-9EAE-6027A1DA63AD}" srcOrd="2" destOrd="0" presId="urn:microsoft.com/office/officeart/2005/8/layout/lProcess2"/>
    <dgm:cxn modelId="{4690CBAB-36BD-41C7-8E6B-0AF4A0C40A00}" type="presParOf" srcId="{0D7262F7-69A2-4717-B226-089078DA17A4}" destId="{2CFDB331-3869-4223-A373-9239EF240A56}" srcOrd="3" destOrd="0" presId="urn:microsoft.com/office/officeart/2005/8/layout/lProcess2"/>
    <dgm:cxn modelId="{035A591F-1A00-44E7-A1C9-D37E0D272AE1}" type="presParOf" srcId="{0D7262F7-69A2-4717-B226-089078DA17A4}" destId="{38D6203D-B199-4180-85ED-5B873D38A67D}" srcOrd="4" destOrd="0" presId="urn:microsoft.com/office/officeart/2005/8/layout/lProcess2"/>
    <dgm:cxn modelId="{71D84D76-54A7-4D20-83AD-0C3E5E6C2DD2}" type="presParOf" srcId="{0D7262F7-69A2-4717-B226-089078DA17A4}" destId="{33A18641-53BC-4FBA-9E8F-E8F51311270C}" srcOrd="5" destOrd="0" presId="urn:microsoft.com/office/officeart/2005/8/layout/lProcess2"/>
    <dgm:cxn modelId="{4523F961-67B1-494B-A5FC-75271D95F0FB}" type="presParOf" srcId="{0D7262F7-69A2-4717-B226-089078DA17A4}" destId="{AE884336-3AE4-4C6F-9CE4-134444DB4B2B}" srcOrd="6" destOrd="0" presId="urn:microsoft.com/office/officeart/2005/8/layout/lProcess2"/>
    <dgm:cxn modelId="{187B217C-08CB-4D3F-9EEA-EE030BB92716}" type="presParOf" srcId="{0D7262F7-69A2-4717-B226-089078DA17A4}" destId="{E39FADB9-8471-438D-90A0-0F9AA9AB5E96}" srcOrd="7" destOrd="0" presId="urn:microsoft.com/office/officeart/2005/8/layout/lProcess2"/>
    <dgm:cxn modelId="{F15B6407-4C3D-4A11-8824-FE84302B592E}" type="presParOf" srcId="{0D7262F7-69A2-4717-B226-089078DA17A4}" destId="{8E85D01C-1579-42CC-8342-152F9D15E579}" srcOrd="8" destOrd="0" presId="urn:microsoft.com/office/officeart/2005/8/layout/lProcess2"/>
    <dgm:cxn modelId="{54C0FF0E-D0AE-46E1-9BA2-F02BECA05DD8}" type="presParOf" srcId="{438C40BD-0248-4E4C-B8FE-FA88AFC022D4}" destId="{B1251ECD-7FB5-4ABF-BA68-BA7206273055}" srcOrd="3" destOrd="0" presId="urn:microsoft.com/office/officeart/2005/8/layout/lProcess2"/>
    <dgm:cxn modelId="{EE80DF6E-59F9-4556-B2F4-0799501C0B11}" type="presParOf" srcId="{438C40BD-0248-4E4C-B8FE-FA88AFC022D4}" destId="{819C2702-05EC-4080-9C47-B4EEA19132D8}" srcOrd="4" destOrd="0" presId="urn:microsoft.com/office/officeart/2005/8/layout/lProcess2"/>
    <dgm:cxn modelId="{696CF37C-DBB7-46BB-8EB6-79CF048D001F}" type="presParOf" srcId="{819C2702-05EC-4080-9C47-B4EEA19132D8}" destId="{1C9E6694-3F17-42FF-98BF-AE1150781D60}" srcOrd="0" destOrd="0" presId="urn:microsoft.com/office/officeart/2005/8/layout/lProcess2"/>
    <dgm:cxn modelId="{1399A042-25B2-4CF6-B69F-DF7188DC15EB}" type="presParOf" srcId="{819C2702-05EC-4080-9C47-B4EEA19132D8}" destId="{EB1F5B31-6B3A-46C3-B6E9-80FA2E59141B}" srcOrd="1" destOrd="0" presId="urn:microsoft.com/office/officeart/2005/8/layout/lProcess2"/>
    <dgm:cxn modelId="{3381BDCF-7A21-4F86-AB5D-4F0CCC5BAC6D}" type="presParOf" srcId="{819C2702-05EC-4080-9C47-B4EEA19132D8}" destId="{773AD89C-701B-44FE-8BE7-39D9C7484529}" srcOrd="2" destOrd="0" presId="urn:microsoft.com/office/officeart/2005/8/layout/lProcess2"/>
    <dgm:cxn modelId="{728E08B7-81F2-4C21-B1AB-14C4A0E473D4}" type="presParOf" srcId="{773AD89C-701B-44FE-8BE7-39D9C7484529}" destId="{90215836-2A92-404E-B093-BB957DFBFA13}" srcOrd="0" destOrd="0" presId="urn:microsoft.com/office/officeart/2005/8/layout/lProcess2"/>
    <dgm:cxn modelId="{98CDA7AD-1759-42B6-9DA0-7C4CCA2B38B5}" type="presParOf" srcId="{90215836-2A92-404E-B093-BB957DFBFA13}" destId="{1767D307-D8D9-4595-AE8C-BAD5D93EF46D}" srcOrd="0" destOrd="0" presId="urn:microsoft.com/office/officeart/2005/8/layout/lProcess2"/>
    <dgm:cxn modelId="{25C9A7F3-0829-4D11-B5BB-50AC49109322}" type="presParOf" srcId="{90215836-2A92-404E-B093-BB957DFBFA13}" destId="{A88B38C8-F3DB-457B-BFA7-EAE87220C4CC}" srcOrd="1" destOrd="0" presId="urn:microsoft.com/office/officeart/2005/8/layout/lProcess2"/>
    <dgm:cxn modelId="{C670C915-C6A9-4679-82E3-A1A1F427F240}" type="presParOf" srcId="{90215836-2A92-404E-B093-BB957DFBFA13}" destId="{D52F5490-2B98-42AB-9293-F5B5D80EC101}" srcOrd="2" destOrd="0" presId="urn:microsoft.com/office/officeart/2005/8/layout/lProcess2"/>
    <dgm:cxn modelId="{EF56D778-7E75-4566-B693-8F4E29408377}" type="presParOf" srcId="{90215836-2A92-404E-B093-BB957DFBFA13}" destId="{77AD6C54-3990-47EA-AC7F-D4F4CD61E304}" srcOrd="3" destOrd="0" presId="urn:microsoft.com/office/officeart/2005/8/layout/lProcess2"/>
    <dgm:cxn modelId="{817B8DCD-819A-43BF-AF62-9EDF73D192EE}" type="presParOf" srcId="{90215836-2A92-404E-B093-BB957DFBFA13}" destId="{AE5F3609-4C6F-4FCB-B917-24F35FD540D1}" srcOrd="4" destOrd="0" presId="urn:microsoft.com/office/officeart/2005/8/layout/lProcess2"/>
    <dgm:cxn modelId="{633BFC0E-83EB-4117-8517-5E93DE9A5613}" type="presParOf" srcId="{90215836-2A92-404E-B093-BB957DFBFA13}" destId="{8F253BD4-6101-4FA2-9D82-6B4BBDDD5413}" srcOrd="5" destOrd="0" presId="urn:microsoft.com/office/officeart/2005/8/layout/lProcess2"/>
    <dgm:cxn modelId="{41B7F2CE-6DE9-4620-9D7C-E8F699E86418}" type="presParOf" srcId="{90215836-2A92-404E-B093-BB957DFBFA13}" destId="{EF7923CB-F5D3-4A8E-A275-9C55073A8B14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81D679-A471-4C12-952C-654B8D42462C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D90B45-90C7-4764-8678-9A22CDE07394}">
      <dgm:prSet phldrT="[Text]" phldr="0"/>
      <dgm:spPr/>
      <dgm:t>
        <a:bodyPr/>
        <a:lstStyle/>
        <a:p>
          <a:r>
            <a:rPr lang="en-US" dirty="0"/>
            <a:t>Identify What Matters</a:t>
          </a:r>
        </a:p>
      </dgm:t>
    </dgm:pt>
    <dgm:pt modelId="{F166C8D1-610C-4FCD-A1D8-C8CDEA4C9343}" type="parTrans" cxnId="{8527B6EC-C8F7-4344-8E50-686A2EA27EB5}">
      <dgm:prSet/>
      <dgm:spPr/>
      <dgm:t>
        <a:bodyPr/>
        <a:lstStyle/>
        <a:p>
          <a:endParaRPr lang="en-US"/>
        </a:p>
      </dgm:t>
    </dgm:pt>
    <dgm:pt modelId="{FDC62182-1AF5-4F3F-8E15-29B57753228C}" type="sibTrans" cxnId="{8527B6EC-C8F7-4344-8E50-686A2EA27EB5}">
      <dgm:prSet/>
      <dgm:spPr/>
      <dgm:t>
        <a:bodyPr/>
        <a:lstStyle/>
        <a:p>
          <a:endParaRPr lang="en-US"/>
        </a:p>
      </dgm:t>
    </dgm:pt>
    <dgm:pt modelId="{DFFDEBB7-94E4-4CA5-8F94-D142B45A3109}">
      <dgm:prSet phldrT="[Text]" phldr="0"/>
      <dgm:spPr/>
      <dgm:t>
        <a:bodyPr/>
        <a:lstStyle/>
        <a:p>
          <a:r>
            <a:rPr lang="en-US" dirty="0"/>
            <a:t>Responsivity</a:t>
          </a:r>
        </a:p>
      </dgm:t>
    </dgm:pt>
    <dgm:pt modelId="{BD7AD40C-B072-4D1D-8CC4-177A37009578}" type="parTrans" cxnId="{626C38B0-601E-4B15-BEBD-55E972BBF3DC}">
      <dgm:prSet/>
      <dgm:spPr/>
      <dgm:t>
        <a:bodyPr/>
        <a:lstStyle/>
        <a:p>
          <a:endParaRPr lang="en-US"/>
        </a:p>
      </dgm:t>
    </dgm:pt>
    <dgm:pt modelId="{18446C9A-2FFE-4A50-9F95-8D238472C481}" type="sibTrans" cxnId="{626C38B0-601E-4B15-BEBD-55E972BBF3DC}">
      <dgm:prSet/>
      <dgm:spPr/>
      <dgm:t>
        <a:bodyPr/>
        <a:lstStyle/>
        <a:p>
          <a:endParaRPr lang="en-US"/>
        </a:p>
      </dgm:t>
    </dgm:pt>
    <dgm:pt modelId="{0EA54061-83E9-4406-8167-A3EDBF5D32B8}">
      <dgm:prSet phldrT="[Text]" phldr="0"/>
      <dgm:spPr/>
      <dgm:t>
        <a:bodyPr/>
        <a:lstStyle/>
        <a:p>
          <a:r>
            <a:rPr lang="en-US" dirty="0"/>
            <a:t>Treatment Assessment</a:t>
          </a:r>
        </a:p>
      </dgm:t>
    </dgm:pt>
    <dgm:pt modelId="{376D1D7D-6022-440B-9748-D9EF4AD9A20D}" type="parTrans" cxnId="{48965C6E-D69F-41C3-BE05-5AA12B30ECE9}">
      <dgm:prSet/>
      <dgm:spPr/>
      <dgm:t>
        <a:bodyPr/>
        <a:lstStyle/>
        <a:p>
          <a:endParaRPr lang="en-US"/>
        </a:p>
      </dgm:t>
    </dgm:pt>
    <dgm:pt modelId="{8378A0E6-AAC3-4929-88E1-1039A7449D80}" type="sibTrans" cxnId="{48965C6E-D69F-41C3-BE05-5AA12B30ECE9}">
      <dgm:prSet/>
      <dgm:spPr/>
      <dgm:t>
        <a:bodyPr/>
        <a:lstStyle/>
        <a:p>
          <a:endParaRPr lang="en-US"/>
        </a:p>
      </dgm:t>
    </dgm:pt>
    <dgm:pt modelId="{760326C9-8BD0-4751-A416-BC69EB560D60}">
      <dgm:prSet phldrT="[Text]" phldr="0"/>
      <dgm:spPr/>
      <dgm:t>
        <a:bodyPr/>
        <a:lstStyle/>
        <a:p>
          <a:r>
            <a:rPr lang="en-US" dirty="0"/>
            <a:t>Choose What to Work On</a:t>
          </a:r>
        </a:p>
      </dgm:t>
    </dgm:pt>
    <dgm:pt modelId="{F21E855B-4AD1-4CCA-8FFE-5D787C36BF23}" type="parTrans" cxnId="{0ACE90CC-42B0-42DC-993A-9F9A221CFD7E}">
      <dgm:prSet/>
      <dgm:spPr/>
      <dgm:t>
        <a:bodyPr/>
        <a:lstStyle/>
        <a:p>
          <a:endParaRPr lang="en-US"/>
        </a:p>
      </dgm:t>
    </dgm:pt>
    <dgm:pt modelId="{1F361FEF-77E6-4F48-8733-5CBD7D9C2EA9}" type="sibTrans" cxnId="{0ACE90CC-42B0-42DC-993A-9F9A221CFD7E}">
      <dgm:prSet/>
      <dgm:spPr/>
      <dgm:t>
        <a:bodyPr/>
        <a:lstStyle/>
        <a:p>
          <a:endParaRPr lang="en-US"/>
        </a:p>
      </dgm:t>
    </dgm:pt>
    <dgm:pt modelId="{5C8623D9-4A17-46D5-B760-17280DD202DE}">
      <dgm:prSet phldrT="[Text]" phldr="0"/>
      <dgm:spPr/>
      <dgm:t>
        <a:bodyPr/>
        <a:lstStyle/>
        <a:p>
          <a:r>
            <a:rPr lang="en-US" dirty="0"/>
            <a:t>Most Immediate Need</a:t>
          </a:r>
        </a:p>
      </dgm:t>
    </dgm:pt>
    <dgm:pt modelId="{DD53C258-68E9-403B-B972-7BBB78AD48F3}" type="parTrans" cxnId="{BC2262EF-789A-4446-860D-DE5A7A52CC9D}">
      <dgm:prSet/>
      <dgm:spPr/>
      <dgm:t>
        <a:bodyPr/>
        <a:lstStyle/>
        <a:p>
          <a:endParaRPr lang="en-US"/>
        </a:p>
      </dgm:t>
    </dgm:pt>
    <dgm:pt modelId="{D90DEDD3-BF35-469A-8A97-EB8C01E85D85}" type="sibTrans" cxnId="{BC2262EF-789A-4446-860D-DE5A7A52CC9D}">
      <dgm:prSet/>
      <dgm:spPr/>
      <dgm:t>
        <a:bodyPr/>
        <a:lstStyle/>
        <a:p>
          <a:endParaRPr lang="en-US"/>
        </a:p>
      </dgm:t>
    </dgm:pt>
    <dgm:pt modelId="{1B7B87C2-D12C-44B5-9372-7630AF97E906}">
      <dgm:prSet phldrT="[Text]" phldr="0"/>
      <dgm:spPr/>
      <dgm:t>
        <a:bodyPr/>
        <a:lstStyle/>
        <a:p>
          <a:r>
            <a:rPr lang="en-US" dirty="0"/>
            <a:t>What Is Achievable Now</a:t>
          </a:r>
        </a:p>
        <a:p>
          <a:r>
            <a:rPr lang="en-US" dirty="0"/>
            <a:t>(Proximal, Distal, and Readiness)</a:t>
          </a:r>
        </a:p>
      </dgm:t>
    </dgm:pt>
    <dgm:pt modelId="{BB3A0863-67E5-44F2-9372-FBD911AB6EE2}" type="parTrans" cxnId="{720C7CD5-0D4D-49FA-9788-6F31DAF5413C}">
      <dgm:prSet/>
      <dgm:spPr/>
      <dgm:t>
        <a:bodyPr/>
        <a:lstStyle/>
        <a:p>
          <a:endParaRPr lang="en-US"/>
        </a:p>
      </dgm:t>
    </dgm:pt>
    <dgm:pt modelId="{A89DA493-7179-4301-AE79-A469882AC9A3}" type="sibTrans" cxnId="{720C7CD5-0D4D-49FA-9788-6F31DAF5413C}">
      <dgm:prSet/>
      <dgm:spPr/>
      <dgm:t>
        <a:bodyPr/>
        <a:lstStyle/>
        <a:p>
          <a:endParaRPr lang="en-US"/>
        </a:p>
      </dgm:t>
    </dgm:pt>
    <dgm:pt modelId="{BAA97479-6635-4A13-8E97-99210AECC0E3}">
      <dgm:prSet phldrT="[Text]" phldr="0"/>
      <dgm:spPr/>
      <dgm:t>
        <a:bodyPr/>
        <a:lstStyle/>
        <a:p>
          <a:r>
            <a:rPr lang="en-US" dirty="0"/>
            <a:t>Define The Goal</a:t>
          </a:r>
        </a:p>
      </dgm:t>
    </dgm:pt>
    <dgm:pt modelId="{E1D24271-2B0A-4995-B2AF-7BE5421BEE64}" type="parTrans" cxnId="{6BFA22BF-9E5C-49F8-BDFB-E94F8A887D2F}">
      <dgm:prSet/>
      <dgm:spPr/>
      <dgm:t>
        <a:bodyPr/>
        <a:lstStyle/>
        <a:p>
          <a:endParaRPr lang="en-US"/>
        </a:p>
      </dgm:t>
    </dgm:pt>
    <dgm:pt modelId="{049F83DB-0B86-49D4-AF17-B5DDC14B7A5C}" type="sibTrans" cxnId="{6BFA22BF-9E5C-49F8-BDFB-E94F8A887D2F}">
      <dgm:prSet/>
      <dgm:spPr/>
      <dgm:t>
        <a:bodyPr/>
        <a:lstStyle/>
        <a:p>
          <a:endParaRPr lang="en-US"/>
        </a:p>
      </dgm:t>
    </dgm:pt>
    <dgm:pt modelId="{C8C5EA4F-9942-41D9-AA68-0B0CE6C5CD90}">
      <dgm:prSet phldrT="[Text]" phldr="0"/>
      <dgm:spPr/>
      <dgm:t>
        <a:bodyPr/>
        <a:lstStyle/>
        <a:p>
          <a:r>
            <a:rPr lang="en-US" dirty="0"/>
            <a:t>Desired Behavior</a:t>
          </a:r>
        </a:p>
      </dgm:t>
    </dgm:pt>
    <dgm:pt modelId="{45842FD7-21F8-404B-BAEF-EC707731DFA8}" type="parTrans" cxnId="{63070845-8410-4CA5-A37B-9CF9AC39FA54}">
      <dgm:prSet/>
      <dgm:spPr/>
      <dgm:t>
        <a:bodyPr/>
        <a:lstStyle/>
        <a:p>
          <a:endParaRPr lang="en-US"/>
        </a:p>
      </dgm:t>
    </dgm:pt>
    <dgm:pt modelId="{B2738B9C-825F-4B09-89DF-EB8D4897727E}" type="sibTrans" cxnId="{63070845-8410-4CA5-A37B-9CF9AC39FA54}">
      <dgm:prSet/>
      <dgm:spPr/>
      <dgm:t>
        <a:bodyPr/>
        <a:lstStyle/>
        <a:p>
          <a:endParaRPr lang="en-US"/>
        </a:p>
      </dgm:t>
    </dgm:pt>
    <dgm:pt modelId="{70E98F13-FC1B-439B-AD42-5BE49781EFE9}">
      <dgm:prSet phldrT="[Text]" phldr="0"/>
      <dgm:spPr/>
      <dgm:t>
        <a:bodyPr/>
        <a:lstStyle/>
        <a:p>
          <a:r>
            <a:rPr lang="en-US" dirty="0"/>
            <a:t>Program Requirements</a:t>
          </a:r>
        </a:p>
      </dgm:t>
    </dgm:pt>
    <dgm:pt modelId="{FE684B3D-D765-4F55-9031-8C3DF8918FF7}" type="parTrans" cxnId="{940EF4F0-1B23-4959-A2E4-C0D57C40D907}">
      <dgm:prSet/>
      <dgm:spPr/>
      <dgm:t>
        <a:bodyPr/>
        <a:lstStyle/>
        <a:p>
          <a:endParaRPr lang="en-US"/>
        </a:p>
      </dgm:t>
    </dgm:pt>
    <dgm:pt modelId="{94BCEBD5-194E-480A-8E55-3615045C5057}" type="sibTrans" cxnId="{940EF4F0-1B23-4959-A2E4-C0D57C40D907}">
      <dgm:prSet/>
      <dgm:spPr/>
      <dgm:t>
        <a:bodyPr/>
        <a:lstStyle/>
        <a:p>
          <a:endParaRPr lang="en-US"/>
        </a:p>
      </dgm:t>
    </dgm:pt>
    <dgm:pt modelId="{107DFB7B-ED34-4CC1-B645-88A28435C6BB}">
      <dgm:prSet phldrT="[Text]" phldr="0"/>
      <dgm:spPr/>
      <dgm:t>
        <a:bodyPr/>
        <a:lstStyle/>
        <a:p>
          <a:r>
            <a:rPr lang="en-US" dirty="0"/>
            <a:t>What Must Come First/Next </a:t>
          </a:r>
        </a:p>
        <a:p>
          <a:r>
            <a:rPr lang="en-US" dirty="0"/>
            <a:t>(Sequencing)</a:t>
          </a:r>
        </a:p>
      </dgm:t>
    </dgm:pt>
    <dgm:pt modelId="{42E39473-DE9C-466B-BB23-08C0EAAF7C62}" type="parTrans" cxnId="{DC454275-F845-4ACD-AC0A-53F969B906FD}">
      <dgm:prSet/>
      <dgm:spPr/>
      <dgm:t>
        <a:bodyPr/>
        <a:lstStyle/>
        <a:p>
          <a:endParaRPr lang="en-US"/>
        </a:p>
      </dgm:t>
    </dgm:pt>
    <dgm:pt modelId="{1ABA2EA7-A37B-4AAC-A5E4-51E102F3F808}" type="sibTrans" cxnId="{DC454275-F845-4ACD-AC0A-53F969B906FD}">
      <dgm:prSet/>
      <dgm:spPr/>
      <dgm:t>
        <a:bodyPr/>
        <a:lstStyle/>
        <a:p>
          <a:endParaRPr lang="en-US"/>
        </a:p>
      </dgm:t>
    </dgm:pt>
    <dgm:pt modelId="{73A01E04-A443-4B33-81E9-D6C4EAC437E1}">
      <dgm:prSet phldrT="[Text]" phldr="0"/>
      <dgm:spPr/>
      <dgm:t>
        <a:bodyPr/>
        <a:lstStyle/>
        <a:p>
          <a:r>
            <a:rPr lang="en-US" dirty="0"/>
            <a:t>Action Steps and Ownership</a:t>
          </a:r>
        </a:p>
      </dgm:t>
    </dgm:pt>
    <dgm:pt modelId="{5236282B-FE1A-4E98-BBF4-B26FB8A6B8AB}" type="parTrans" cxnId="{42812653-A466-4AC5-B26F-F3009E8BF907}">
      <dgm:prSet/>
      <dgm:spPr/>
      <dgm:t>
        <a:bodyPr/>
        <a:lstStyle/>
        <a:p>
          <a:endParaRPr lang="en-US"/>
        </a:p>
      </dgm:t>
    </dgm:pt>
    <dgm:pt modelId="{FEA749CA-5B85-4DA6-8B07-04C2E7C8F47D}" type="sibTrans" cxnId="{42812653-A466-4AC5-B26F-F3009E8BF907}">
      <dgm:prSet/>
      <dgm:spPr/>
      <dgm:t>
        <a:bodyPr/>
        <a:lstStyle/>
        <a:p>
          <a:endParaRPr lang="en-US"/>
        </a:p>
      </dgm:t>
    </dgm:pt>
    <dgm:pt modelId="{674CDAE4-C74C-4B0D-9D39-EAAB4E5B18F5}">
      <dgm:prSet phldrT="[Text]" phldr="0"/>
      <dgm:spPr/>
      <dgm:t>
        <a:bodyPr/>
        <a:lstStyle/>
        <a:p>
          <a:r>
            <a:rPr lang="en-US" dirty="0"/>
            <a:t>Readiness</a:t>
          </a:r>
        </a:p>
      </dgm:t>
    </dgm:pt>
    <dgm:pt modelId="{A250E439-7289-4FB5-AC84-561DEA5FD2B0}" type="parTrans" cxnId="{3CE69CC6-7F88-4EBC-B647-B5207A00795C}">
      <dgm:prSet/>
      <dgm:spPr/>
      <dgm:t>
        <a:bodyPr/>
        <a:lstStyle/>
        <a:p>
          <a:endParaRPr lang="en-US"/>
        </a:p>
      </dgm:t>
    </dgm:pt>
    <dgm:pt modelId="{5399F74F-D329-4E85-B293-CDAC6F33CE0C}" type="sibTrans" cxnId="{3CE69CC6-7F88-4EBC-B647-B5207A00795C}">
      <dgm:prSet/>
      <dgm:spPr/>
      <dgm:t>
        <a:bodyPr/>
        <a:lstStyle/>
        <a:p>
          <a:endParaRPr lang="en-US"/>
        </a:p>
      </dgm:t>
    </dgm:pt>
    <dgm:pt modelId="{5D1293BA-BA60-493A-B484-0FF0E8080BC0}">
      <dgm:prSet phldrT="[Text]" phldr="0"/>
      <dgm:spPr/>
      <dgm:t>
        <a:bodyPr/>
        <a:lstStyle/>
        <a:p>
          <a:r>
            <a:rPr lang="en-US"/>
            <a:t>Criminogenic Needs Assessment</a:t>
          </a:r>
          <a:endParaRPr lang="en-US" dirty="0"/>
        </a:p>
      </dgm:t>
    </dgm:pt>
    <dgm:pt modelId="{8A481501-515A-4FDE-8198-0B520688469D}" type="parTrans" cxnId="{E7EA1FAE-6942-43C7-9E19-B43D513BB048}">
      <dgm:prSet/>
      <dgm:spPr/>
      <dgm:t>
        <a:bodyPr/>
        <a:lstStyle/>
        <a:p>
          <a:endParaRPr lang="en-US"/>
        </a:p>
      </dgm:t>
    </dgm:pt>
    <dgm:pt modelId="{B719C227-1D75-498E-BA46-E0CDEFE673A8}" type="sibTrans" cxnId="{E7EA1FAE-6942-43C7-9E19-B43D513BB048}">
      <dgm:prSet/>
      <dgm:spPr/>
      <dgm:t>
        <a:bodyPr/>
        <a:lstStyle/>
        <a:p>
          <a:endParaRPr lang="en-US"/>
        </a:p>
      </dgm:t>
    </dgm:pt>
    <dgm:pt modelId="{1121E160-BA99-4321-8A2C-3042239A361A}">
      <dgm:prSet phldrT="[Text]" phldr="0"/>
      <dgm:spPr/>
      <dgm:t>
        <a:bodyPr/>
        <a:lstStyle/>
        <a:p>
          <a:r>
            <a:rPr lang="en-US" dirty="0"/>
            <a:t>Recovery Capital </a:t>
          </a:r>
        </a:p>
      </dgm:t>
    </dgm:pt>
    <dgm:pt modelId="{23B971C7-EE83-4DD2-B908-8BEC3CE907FE}" type="parTrans" cxnId="{B552622E-53CA-437F-9338-29EE2BBF295E}">
      <dgm:prSet/>
      <dgm:spPr/>
      <dgm:t>
        <a:bodyPr/>
        <a:lstStyle/>
        <a:p>
          <a:endParaRPr lang="en-US"/>
        </a:p>
      </dgm:t>
    </dgm:pt>
    <dgm:pt modelId="{83005AC8-F605-4B37-BE78-470741C11219}" type="sibTrans" cxnId="{B552622E-53CA-437F-9338-29EE2BBF295E}">
      <dgm:prSet/>
      <dgm:spPr/>
      <dgm:t>
        <a:bodyPr/>
        <a:lstStyle/>
        <a:p>
          <a:endParaRPr lang="en-US"/>
        </a:p>
      </dgm:t>
    </dgm:pt>
    <dgm:pt modelId="{13F399FB-6001-47AD-A4EA-2FF9D947411A}">
      <dgm:prSet phldrT="[Text]" phldr="0"/>
      <dgm:spPr/>
      <dgm:t>
        <a:bodyPr/>
        <a:lstStyle/>
        <a:p>
          <a:r>
            <a:rPr lang="en-US" dirty="0"/>
            <a:t>Measurable Behavior Markers</a:t>
          </a:r>
        </a:p>
      </dgm:t>
    </dgm:pt>
    <dgm:pt modelId="{D66BB72F-9143-4463-BE4F-6322A3CF04E0}" type="parTrans" cxnId="{F457EE7A-BE87-4705-923D-E25206AAE054}">
      <dgm:prSet/>
      <dgm:spPr/>
      <dgm:t>
        <a:bodyPr/>
        <a:lstStyle/>
        <a:p>
          <a:endParaRPr lang="en-US"/>
        </a:p>
      </dgm:t>
    </dgm:pt>
    <dgm:pt modelId="{B893395D-513D-43E5-AB4A-CA8E35DB9220}" type="sibTrans" cxnId="{F457EE7A-BE87-4705-923D-E25206AAE054}">
      <dgm:prSet/>
      <dgm:spPr/>
      <dgm:t>
        <a:bodyPr/>
        <a:lstStyle/>
        <a:p>
          <a:endParaRPr lang="en-US"/>
        </a:p>
      </dgm:t>
    </dgm:pt>
    <dgm:pt modelId="{F092684D-6074-4426-924C-33D5F4D39359}">
      <dgm:prSet phldrT="[Text]" phldr="0"/>
      <dgm:spPr/>
      <dgm:t>
        <a:bodyPr/>
        <a:lstStyle/>
        <a:p>
          <a:r>
            <a:rPr lang="en-US" dirty="0"/>
            <a:t>Connected To Need</a:t>
          </a:r>
        </a:p>
      </dgm:t>
    </dgm:pt>
    <dgm:pt modelId="{7588BFBA-056D-4DE1-8DC6-355413596FA9}" type="parTrans" cxnId="{D7E0211F-6F26-4C8F-B0B3-E383FF0A0690}">
      <dgm:prSet/>
      <dgm:spPr/>
      <dgm:t>
        <a:bodyPr/>
        <a:lstStyle/>
        <a:p>
          <a:endParaRPr lang="en-US"/>
        </a:p>
      </dgm:t>
    </dgm:pt>
    <dgm:pt modelId="{24DF52F0-7956-4B11-B5E1-28409795CE80}" type="sibTrans" cxnId="{D7E0211F-6F26-4C8F-B0B3-E383FF0A0690}">
      <dgm:prSet/>
      <dgm:spPr/>
      <dgm:t>
        <a:bodyPr/>
        <a:lstStyle/>
        <a:p>
          <a:endParaRPr lang="en-US"/>
        </a:p>
      </dgm:t>
    </dgm:pt>
    <dgm:pt modelId="{8CE8F3F9-D8DB-4985-911A-AAB8B0083A2B}">
      <dgm:prSet phldrT="[Text]" phldr="0"/>
      <dgm:spPr/>
      <dgm:t>
        <a:bodyPr/>
        <a:lstStyle/>
        <a:p>
          <a:r>
            <a:rPr lang="en-US"/>
            <a:t>Managable Steps</a:t>
          </a:r>
          <a:endParaRPr lang="en-US" dirty="0"/>
        </a:p>
      </dgm:t>
    </dgm:pt>
    <dgm:pt modelId="{CFFB3348-8D66-4B03-A02E-89B3AE83BA2F}" type="parTrans" cxnId="{9F35307A-8D26-4428-A458-532BA2DA185F}">
      <dgm:prSet/>
      <dgm:spPr/>
      <dgm:t>
        <a:bodyPr/>
        <a:lstStyle/>
        <a:p>
          <a:endParaRPr lang="en-US"/>
        </a:p>
      </dgm:t>
    </dgm:pt>
    <dgm:pt modelId="{C7E9FA4E-6AD6-41C3-8585-3DF760D355F5}" type="sibTrans" cxnId="{9F35307A-8D26-4428-A458-532BA2DA185F}">
      <dgm:prSet/>
      <dgm:spPr/>
      <dgm:t>
        <a:bodyPr/>
        <a:lstStyle/>
        <a:p>
          <a:endParaRPr lang="en-US"/>
        </a:p>
      </dgm:t>
    </dgm:pt>
    <dgm:pt modelId="{1E955869-2F81-4708-817C-0657D05C71B8}">
      <dgm:prSet phldrT="[Text]" phldr="0"/>
      <dgm:spPr/>
      <dgm:t>
        <a:bodyPr/>
        <a:lstStyle/>
        <a:p>
          <a:r>
            <a:rPr lang="en-US" dirty="0"/>
            <a:t>Timing And Sequencing</a:t>
          </a:r>
        </a:p>
      </dgm:t>
    </dgm:pt>
    <dgm:pt modelId="{BA24F7DD-2543-4E3F-ACEE-3BBB69B1698E}" type="parTrans" cxnId="{2B263304-B68A-4DF4-B687-7E28A5235CE2}">
      <dgm:prSet/>
      <dgm:spPr/>
      <dgm:t>
        <a:bodyPr/>
        <a:lstStyle/>
        <a:p>
          <a:endParaRPr lang="en-US"/>
        </a:p>
      </dgm:t>
    </dgm:pt>
    <dgm:pt modelId="{D255593A-115F-4345-A9E0-ED829A54AEC0}" type="sibTrans" cxnId="{2B263304-B68A-4DF4-B687-7E28A5235CE2}">
      <dgm:prSet/>
      <dgm:spPr/>
      <dgm:t>
        <a:bodyPr/>
        <a:lstStyle/>
        <a:p>
          <a:endParaRPr lang="en-US"/>
        </a:p>
      </dgm:t>
    </dgm:pt>
    <dgm:pt modelId="{F41C0A0D-1122-4965-B175-15DABF763CBA}">
      <dgm:prSet phldrT="[Text]" phldr="0"/>
      <dgm:spPr/>
      <dgm:t>
        <a:bodyPr/>
        <a:lstStyle/>
        <a:p>
          <a:r>
            <a:rPr lang="en-US" dirty="0"/>
            <a:t>Servies And Interventions</a:t>
          </a:r>
        </a:p>
      </dgm:t>
    </dgm:pt>
    <dgm:pt modelId="{4BA0642E-13F3-428B-BBAE-2F6A55EC9853}" type="parTrans" cxnId="{06CC00BE-96EE-4A27-A234-DB3518A08AB8}">
      <dgm:prSet/>
      <dgm:spPr/>
      <dgm:t>
        <a:bodyPr/>
        <a:lstStyle/>
        <a:p>
          <a:endParaRPr lang="en-US"/>
        </a:p>
      </dgm:t>
    </dgm:pt>
    <dgm:pt modelId="{6133D972-A87E-4D83-82FF-D23A482368E8}" type="sibTrans" cxnId="{06CC00BE-96EE-4A27-A234-DB3518A08AB8}">
      <dgm:prSet/>
      <dgm:spPr/>
      <dgm:t>
        <a:bodyPr/>
        <a:lstStyle/>
        <a:p>
          <a:endParaRPr lang="en-US"/>
        </a:p>
      </dgm:t>
    </dgm:pt>
    <dgm:pt modelId="{B1738C3E-43E8-4166-82A9-A06CD55D6D5D}">
      <dgm:prSet phldrT="[Text]" phldr="0"/>
      <dgm:spPr/>
      <dgm:t>
        <a:bodyPr/>
        <a:lstStyle/>
        <a:p>
          <a:r>
            <a:rPr lang="en-US" dirty="0"/>
            <a:t>Ownership And Communication</a:t>
          </a:r>
        </a:p>
      </dgm:t>
    </dgm:pt>
    <dgm:pt modelId="{2898DB1A-3615-4E9E-B0E3-50E25FA7AD76}" type="parTrans" cxnId="{D2B5D48D-EBEF-4447-A8CF-7587871F5C04}">
      <dgm:prSet/>
      <dgm:spPr/>
      <dgm:t>
        <a:bodyPr/>
        <a:lstStyle/>
        <a:p>
          <a:endParaRPr lang="en-US"/>
        </a:p>
      </dgm:t>
    </dgm:pt>
    <dgm:pt modelId="{0805BFD0-129E-47B3-ACD6-F873B5722F65}" type="sibTrans" cxnId="{D2B5D48D-EBEF-4447-A8CF-7587871F5C04}">
      <dgm:prSet/>
      <dgm:spPr/>
      <dgm:t>
        <a:bodyPr/>
        <a:lstStyle/>
        <a:p>
          <a:endParaRPr lang="en-US"/>
        </a:p>
      </dgm:t>
    </dgm:pt>
    <dgm:pt modelId="{926378F4-1D1F-43B0-B6EA-96BEFEE6E319}">
      <dgm:prSet phldrT="[Text]" phldr="0"/>
      <dgm:spPr/>
      <dgm:t>
        <a:bodyPr/>
        <a:lstStyle/>
        <a:p>
          <a:r>
            <a:rPr lang="en-US"/>
            <a:t>Participant Priorities</a:t>
          </a:r>
          <a:endParaRPr lang="en-US" dirty="0"/>
        </a:p>
      </dgm:t>
    </dgm:pt>
    <dgm:pt modelId="{B8E6C2B8-D99D-4D57-B017-7DB2780A8BAC}" type="parTrans" cxnId="{30DED956-3C40-4BFB-8B39-97E5BE5C0E05}">
      <dgm:prSet/>
      <dgm:spPr/>
    </dgm:pt>
    <dgm:pt modelId="{ED183ACA-47A4-4AC7-9DA5-20EE63129406}" type="sibTrans" cxnId="{30DED956-3C40-4BFB-8B39-97E5BE5C0E05}">
      <dgm:prSet/>
      <dgm:spPr/>
    </dgm:pt>
    <dgm:pt modelId="{8BD9BB8B-91FC-46F7-AAB1-D5CCB624F5B0}" type="pres">
      <dgm:prSet presAssocID="{D281D679-A471-4C12-952C-654B8D42462C}" presName="Name0" presStyleCnt="0">
        <dgm:presLayoutVars>
          <dgm:dir/>
          <dgm:animLvl val="lvl"/>
          <dgm:resizeHandles val="exact"/>
        </dgm:presLayoutVars>
      </dgm:prSet>
      <dgm:spPr/>
    </dgm:pt>
    <dgm:pt modelId="{0C32E12F-0504-40C4-ACA4-B17BA2CC461C}" type="pres">
      <dgm:prSet presAssocID="{73A01E04-A443-4B33-81E9-D6C4EAC437E1}" presName="boxAndChildren" presStyleCnt="0"/>
      <dgm:spPr/>
    </dgm:pt>
    <dgm:pt modelId="{156FF4BC-9BCE-410F-B673-2CBB4B738E93}" type="pres">
      <dgm:prSet presAssocID="{73A01E04-A443-4B33-81E9-D6C4EAC437E1}" presName="parentTextBox" presStyleLbl="node1" presStyleIdx="0" presStyleCnt="4"/>
      <dgm:spPr/>
    </dgm:pt>
    <dgm:pt modelId="{025FA358-7107-4A02-BFD2-CD284A4202A8}" type="pres">
      <dgm:prSet presAssocID="{73A01E04-A443-4B33-81E9-D6C4EAC437E1}" presName="entireBox" presStyleLbl="node1" presStyleIdx="0" presStyleCnt="4"/>
      <dgm:spPr/>
    </dgm:pt>
    <dgm:pt modelId="{596320BA-7BE1-4F8F-95BD-25632D364650}" type="pres">
      <dgm:prSet presAssocID="{73A01E04-A443-4B33-81E9-D6C4EAC437E1}" presName="descendantBox" presStyleCnt="0"/>
      <dgm:spPr/>
    </dgm:pt>
    <dgm:pt modelId="{3F7DE857-3087-4D67-A5A8-012AC3A07321}" type="pres">
      <dgm:prSet presAssocID="{8CE8F3F9-D8DB-4985-911A-AAB8B0083A2B}" presName="childTextBox" presStyleLbl="fgAccFollowNode1" presStyleIdx="0" presStyleCnt="17">
        <dgm:presLayoutVars>
          <dgm:bulletEnabled val="1"/>
        </dgm:presLayoutVars>
      </dgm:prSet>
      <dgm:spPr/>
    </dgm:pt>
    <dgm:pt modelId="{D4ECB23E-4B55-4FF0-8185-48211E716845}" type="pres">
      <dgm:prSet presAssocID="{1E955869-2F81-4708-817C-0657D05C71B8}" presName="childTextBox" presStyleLbl="fgAccFollowNode1" presStyleIdx="1" presStyleCnt="17">
        <dgm:presLayoutVars>
          <dgm:bulletEnabled val="1"/>
        </dgm:presLayoutVars>
      </dgm:prSet>
      <dgm:spPr/>
    </dgm:pt>
    <dgm:pt modelId="{86A8D4EA-A79B-4D36-A3AD-872A8CCF3841}" type="pres">
      <dgm:prSet presAssocID="{F41C0A0D-1122-4965-B175-15DABF763CBA}" presName="childTextBox" presStyleLbl="fgAccFollowNode1" presStyleIdx="2" presStyleCnt="17">
        <dgm:presLayoutVars>
          <dgm:bulletEnabled val="1"/>
        </dgm:presLayoutVars>
      </dgm:prSet>
      <dgm:spPr/>
    </dgm:pt>
    <dgm:pt modelId="{F579F4F4-B9A9-4634-82B7-B3B980604931}" type="pres">
      <dgm:prSet presAssocID="{B1738C3E-43E8-4166-82A9-A06CD55D6D5D}" presName="childTextBox" presStyleLbl="fgAccFollowNode1" presStyleIdx="3" presStyleCnt="17">
        <dgm:presLayoutVars>
          <dgm:bulletEnabled val="1"/>
        </dgm:presLayoutVars>
      </dgm:prSet>
      <dgm:spPr/>
    </dgm:pt>
    <dgm:pt modelId="{A724B14B-E557-4AB6-AB76-38066510C606}" type="pres">
      <dgm:prSet presAssocID="{049F83DB-0B86-49D4-AF17-B5DDC14B7A5C}" presName="sp" presStyleCnt="0"/>
      <dgm:spPr/>
    </dgm:pt>
    <dgm:pt modelId="{09F0556B-B010-4CA4-AB1A-9EB8A50C497A}" type="pres">
      <dgm:prSet presAssocID="{BAA97479-6635-4A13-8E97-99210AECC0E3}" presName="arrowAndChildren" presStyleCnt="0"/>
      <dgm:spPr/>
    </dgm:pt>
    <dgm:pt modelId="{AB9BB1D2-CE46-41D5-8702-626ABB04920A}" type="pres">
      <dgm:prSet presAssocID="{BAA97479-6635-4A13-8E97-99210AECC0E3}" presName="parentTextArrow" presStyleLbl="node1" presStyleIdx="0" presStyleCnt="4"/>
      <dgm:spPr/>
    </dgm:pt>
    <dgm:pt modelId="{24CB431C-077A-4BD5-9CE7-B95DAC6A30F2}" type="pres">
      <dgm:prSet presAssocID="{BAA97479-6635-4A13-8E97-99210AECC0E3}" presName="arrow" presStyleLbl="node1" presStyleIdx="1" presStyleCnt="4"/>
      <dgm:spPr/>
    </dgm:pt>
    <dgm:pt modelId="{B4880B7E-1592-446D-939F-66A783A858DC}" type="pres">
      <dgm:prSet presAssocID="{BAA97479-6635-4A13-8E97-99210AECC0E3}" presName="descendantArrow" presStyleCnt="0"/>
      <dgm:spPr/>
    </dgm:pt>
    <dgm:pt modelId="{8177B145-39F4-4D12-B68D-33D6D0E0A516}" type="pres">
      <dgm:prSet presAssocID="{C8C5EA4F-9942-41D9-AA68-0B0CE6C5CD90}" presName="childTextArrow" presStyleLbl="fgAccFollowNode1" presStyleIdx="4" presStyleCnt="17">
        <dgm:presLayoutVars>
          <dgm:bulletEnabled val="1"/>
        </dgm:presLayoutVars>
      </dgm:prSet>
      <dgm:spPr/>
    </dgm:pt>
    <dgm:pt modelId="{55E2D356-F4FA-4658-94FD-CCC4BA19E022}" type="pres">
      <dgm:prSet presAssocID="{F092684D-6074-4426-924C-33D5F4D39359}" presName="childTextArrow" presStyleLbl="fgAccFollowNode1" presStyleIdx="5" presStyleCnt="17">
        <dgm:presLayoutVars>
          <dgm:bulletEnabled val="1"/>
        </dgm:presLayoutVars>
      </dgm:prSet>
      <dgm:spPr/>
    </dgm:pt>
    <dgm:pt modelId="{E2AACD5F-A8AE-4BC3-9171-F7852D3845D3}" type="pres">
      <dgm:prSet presAssocID="{1121E160-BA99-4321-8A2C-3042239A361A}" presName="childTextArrow" presStyleLbl="fgAccFollowNode1" presStyleIdx="6" presStyleCnt="17">
        <dgm:presLayoutVars>
          <dgm:bulletEnabled val="1"/>
        </dgm:presLayoutVars>
      </dgm:prSet>
      <dgm:spPr/>
    </dgm:pt>
    <dgm:pt modelId="{E73256D6-42C0-4EDA-A11D-AB6E69C113A3}" type="pres">
      <dgm:prSet presAssocID="{13F399FB-6001-47AD-A4EA-2FF9D947411A}" presName="childTextArrow" presStyleLbl="fgAccFollowNode1" presStyleIdx="7" presStyleCnt="17">
        <dgm:presLayoutVars>
          <dgm:bulletEnabled val="1"/>
        </dgm:presLayoutVars>
      </dgm:prSet>
      <dgm:spPr/>
    </dgm:pt>
    <dgm:pt modelId="{3A9950B0-49E2-4A2B-ADF3-CEB1290DBF9B}" type="pres">
      <dgm:prSet presAssocID="{1F361FEF-77E6-4F48-8733-5CBD7D9C2EA9}" presName="sp" presStyleCnt="0"/>
      <dgm:spPr/>
    </dgm:pt>
    <dgm:pt modelId="{C5D5B32B-9539-4246-B29D-625B21762084}" type="pres">
      <dgm:prSet presAssocID="{760326C9-8BD0-4751-A416-BC69EB560D60}" presName="arrowAndChildren" presStyleCnt="0"/>
      <dgm:spPr/>
    </dgm:pt>
    <dgm:pt modelId="{70B60182-ED1C-4190-8116-C63E13D567B6}" type="pres">
      <dgm:prSet presAssocID="{760326C9-8BD0-4751-A416-BC69EB560D60}" presName="parentTextArrow" presStyleLbl="node1" presStyleIdx="1" presStyleCnt="4"/>
      <dgm:spPr/>
    </dgm:pt>
    <dgm:pt modelId="{659727F3-7BF4-40B1-845C-A208976CDE25}" type="pres">
      <dgm:prSet presAssocID="{760326C9-8BD0-4751-A416-BC69EB560D60}" presName="arrow" presStyleLbl="node1" presStyleIdx="2" presStyleCnt="4"/>
      <dgm:spPr/>
    </dgm:pt>
    <dgm:pt modelId="{DA6BBEE1-E8B8-4774-9148-E24538F13616}" type="pres">
      <dgm:prSet presAssocID="{760326C9-8BD0-4751-A416-BC69EB560D60}" presName="descendantArrow" presStyleCnt="0"/>
      <dgm:spPr/>
    </dgm:pt>
    <dgm:pt modelId="{4FC8C4D1-C6A2-473A-BA2B-25616E1D13A9}" type="pres">
      <dgm:prSet presAssocID="{5C8623D9-4A17-46D5-B760-17280DD202DE}" presName="childTextArrow" presStyleLbl="fgAccFollowNode1" presStyleIdx="8" presStyleCnt="17">
        <dgm:presLayoutVars>
          <dgm:bulletEnabled val="1"/>
        </dgm:presLayoutVars>
      </dgm:prSet>
      <dgm:spPr/>
    </dgm:pt>
    <dgm:pt modelId="{0B12DFCD-D3FD-494D-BD14-151E0EBFDBC3}" type="pres">
      <dgm:prSet presAssocID="{1B7B87C2-D12C-44B5-9372-7630AF97E906}" presName="childTextArrow" presStyleLbl="fgAccFollowNode1" presStyleIdx="9" presStyleCnt="17">
        <dgm:presLayoutVars>
          <dgm:bulletEnabled val="1"/>
        </dgm:presLayoutVars>
      </dgm:prSet>
      <dgm:spPr/>
    </dgm:pt>
    <dgm:pt modelId="{B7451F2E-D1B7-4706-81CD-18FC9003AB81}" type="pres">
      <dgm:prSet presAssocID="{107DFB7B-ED34-4CC1-B645-88A28435C6BB}" presName="childTextArrow" presStyleLbl="fgAccFollowNode1" presStyleIdx="10" presStyleCnt="17">
        <dgm:presLayoutVars>
          <dgm:bulletEnabled val="1"/>
        </dgm:presLayoutVars>
      </dgm:prSet>
      <dgm:spPr/>
    </dgm:pt>
    <dgm:pt modelId="{12426D41-065B-4CF6-8C39-ECCF21DF761F}" type="pres">
      <dgm:prSet presAssocID="{926378F4-1D1F-43B0-B6EA-96BEFEE6E319}" presName="childTextArrow" presStyleLbl="fgAccFollowNode1" presStyleIdx="11" presStyleCnt="17">
        <dgm:presLayoutVars>
          <dgm:bulletEnabled val="1"/>
        </dgm:presLayoutVars>
      </dgm:prSet>
      <dgm:spPr/>
    </dgm:pt>
    <dgm:pt modelId="{81E6CD4B-2CF9-42C0-9FDC-FE6F8B547E03}" type="pres">
      <dgm:prSet presAssocID="{FDC62182-1AF5-4F3F-8E15-29B57753228C}" presName="sp" presStyleCnt="0"/>
      <dgm:spPr/>
    </dgm:pt>
    <dgm:pt modelId="{6D95F07D-CD8C-40B6-AF8D-B2EE65CD328E}" type="pres">
      <dgm:prSet presAssocID="{13D90B45-90C7-4764-8678-9A22CDE07394}" presName="arrowAndChildren" presStyleCnt="0"/>
      <dgm:spPr/>
    </dgm:pt>
    <dgm:pt modelId="{9921561F-FDF8-412E-90AB-59F9F1590CB4}" type="pres">
      <dgm:prSet presAssocID="{13D90B45-90C7-4764-8678-9A22CDE07394}" presName="parentTextArrow" presStyleLbl="node1" presStyleIdx="2" presStyleCnt="4"/>
      <dgm:spPr/>
    </dgm:pt>
    <dgm:pt modelId="{5A63ED7C-5091-48CB-A1F5-459CE41F404D}" type="pres">
      <dgm:prSet presAssocID="{13D90B45-90C7-4764-8678-9A22CDE07394}" presName="arrow" presStyleLbl="node1" presStyleIdx="3" presStyleCnt="4"/>
      <dgm:spPr/>
    </dgm:pt>
    <dgm:pt modelId="{61DE92AA-0E1B-4E72-8D09-781F2D0A2BE8}" type="pres">
      <dgm:prSet presAssocID="{13D90B45-90C7-4764-8678-9A22CDE07394}" presName="descendantArrow" presStyleCnt="0"/>
      <dgm:spPr/>
    </dgm:pt>
    <dgm:pt modelId="{6108D640-5552-4DC3-A0F4-E8D077763942}" type="pres">
      <dgm:prSet presAssocID="{DFFDEBB7-94E4-4CA5-8F94-D142B45A3109}" presName="childTextArrow" presStyleLbl="fgAccFollowNode1" presStyleIdx="12" presStyleCnt="17">
        <dgm:presLayoutVars>
          <dgm:bulletEnabled val="1"/>
        </dgm:presLayoutVars>
      </dgm:prSet>
      <dgm:spPr/>
    </dgm:pt>
    <dgm:pt modelId="{6CF8F1EC-11CC-49A0-9E4D-0CA7F4B2F659}" type="pres">
      <dgm:prSet presAssocID="{5D1293BA-BA60-493A-B484-0FF0E8080BC0}" presName="childTextArrow" presStyleLbl="fgAccFollowNode1" presStyleIdx="13" presStyleCnt="17">
        <dgm:presLayoutVars>
          <dgm:bulletEnabled val="1"/>
        </dgm:presLayoutVars>
      </dgm:prSet>
      <dgm:spPr/>
    </dgm:pt>
    <dgm:pt modelId="{2F31407B-D37C-4C28-A887-C0605C837701}" type="pres">
      <dgm:prSet presAssocID="{0EA54061-83E9-4406-8167-A3EDBF5D32B8}" presName="childTextArrow" presStyleLbl="fgAccFollowNode1" presStyleIdx="14" presStyleCnt="17">
        <dgm:presLayoutVars>
          <dgm:bulletEnabled val="1"/>
        </dgm:presLayoutVars>
      </dgm:prSet>
      <dgm:spPr/>
    </dgm:pt>
    <dgm:pt modelId="{ABB4EF88-BBE6-4ABD-9418-F97CED1DAE4B}" type="pres">
      <dgm:prSet presAssocID="{70E98F13-FC1B-439B-AD42-5BE49781EFE9}" presName="childTextArrow" presStyleLbl="fgAccFollowNode1" presStyleIdx="15" presStyleCnt="17">
        <dgm:presLayoutVars>
          <dgm:bulletEnabled val="1"/>
        </dgm:presLayoutVars>
      </dgm:prSet>
      <dgm:spPr/>
    </dgm:pt>
    <dgm:pt modelId="{A6F7571F-BDC6-4DD3-B1CE-CE4FC7E63AFF}" type="pres">
      <dgm:prSet presAssocID="{674CDAE4-C74C-4B0D-9D39-EAAB4E5B18F5}" presName="childTextArrow" presStyleLbl="fgAccFollowNode1" presStyleIdx="16" presStyleCnt="17">
        <dgm:presLayoutVars>
          <dgm:bulletEnabled val="1"/>
        </dgm:presLayoutVars>
      </dgm:prSet>
      <dgm:spPr/>
    </dgm:pt>
  </dgm:ptLst>
  <dgm:cxnLst>
    <dgm:cxn modelId="{2B263304-B68A-4DF4-B687-7E28A5235CE2}" srcId="{73A01E04-A443-4B33-81E9-D6C4EAC437E1}" destId="{1E955869-2F81-4708-817C-0657D05C71B8}" srcOrd="1" destOrd="0" parTransId="{BA24F7DD-2543-4E3F-ACEE-3BBB69B1698E}" sibTransId="{D255593A-115F-4345-A9E0-ED829A54AEC0}"/>
    <dgm:cxn modelId="{E297E70A-88AA-491B-9569-58A2D056CAFD}" type="presOf" srcId="{1B7B87C2-D12C-44B5-9372-7630AF97E906}" destId="{0B12DFCD-D3FD-494D-BD14-151E0EBFDBC3}" srcOrd="0" destOrd="0" presId="urn:microsoft.com/office/officeart/2005/8/layout/process4"/>
    <dgm:cxn modelId="{BB795A10-3751-4D0F-A7E4-D16EEFCF154A}" type="presOf" srcId="{F092684D-6074-4426-924C-33D5F4D39359}" destId="{55E2D356-F4FA-4658-94FD-CCC4BA19E022}" srcOrd="0" destOrd="0" presId="urn:microsoft.com/office/officeart/2005/8/layout/process4"/>
    <dgm:cxn modelId="{296DEA11-C72C-4B83-A51A-1486E5FE80B8}" type="presOf" srcId="{BAA97479-6635-4A13-8E97-99210AECC0E3}" destId="{AB9BB1D2-CE46-41D5-8702-626ABB04920A}" srcOrd="0" destOrd="0" presId="urn:microsoft.com/office/officeart/2005/8/layout/process4"/>
    <dgm:cxn modelId="{DBDC9F18-EBD3-4FA0-8D12-5E1FBFCA3A8A}" type="presOf" srcId="{73A01E04-A443-4B33-81E9-D6C4EAC437E1}" destId="{025FA358-7107-4A02-BFD2-CD284A4202A8}" srcOrd="1" destOrd="0" presId="urn:microsoft.com/office/officeart/2005/8/layout/process4"/>
    <dgm:cxn modelId="{D7E0211F-6F26-4C8F-B0B3-E383FF0A0690}" srcId="{BAA97479-6635-4A13-8E97-99210AECC0E3}" destId="{F092684D-6074-4426-924C-33D5F4D39359}" srcOrd="1" destOrd="0" parTransId="{7588BFBA-056D-4DE1-8DC6-355413596FA9}" sibTransId="{24DF52F0-7956-4B11-B5E1-28409795CE80}"/>
    <dgm:cxn modelId="{35F52429-41C8-4FB3-B6AC-622CDB61029D}" type="presOf" srcId="{13D90B45-90C7-4764-8678-9A22CDE07394}" destId="{9921561F-FDF8-412E-90AB-59F9F1590CB4}" srcOrd="0" destOrd="0" presId="urn:microsoft.com/office/officeart/2005/8/layout/process4"/>
    <dgm:cxn modelId="{B552622E-53CA-437F-9338-29EE2BBF295E}" srcId="{BAA97479-6635-4A13-8E97-99210AECC0E3}" destId="{1121E160-BA99-4321-8A2C-3042239A361A}" srcOrd="2" destOrd="0" parTransId="{23B971C7-EE83-4DD2-B908-8BEC3CE907FE}" sibTransId="{83005AC8-F605-4B37-BE78-470741C11219}"/>
    <dgm:cxn modelId="{A3DDCF42-696A-4C5C-B85E-58A16F1098D5}" type="presOf" srcId="{13D90B45-90C7-4764-8678-9A22CDE07394}" destId="{5A63ED7C-5091-48CB-A1F5-459CE41F404D}" srcOrd="1" destOrd="0" presId="urn:microsoft.com/office/officeart/2005/8/layout/process4"/>
    <dgm:cxn modelId="{63070845-8410-4CA5-A37B-9CF9AC39FA54}" srcId="{BAA97479-6635-4A13-8E97-99210AECC0E3}" destId="{C8C5EA4F-9942-41D9-AA68-0B0CE6C5CD90}" srcOrd="0" destOrd="0" parTransId="{45842FD7-21F8-404B-BAEF-EC707731DFA8}" sibTransId="{B2738B9C-825F-4B09-89DF-EB8D4897727E}"/>
    <dgm:cxn modelId="{E214FD45-2300-4CF5-9C8D-BF543FB33706}" type="presOf" srcId="{760326C9-8BD0-4751-A416-BC69EB560D60}" destId="{659727F3-7BF4-40B1-845C-A208976CDE25}" srcOrd="1" destOrd="0" presId="urn:microsoft.com/office/officeart/2005/8/layout/process4"/>
    <dgm:cxn modelId="{48965C6E-D69F-41C3-BE05-5AA12B30ECE9}" srcId="{13D90B45-90C7-4764-8678-9A22CDE07394}" destId="{0EA54061-83E9-4406-8167-A3EDBF5D32B8}" srcOrd="2" destOrd="0" parTransId="{376D1D7D-6022-440B-9748-D9EF4AD9A20D}" sibTransId="{8378A0E6-AAC3-4929-88E1-1039A7449D80}"/>
    <dgm:cxn modelId="{42812653-A466-4AC5-B26F-F3009E8BF907}" srcId="{D281D679-A471-4C12-952C-654B8D42462C}" destId="{73A01E04-A443-4B33-81E9-D6C4EAC437E1}" srcOrd="3" destOrd="0" parTransId="{5236282B-FE1A-4E98-BBF4-B26FB8A6B8AB}" sibTransId="{FEA749CA-5B85-4DA6-8B07-04C2E7C8F47D}"/>
    <dgm:cxn modelId="{AC5C8374-96EE-40FF-830E-4D62C88B9500}" type="presOf" srcId="{0EA54061-83E9-4406-8167-A3EDBF5D32B8}" destId="{2F31407B-D37C-4C28-A887-C0605C837701}" srcOrd="0" destOrd="0" presId="urn:microsoft.com/office/officeart/2005/8/layout/process4"/>
    <dgm:cxn modelId="{DC454275-F845-4ACD-AC0A-53F969B906FD}" srcId="{760326C9-8BD0-4751-A416-BC69EB560D60}" destId="{107DFB7B-ED34-4CC1-B645-88A28435C6BB}" srcOrd="2" destOrd="0" parTransId="{42E39473-DE9C-466B-BB23-08C0EAAF7C62}" sibTransId="{1ABA2EA7-A37B-4AAC-A5E4-51E102F3F808}"/>
    <dgm:cxn modelId="{30DED956-3C40-4BFB-8B39-97E5BE5C0E05}" srcId="{760326C9-8BD0-4751-A416-BC69EB560D60}" destId="{926378F4-1D1F-43B0-B6EA-96BEFEE6E319}" srcOrd="3" destOrd="0" parTransId="{B8E6C2B8-D99D-4D57-B017-7DB2780A8BAC}" sibTransId="{ED183ACA-47A4-4AC7-9DA5-20EE63129406}"/>
    <dgm:cxn modelId="{9F35307A-8D26-4428-A458-532BA2DA185F}" srcId="{73A01E04-A443-4B33-81E9-D6C4EAC437E1}" destId="{8CE8F3F9-D8DB-4985-911A-AAB8B0083A2B}" srcOrd="0" destOrd="0" parTransId="{CFFB3348-8D66-4B03-A02E-89B3AE83BA2F}" sibTransId="{C7E9FA4E-6AD6-41C3-8585-3DF760D355F5}"/>
    <dgm:cxn modelId="{F457EE7A-BE87-4705-923D-E25206AAE054}" srcId="{BAA97479-6635-4A13-8E97-99210AECC0E3}" destId="{13F399FB-6001-47AD-A4EA-2FF9D947411A}" srcOrd="3" destOrd="0" parTransId="{D66BB72F-9143-4463-BE4F-6322A3CF04E0}" sibTransId="{B893395D-513D-43E5-AB4A-CA8E35DB9220}"/>
    <dgm:cxn modelId="{2336A57F-312F-40BD-98C0-EAE5F1BC7CC1}" type="presOf" srcId="{C8C5EA4F-9942-41D9-AA68-0B0CE6C5CD90}" destId="{8177B145-39F4-4D12-B68D-33D6D0E0A516}" srcOrd="0" destOrd="0" presId="urn:microsoft.com/office/officeart/2005/8/layout/process4"/>
    <dgm:cxn modelId="{E5F2F07F-C2B7-4722-939F-5183132F37C8}" type="presOf" srcId="{5C8623D9-4A17-46D5-B760-17280DD202DE}" destId="{4FC8C4D1-C6A2-473A-BA2B-25616E1D13A9}" srcOrd="0" destOrd="0" presId="urn:microsoft.com/office/officeart/2005/8/layout/process4"/>
    <dgm:cxn modelId="{699C8781-BA31-44D7-B32F-109587E7B325}" type="presOf" srcId="{D281D679-A471-4C12-952C-654B8D42462C}" destId="{8BD9BB8B-91FC-46F7-AAB1-D5CCB624F5B0}" srcOrd="0" destOrd="0" presId="urn:microsoft.com/office/officeart/2005/8/layout/process4"/>
    <dgm:cxn modelId="{843D8182-5FC5-4B37-917B-D48CC6B883CA}" type="presOf" srcId="{674CDAE4-C74C-4B0D-9D39-EAAB4E5B18F5}" destId="{A6F7571F-BDC6-4DD3-B1CE-CE4FC7E63AFF}" srcOrd="0" destOrd="0" presId="urn:microsoft.com/office/officeart/2005/8/layout/process4"/>
    <dgm:cxn modelId="{DFC39883-B524-4033-8073-DC64F78F2A06}" type="presOf" srcId="{5D1293BA-BA60-493A-B484-0FF0E8080BC0}" destId="{6CF8F1EC-11CC-49A0-9E4D-0CA7F4B2F659}" srcOrd="0" destOrd="0" presId="urn:microsoft.com/office/officeart/2005/8/layout/process4"/>
    <dgm:cxn modelId="{D2B5D48D-EBEF-4447-A8CF-7587871F5C04}" srcId="{73A01E04-A443-4B33-81E9-D6C4EAC437E1}" destId="{B1738C3E-43E8-4166-82A9-A06CD55D6D5D}" srcOrd="3" destOrd="0" parTransId="{2898DB1A-3615-4E9E-B0E3-50E25FA7AD76}" sibTransId="{0805BFD0-129E-47B3-ACD6-F873B5722F65}"/>
    <dgm:cxn modelId="{E7EA1FAE-6942-43C7-9E19-B43D513BB048}" srcId="{13D90B45-90C7-4764-8678-9A22CDE07394}" destId="{5D1293BA-BA60-493A-B484-0FF0E8080BC0}" srcOrd="1" destOrd="0" parTransId="{8A481501-515A-4FDE-8198-0B520688469D}" sibTransId="{B719C227-1D75-498E-BA46-E0CDEFE673A8}"/>
    <dgm:cxn modelId="{626C38B0-601E-4B15-BEBD-55E972BBF3DC}" srcId="{13D90B45-90C7-4764-8678-9A22CDE07394}" destId="{DFFDEBB7-94E4-4CA5-8F94-D142B45A3109}" srcOrd="0" destOrd="0" parTransId="{BD7AD40C-B072-4D1D-8CC4-177A37009578}" sibTransId="{18446C9A-2FFE-4A50-9F95-8D238472C481}"/>
    <dgm:cxn modelId="{06CC00BE-96EE-4A27-A234-DB3518A08AB8}" srcId="{73A01E04-A443-4B33-81E9-D6C4EAC437E1}" destId="{F41C0A0D-1122-4965-B175-15DABF763CBA}" srcOrd="2" destOrd="0" parTransId="{4BA0642E-13F3-428B-BBAE-2F6A55EC9853}" sibTransId="{6133D972-A87E-4D83-82FF-D23A482368E8}"/>
    <dgm:cxn modelId="{6BFA22BF-9E5C-49F8-BDFB-E94F8A887D2F}" srcId="{D281D679-A471-4C12-952C-654B8D42462C}" destId="{BAA97479-6635-4A13-8E97-99210AECC0E3}" srcOrd="2" destOrd="0" parTransId="{E1D24271-2B0A-4995-B2AF-7BE5421BEE64}" sibTransId="{049F83DB-0B86-49D4-AF17-B5DDC14B7A5C}"/>
    <dgm:cxn modelId="{D5DBE1C1-1348-4FCF-B656-354D577BF49E}" type="presOf" srcId="{B1738C3E-43E8-4166-82A9-A06CD55D6D5D}" destId="{F579F4F4-B9A9-4634-82B7-B3B980604931}" srcOrd="0" destOrd="0" presId="urn:microsoft.com/office/officeart/2005/8/layout/process4"/>
    <dgm:cxn modelId="{670956C2-967F-4D20-B989-1828D235BCCD}" type="presOf" srcId="{BAA97479-6635-4A13-8E97-99210AECC0E3}" destId="{24CB431C-077A-4BD5-9CE7-B95DAC6A30F2}" srcOrd="1" destOrd="0" presId="urn:microsoft.com/office/officeart/2005/8/layout/process4"/>
    <dgm:cxn modelId="{691EA8C2-9D18-462B-B289-EE7F849F3014}" type="presOf" srcId="{760326C9-8BD0-4751-A416-BC69EB560D60}" destId="{70B60182-ED1C-4190-8116-C63E13D567B6}" srcOrd="0" destOrd="0" presId="urn:microsoft.com/office/officeart/2005/8/layout/process4"/>
    <dgm:cxn modelId="{3CE69CC6-7F88-4EBC-B647-B5207A00795C}" srcId="{13D90B45-90C7-4764-8678-9A22CDE07394}" destId="{674CDAE4-C74C-4B0D-9D39-EAAB4E5B18F5}" srcOrd="4" destOrd="0" parTransId="{A250E439-7289-4FB5-AC84-561DEA5FD2B0}" sibTransId="{5399F74F-D329-4E85-B293-CDAC6F33CE0C}"/>
    <dgm:cxn modelId="{6A88C5C6-F74E-44E6-AB7F-13CCE53E1F67}" type="presOf" srcId="{73A01E04-A443-4B33-81E9-D6C4EAC437E1}" destId="{156FF4BC-9BCE-410F-B673-2CBB4B738E93}" srcOrd="0" destOrd="0" presId="urn:microsoft.com/office/officeart/2005/8/layout/process4"/>
    <dgm:cxn modelId="{0ACE90CC-42B0-42DC-993A-9F9A221CFD7E}" srcId="{D281D679-A471-4C12-952C-654B8D42462C}" destId="{760326C9-8BD0-4751-A416-BC69EB560D60}" srcOrd="1" destOrd="0" parTransId="{F21E855B-4AD1-4CCA-8FFE-5D787C36BF23}" sibTransId="{1F361FEF-77E6-4F48-8733-5CBD7D9C2EA9}"/>
    <dgm:cxn modelId="{00D1CECE-2277-4945-8023-B5FD5E0B195F}" type="presOf" srcId="{8CE8F3F9-D8DB-4985-911A-AAB8B0083A2B}" destId="{3F7DE857-3087-4D67-A5A8-012AC3A07321}" srcOrd="0" destOrd="0" presId="urn:microsoft.com/office/officeart/2005/8/layout/process4"/>
    <dgm:cxn modelId="{F14FEAD3-014F-4F0B-B764-C4335DD21217}" type="presOf" srcId="{1E955869-2F81-4708-817C-0657D05C71B8}" destId="{D4ECB23E-4B55-4FF0-8185-48211E716845}" srcOrd="0" destOrd="0" presId="urn:microsoft.com/office/officeart/2005/8/layout/process4"/>
    <dgm:cxn modelId="{720C7CD5-0D4D-49FA-9788-6F31DAF5413C}" srcId="{760326C9-8BD0-4751-A416-BC69EB560D60}" destId="{1B7B87C2-D12C-44B5-9372-7630AF97E906}" srcOrd="1" destOrd="0" parTransId="{BB3A0863-67E5-44F2-9372-FBD911AB6EE2}" sibTransId="{A89DA493-7179-4301-AE79-A469882AC9A3}"/>
    <dgm:cxn modelId="{114DB5D9-AA8E-4579-A495-D4A9D066C066}" type="presOf" srcId="{107DFB7B-ED34-4CC1-B645-88A28435C6BB}" destId="{B7451F2E-D1B7-4706-81CD-18FC9003AB81}" srcOrd="0" destOrd="0" presId="urn:microsoft.com/office/officeart/2005/8/layout/process4"/>
    <dgm:cxn modelId="{8527B6EC-C8F7-4344-8E50-686A2EA27EB5}" srcId="{D281D679-A471-4C12-952C-654B8D42462C}" destId="{13D90B45-90C7-4764-8678-9A22CDE07394}" srcOrd="0" destOrd="0" parTransId="{F166C8D1-610C-4FCD-A1D8-C8CDEA4C9343}" sibTransId="{FDC62182-1AF5-4F3F-8E15-29B57753228C}"/>
    <dgm:cxn modelId="{08C4B7ED-CDE6-4F77-9C3C-C2C6BACD8A44}" type="presOf" srcId="{926378F4-1D1F-43B0-B6EA-96BEFEE6E319}" destId="{12426D41-065B-4CF6-8C39-ECCF21DF761F}" srcOrd="0" destOrd="0" presId="urn:microsoft.com/office/officeart/2005/8/layout/process4"/>
    <dgm:cxn modelId="{BC2262EF-789A-4446-860D-DE5A7A52CC9D}" srcId="{760326C9-8BD0-4751-A416-BC69EB560D60}" destId="{5C8623D9-4A17-46D5-B760-17280DD202DE}" srcOrd="0" destOrd="0" parTransId="{DD53C258-68E9-403B-B972-7BBB78AD48F3}" sibTransId="{D90DEDD3-BF35-469A-8A97-EB8C01E85D85}"/>
    <dgm:cxn modelId="{940EF4F0-1B23-4959-A2E4-C0D57C40D907}" srcId="{13D90B45-90C7-4764-8678-9A22CDE07394}" destId="{70E98F13-FC1B-439B-AD42-5BE49781EFE9}" srcOrd="3" destOrd="0" parTransId="{FE684B3D-D765-4F55-9031-8C3DF8918FF7}" sibTransId="{94BCEBD5-194E-480A-8E55-3615045C5057}"/>
    <dgm:cxn modelId="{B8EF7BF4-CB6E-402C-ABE4-D4A94F63F588}" type="presOf" srcId="{70E98F13-FC1B-439B-AD42-5BE49781EFE9}" destId="{ABB4EF88-BBE6-4ABD-9418-F97CED1DAE4B}" srcOrd="0" destOrd="0" presId="urn:microsoft.com/office/officeart/2005/8/layout/process4"/>
    <dgm:cxn modelId="{1D6F58F5-0224-44C4-9C47-30A7EA88F8F8}" type="presOf" srcId="{F41C0A0D-1122-4965-B175-15DABF763CBA}" destId="{86A8D4EA-A79B-4D36-A3AD-872A8CCF3841}" srcOrd="0" destOrd="0" presId="urn:microsoft.com/office/officeart/2005/8/layout/process4"/>
    <dgm:cxn modelId="{D39716F8-AA47-4272-A7C7-E51321D75E31}" type="presOf" srcId="{1121E160-BA99-4321-8A2C-3042239A361A}" destId="{E2AACD5F-A8AE-4BC3-9171-F7852D3845D3}" srcOrd="0" destOrd="0" presId="urn:microsoft.com/office/officeart/2005/8/layout/process4"/>
    <dgm:cxn modelId="{C2A53AF8-E85C-48AB-B479-63A18692BBC0}" type="presOf" srcId="{13F399FB-6001-47AD-A4EA-2FF9D947411A}" destId="{E73256D6-42C0-4EDA-A11D-AB6E69C113A3}" srcOrd="0" destOrd="0" presId="urn:microsoft.com/office/officeart/2005/8/layout/process4"/>
    <dgm:cxn modelId="{4C6995F9-A471-4CB3-84DE-A67294A24441}" type="presOf" srcId="{DFFDEBB7-94E4-4CA5-8F94-D142B45A3109}" destId="{6108D640-5552-4DC3-A0F4-E8D077763942}" srcOrd="0" destOrd="0" presId="urn:microsoft.com/office/officeart/2005/8/layout/process4"/>
    <dgm:cxn modelId="{6C495293-208A-4367-AC39-13CF05E54B7F}" type="presParOf" srcId="{8BD9BB8B-91FC-46F7-AAB1-D5CCB624F5B0}" destId="{0C32E12F-0504-40C4-ACA4-B17BA2CC461C}" srcOrd="0" destOrd="0" presId="urn:microsoft.com/office/officeart/2005/8/layout/process4"/>
    <dgm:cxn modelId="{2C18C9CB-DF46-496E-8AD6-1AD22E0CC08E}" type="presParOf" srcId="{0C32E12F-0504-40C4-ACA4-B17BA2CC461C}" destId="{156FF4BC-9BCE-410F-B673-2CBB4B738E93}" srcOrd="0" destOrd="0" presId="urn:microsoft.com/office/officeart/2005/8/layout/process4"/>
    <dgm:cxn modelId="{EC045968-A5CC-48CC-BBD7-C6B49D6A901A}" type="presParOf" srcId="{0C32E12F-0504-40C4-ACA4-B17BA2CC461C}" destId="{025FA358-7107-4A02-BFD2-CD284A4202A8}" srcOrd="1" destOrd="0" presId="urn:microsoft.com/office/officeart/2005/8/layout/process4"/>
    <dgm:cxn modelId="{5C84B3B8-F530-45AD-BC02-ED048AE6FB30}" type="presParOf" srcId="{0C32E12F-0504-40C4-ACA4-B17BA2CC461C}" destId="{596320BA-7BE1-4F8F-95BD-25632D364650}" srcOrd="2" destOrd="0" presId="urn:microsoft.com/office/officeart/2005/8/layout/process4"/>
    <dgm:cxn modelId="{0442E473-006B-4F18-8A4A-AF6D3151048B}" type="presParOf" srcId="{596320BA-7BE1-4F8F-95BD-25632D364650}" destId="{3F7DE857-3087-4D67-A5A8-012AC3A07321}" srcOrd="0" destOrd="0" presId="urn:microsoft.com/office/officeart/2005/8/layout/process4"/>
    <dgm:cxn modelId="{DEDC1ACD-ACC9-46C2-90B6-5704DF8D485C}" type="presParOf" srcId="{596320BA-7BE1-4F8F-95BD-25632D364650}" destId="{D4ECB23E-4B55-4FF0-8185-48211E716845}" srcOrd="1" destOrd="0" presId="urn:microsoft.com/office/officeart/2005/8/layout/process4"/>
    <dgm:cxn modelId="{D04FFDBD-9F80-4349-9166-958A387A0E15}" type="presParOf" srcId="{596320BA-7BE1-4F8F-95BD-25632D364650}" destId="{86A8D4EA-A79B-4D36-A3AD-872A8CCF3841}" srcOrd="2" destOrd="0" presId="urn:microsoft.com/office/officeart/2005/8/layout/process4"/>
    <dgm:cxn modelId="{3ED76935-A5D6-4692-98F7-885B3F05596F}" type="presParOf" srcId="{596320BA-7BE1-4F8F-95BD-25632D364650}" destId="{F579F4F4-B9A9-4634-82B7-B3B980604931}" srcOrd="3" destOrd="0" presId="urn:microsoft.com/office/officeart/2005/8/layout/process4"/>
    <dgm:cxn modelId="{B1541375-0AFD-46E2-A209-E47C29DCB058}" type="presParOf" srcId="{8BD9BB8B-91FC-46F7-AAB1-D5CCB624F5B0}" destId="{A724B14B-E557-4AB6-AB76-38066510C606}" srcOrd="1" destOrd="0" presId="urn:microsoft.com/office/officeart/2005/8/layout/process4"/>
    <dgm:cxn modelId="{DF642CE8-E447-4D4C-A17C-2F92228632F9}" type="presParOf" srcId="{8BD9BB8B-91FC-46F7-AAB1-D5CCB624F5B0}" destId="{09F0556B-B010-4CA4-AB1A-9EB8A50C497A}" srcOrd="2" destOrd="0" presId="urn:microsoft.com/office/officeart/2005/8/layout/process4"/>
    <dgm:cxn modelId="{F73439A1-EC00-4A10-8A35-9C2F9A8C479B}" type="presParOf" srcId="{09F0556B-B010-4CA4-AB1A-9EB8A50C497A}" destId="{AB9BB1D2-CE46-41D5-8702-626ABB04920A}" srcOrd="0" destOrd="0" presId="urn:microsoft.com/office/officeart/2005/8/layout/process4"/>
    <dgm:cxn modelId="{4C416174-9FD5-4482-87C2-7455240FCDB1}" type="presParOf" srcId="{09F0556B-B010-4CA4-AB1A-9EB8A50C497A}" destId="{24CB431C-077A-4BD5-9CE7-B95DAC6A30F2}" srcOrd="1" destOrd="0" presId="urn:microsoft.com/office/officeart/2005/8/layout/process4"/>
    <dgm:cxn modelId="{A556FF56-1BE6-4FE1-8B6E-29B1BEB87BBF}" type="presParOf" srcId="{09F0556B-B010-4CA4-AB1A-9EB8A50C497A}" destId="{B4880B7E-1592-446D-939F-66A783A858DC}" srcOrd="2" destOrd="0" presId="urn:microsoft.com/office/officeart/2005/8/layout/process4"/>
    <dgm:cxn modelId="{1F0CEE7F-7A25-49B0-A428-957C7EAC5998}" type="presParOf" srcId="{B4880B7E-1592-446D-939F-66A783A858DC}" destId="{8177B145-39F4-4D12-B68D-33D6D0E0A516}" srcOrd="0" destOrd="0" presId="urn:microsoft.com/office/officeart/2005/8/layout/process4"/>
    <dgm:cxn modelId="{25711591-62CF-49E0-B0EE-0BF734B23D89}" type="presParOf" srcId="{B4880B7E-1592-446D-939F-66A783A858DC}" destId="{55E2D356-F4FA-4658-94FD-CCC4BA19E022}" srcOrd="1" destOrd="0" presId="urn:microsoft.com/office/officeart/2005/8/layout/process4"/>
    <dgm:cxn modelId="{B46ACB5C-14EC-40C8-9683-9C4AE4054B9D}" type="presParOf" srcId="{B4880B7E-1592-446D-939F-66A783A858DC}" destId="{E2AACD5F-A8AE-4BC3-9171-F7852D3845D3}" srcOrd="2" destOrd="0" presId="urn:microsoft.com/office/officeart/2005/8/layout/process4"/>
    <dgm:cxn modelId="{42BDE90B-9EC7-4B56-8836-9CDCCF5626B3}" type="presParOf" srcId="{B4880B7E-1592-446D-939F-66A783A858DC}" destId="{E73256D6-42C0-4EDA-A11D-AB6E69C113A3}" srcOrd="3" destOrd="0" presId="urn:microsoft.com/office/officeart/2005/8/layout/process4"/>
    <dgm:cxn modelId="{4014D584-A2E4-4BB5-98AC-81865993B255}" type="presParOf" srcId="{8BD9BB8B-91FC-46F7-AAB1-D5CCB624F5B0}" destId="{3A9950B0-49E2-4A2B-ADF3-CEB1290DBF9B}" srcOrd="3" destOrd="0" presId="urn:microsoft.com/office/officeart/2005/8/layout/process4"/>
    <dgm:cxn modelId="{364AB758-EC6C-4C5B-837B-B8C836D7A8C6}" type="presParOf" srcId="{8BD9BB8B-91FC-46F7-AAB1-D5CCB624F5B0}" destId="{C5D5B32B-9539-4246-B29D-625B21762084}" srcOrd="4" destOrd="0" presId="urn:microsoft.com/office/officeart/2005/8/layout/process4"/>
    <dgm:cxn modelId="{0A2CDB30-0217-4047-8897-ED955F9E1CE8}" type="presParOf" srcId="{C5D5B32B-9539-4246-B29D-625B21762084}" destId="{70B60182-ED1C-4190-8116-C63E13D567B6}" srcOrd="0" destOrd="0" presId="urn:microsoft.com/office/officeart/2005/8/layout/process4"/>
    <dgm:cxn modelId="{F91A99C7-0EE0-4F10-83D5-54E817F65FED}" type="presParOf" srcId="{C5D5B32B-9539-4246-B29D-625B21762084}" destId="{659727F3-7BF4-40B1-845C-A208976CDE25}" srcOrd="1" destOrd="0" presId="urn:microsoft.com/office/officeart/2005/8/layout/process4"/>
    <dgm:cxn modelId="{ED0308A7-F072-4860-8333-E711D6668A3E}" type="presParOf" srcId="{C5D5B32B-9539-4246-B29D-625B21762084}" destId="{DA6BBEE1-E8B8-4774-9148-E24538F13616}" srcOrd="2" destOrd="0" presId="urn:microsoft.com/office/officeart/2005/8/layout/process4"/>
    <dgm:cxn modelId="{15D1F91E-4F1A-4E7A-8F5C-A9EEB20F1EEE}" type="presParOf" srcId="{DA6BBEE1-E8B8-4774-9148-E24538F13616}" destId="{4FC8C4D1-C6A2-473A-BA2B-25616E1D13A9}" srcOrd="0" destOrd="0" presId="urn:microsoft.com/office/officeart/2005/8/layout/process4"/>
    <dgm:cxn modelId="{E14E06C8-417A-42B1-8FB9-987E13094754}" type="presParOf" srcId="{DA6BBEE1-E8B8-4774-9148-E24538F13616}" destId="{0B12DFCD-D3FD-494D-BD14-151E0EBFDBC3}" srcOrd="1" destOrd="0" presId="urn:microsoft.com/office/officeart/2005/8/layout/process4"/>
    <dgm:cxn modelId="{67175203-439E-49C6-8057-2D2B09A38DCB}" type="presParOf" srcId="{DA6BBEE1-E8B8-4774-9148-E24538F13616}" destId="{B7451F2E-D1B7-4706-81CD-18FC9003AB81}" srcOrd="2" destOrd="0" presId="urn:microsoft.com/office/officeart/2005/8/layout/process4"/>
    <dgm:cxn modelId="{4E4E3845-6548-4184-8D23-8F4D4E95B61D}" type="presParOf" srcId="{DA6BBEE1-E8B8-4774-9148-E24538F13616}" destId="{12426D41-065B-4CF6-8C39-ECCF21DF761F}" srcOrd="3" destOrd="0" presId="urn:microsoft.com/office/officeart/2005/8/layout/process4"/>
    <dgm:cxn modelId="{9CEC66BD-5F6A-4271-882C-D612BD59C65C}" type="presParOf" srcId="{8BD9BB8B-91FC-46F7-AAB1-D5CCB624F5B0}" destId="{81E6CD4B-2CF9-42C0-9FDC-FE6F8B547E03}" srcOrd="5" destOrd="0" presId="urn:microsoft.com/office/officeart/2005/8/layout/process4"/>
    <dgm:cxn modelId="{7FB7FF94-E9B4-41CB-A1E3-0B22C3B48037}" type="presParOf" srcId="{8BD9BB8B-91FC-46F7-AAB1-D5CCB624F5B0}" destId="{6D95F07D-CD8C-40B6-AF8D-B2EE65CD328E}" srcOrd="6" destOrd="0" presId="urn:microsoft.com/office/officeart/2005/8/layout/process4"/>
    <dgm:cxn modelId="{4EB53121-AA53-4CAB-9F7E-E4F3CAB554EA}" type="presParOf" srcId="{6D95F07D-CD8C-40B6-AF8D-B2EE65CD328E}" destId="{9921561F-FDF8-412E-90AB-59F9F1590CB4}" srcOrd="0" destOrd="0" presId="urn:microsoft.com/office/officeart/2005/8/layout/process4"/>
    <dgm:cxn modelId="{48C41F44-A87D-4024-B197-649A01BE2BCE}" type="presParOf" srcId="{6D95F07D-CD8C-40B6-AF8D-B2EE65CD328E}" destId="{5A63ED7C-5091-48CB-A1F5-459CE41F404D}" srcOrd="1" destOrd="0" presId="urn:microsoft.com/office/officeart/2005/8/layout/process4"/>
    <dgm:cxn modelId="{D3DFC3F8-A0AE-40D2-900F-E89F9FDE06CE}" type="presParOf" srcId="{6D95F07D-CD8C-40B6-AF8D-B2EE65CD328E}" destId="{61DE92AA-0E1B-4E72-8D09-781F2D0A2BE8}" srcOrd="2" destOrd="0" presId="urn:microsoft.com/office/officeart/2005/8/layout/process4"/>
    <dgm:cxn modelId="{7FD0CF6D-BADC-49EA-BF8B-0FEA50F5CA0D}" type="presParOf" srcId="{61DE92AA-0E1B-4E72-8D09-781F2D0A2BE8}" destId="{6108D640-5552-4DC3-A0F4-E8D077763942}" srcOrd="0" destOrd="0" presId="urn:microsoft.com/office/officeart/2005/8/layout/process4"/>
    <dgm:cxn modelId="{8C759082-C298-43A7-9BD7-DCFDF4D2F9C9}" type="presParOf" srcId="{61DE92AA-0E1B-4E72-8D09-781F2D0A2BE8}" destId="{6CF8F1EC-11CC-49A0-9E4D-0CA7F4B2F659}" srcOrd="1" destOrd="0" presId="urn:microsoft.com/office/officeart/2005/8/layout/process4"/>
    <dgm:cxn modelId="{C70BFD76-94DF-4F27-823F-7BF2F5F7C40D}" type="presParOf" srcId="{61DE92AA-0E1B-4E72-8D09-781F2D0A2BE8}" destId="{2F31407B-D37C-4C28-A887-C0605C837701}" srcOrd="2" destOrd="0" presId="urn:microsoft.com/office/officeart/2005/8/layout/process4"/>
    <dgm:cxn modelId="{2D12A842-B809-40B2-AFAB-7FEDEB73A320}" type="presParOf" srcId="{61DE92AA-0E1B-4E72-8D09-781F2D0A2BE8}" destId="{ABB4EF88-BBE6-4ABD-9418-F97CED1DAE4B}" srcOrd="3" destOrd="0" presId="urn:microsoft.com/office/officeart/2005/8/layout/process4"/>
    <dgm:cxn modelId="{EBA47AC0-493A-4F2D-BD5A-6EBFBF00B9ED}" type="presParOf" srcId="{61DE92AA-0E1B-4E72-8D09-781F2D0A2BE8}" destId="{A6F7571F-BDC6-4DD3-B1CE-CE4FC7E63AFF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FE2257-45E7-4671-BFD8-ECDD6AE952D4}" type="doc">
      <dgm:prSet loTypeId="urn:microsoft.com/office/officeart/2005/8/layout/pyramid2" loCatId="pyramid" qsTypeId="urn:microsoft.com/office/officeart/2005/8/quickstyle/3d5" qsCatId="3D" csTypeId="urn:microsoft.com/office/officeart/2005/8/colors/accent5_4" csCatId="accent5" phldr="1"/>
      <dgm:spPr/>
    </dgm:pt>
    <dgm:pt modelId="{198886D6-1A10-41A9-8092-E03D1D4B893A}">
      <dgm:prSet phldrT="[Text]"/>
      <dgm:spPr/>
      <dgm:t>
        <a:bodyPr/>
        <a:lstStyle/>
        <a:p>
          <a:r>
            <a:rPr lang="en-US" dirty="0"/>
            <a:t>Conscious Incompetence</a:t>
          </a:r>
        </a:p>
      </dgm:t>
    </dgm:pt>
    <dgm:pt modelId="{D05821FE-833A-4514-88A2-A333E7A52560}" type="sibTrans" cxnId="{B879C8A5-C5FF-4178-9AF5-5E43746BA254}">
      <dgm:prSet/>
      <dgm:spPr/>
      <dgm:t>
        <a:bodyPr/>
        <a:lstStyle/>
        <a:p>
          <a:endParaRPr lang="en-US"/>
        </a:p>
      </dgm:t>
    </dgm:pt>
    <dgm:pt modelId="{44F2DE56-4B6B-4460-932C-AFE7312B6726}" type="parTrans" cxnId="{B879C8A5-C5FF-4178-9AF5-5E43746BA254}">
      <dgm:prSet/>
      <dgm:spPr/>
      <dgm:t>
        <a:bodyPr/>
        <a:lstStyle/>
        <a:p>
          <a:endParaRPr lang="en-US"/>
        </a:p>
      </dgm:t>
    </dgm:pt>
    <dgm:pt modelId="{70B756A9-B251-47B2-9BB6-A3237E0424F3}">
      <dgm:prSet phldrT="[Text]"/>
      <dgm:spPr/>
      <dgm:t>
        <a:bodyPr/>
        <a:lstStyle/>
        <a:p>
          <a:r>
            <a:rPr lang="en-US" dirty="0"/>
            <a:t>Conscious Competence</a:t>
          </a:r>
        </a:p>
      </dgm:t>
    </dgm:pt>
    <dgm:pt modelId="{169D5DAC-6115-4DC9-967E-C5C974EA64E6}" type="sibTrans" cxnId="{66C95F16-9F24-48FC-BB6D-1BB8311528DE}">
      <dgm:prSet/>
      <dgm:spPr/>
      <dgm:t>
        <a:bodyPr/>
        <a:lstStyle/>
        <a:p>
          <a:endParaRPr lang="en-US"/>
        </a:p>
      </dgm:t>
    </dgm:pt>
    <dgm:pt modelId="{6A7AA7B9-A963-4573-8E74-54EA06A42E2A}" type="parTrans" cxnId="{66C95F16-9F24-48FC-BB6D-1BB8311528DE}">
      <dgm:prSet/>
      <dgm:spPr/>
      <dgm:t>
        <a:bodyPr/>
        <a:lstStyle/>
        <a:p>
          <a:endParaRPr lang="en-US"/>
        </a:p>
      </dgm:t>
    </dgm:pt>
    <dgm:pt modelId="{AC784F65-A7CE-46C3-8F77-A4938B7DFEBA}">
      <dgm:prSet phldrT="[Text]"/>
      <dgm:spPr/>
      <dgm:t>
        <a:bodyPr/>
        <a:lstStyle/>
        <a:p>
          <a:r>
            <a:rPr lang="en-US" dirty="0"/>
            <a:t>Unconscious Competence</a:t>
          </a:r>
        </a:p>
      </dgm:t>
    </dgm:pt>
    <dgm:pt modelId="{A3A91C33-D0BE-4765-9849-274BFD688F94}" type="sibTrans" cxnId="{D373B549-2E71-43D1-AFBB-885E5C307D97}">
      <dgm:prSet/>
      <dgm:spPr/>
      <dgm:t>
        <a:bodyPr/>
        <a:lstStyle/>
        <a:p>
          <a:endParaRPr lang="en-US"/>
        </a:p>
      </dgm:t>
    </dgm:pt>
    <dgm:pt modelId="{7C97FC40-3ABD-4D1C-B00C-572B64756582}" type="parTrans" cxnId="{D373B549-2E71-43D1-AFBB-885E5C307D97}">
      <dgm:prSet/>
      <dgm:spPr/>
      <dgm:t>
        <a:bodyPr/>
        <a:lstStyle/>
        <a:p>
          <a:endParaRPr lang="en-US"/>
        </a:p>
      </dgm:t>
    </dgm:pt>
    <dgm:pt modelId="{AA06D6AD-008F-4020-B4F5-CB099BDCBE82}">
      <dgm:prSet phldrT="[Text]"/>
      <dgm:spPr/>
      <dgm:t>
        <a:bodyPr/>
        <a:lstStyle/>
        <a:p>
          <a:r>
            <a:rPr lang="en-US" dirty="0"/>
            <a:t>Unconscious Incompetence</a:t>
          </a:r>
        </a:p>
      </dgm:t>
    </dgm:pt>
    <dgm:pt modelId="{EFC594F3-A7C6-49AE-9523-1065F3C764C2}" type="parTrans" cxnId="{7FE9673C-9002-4C5C-89E4-19AABEAB840F}">
      <dgm:prSet/>
      <dgm:spPr/>
      <dgm:t>
        <a:bodyPr/>
        <a:lstStyle/>
        <a:p>
          <a:endParaRPr lang="en-US"/>
        </a:p>
      </dgm:t>
    </dgm:pt>
    <dgm:pt modelId="{D04937C1-B49A-4977-B769-3355AC1770DE}" type="sibTrans" cxnId="{7FE9673C-9002-4C5C-89E4-19AABEAB840F}">
      <dgm:prSet/>
      <dgm:spPr/>
      <dgm:t>
        <a:bodyPr/>
        <a:lstStyle/>
        <a:p>
          <a:endParaRPr lang="en-US"/>
        </a:p>
      </dgm:t>
    </dgm:pt>
    <dgm:pt modelId="{1749A484-AF0C-4517-916F-227DE31009FE}" type="pres">
      <dgm:prSet presAssocID="{66FE2257-45E7-4671-BFD8-ECDD6AE952D4}" presName="compositeShape" presStyleCnt="0">
        <dgm:presLayoutVars>
          <dgm:dir/>
          <dgm:resizeHandles/>
        </dgm:presLayoutVars>
      </dgm:prSet>
      <dgm:spPr/>
    </dgm:pt>
    <dgm:pt modelId="{12D66AFB-3501-4DDC-ADBC-6D387C4945F4}" type="pres">
      <dgm:prSet presAssocID="{66FE2257-45E7-4671-BFD8-ECDD6AE952D4}" presName="pyramid" presStyleLbl="node1" presStyleIdx="0" presStyleCnt="1" custFlipVert="0" custLinFactNeighborX="31952" custLinFactNeighborY="5083"/>
      <dgm:spPr/>
    </dgm:pt>
    <dgm:pt modelId="{98830157-3DBA-4DD0-9F5B-AE5805278AB6}" type="pres">
      <dgm:prSet presAssocID="{66FE2257-45E7-4671-BFD8-ECDD6AE952D4}" presName="theList" presStyleCnt="0"/>
      <dgm:spPr/>
    </dgm:pt>
    <dgm:pt modelId="{18A7D8EE-810D-4397-A244-F9A65E1C4137}" type="pres">
      <dgm:prSet presAssocID="{AC784F65-A7CE-46C3-8F77-A4938B7DFEBA}" presName="aNode" presStyleLbl="fgAcc1" presStyleIdx="0" presStyleCnt="4" custLinFactY="4777" custLinFactNeighborX="-28355" custLinFactNeighborY="100000">
        <dgm:presLayoutVars>
          <dgm:bulletEnabled val="1"/>
        </dgm:presLayoutVars>
      </dgm:prSet>
      <dgm:spPr/>
    </dgm:pt>
    <dgm:pt modelId="{1C1E8831-90E4-4FA1-8D81-CAF42CCFEBE0}" type="pres">
      <dgm:prSet presAssocID="{AC784F65-A7CE-46C3-8F77-A4938B7DFEBA}" presName="aSpace" presStyleCnt="0"/>
      <dgm:spPr/>
    </dgm:pt>
    <dgm:pt modelId="{D8009406-4F6A-484F-85D7-8B22E1348088}" type="pres">
      <dgm:prSet presAssocID="{70B756A9-B251-47B2-9BB6-A3237E0424F3}" presName="aNode" presStyleLbl="fgAcc1" presStyleIdx="1" presStyleCnt="4" custLinFactY="4777" custLinFactNeighborX="-28355" custLinFactNeighborY="100000">
        <dgm:presLayoutVars>
          <dgm:bulletEnabled val="1"/>
        </dgm:presLayoutVars>
      </dgm:prSet>
      <dgm:spPr/>
    </dgm:pt>
    <dgm:pt modelId="{D8EE3416-0FCC-4F85-9117-31B0720BCC3F}" type="pres">
      <dgm:prSet presAssocID="{70B756A9-B251-47B2-9BB6-A3237E0424F3}" presName="aSpace" presStyleCnt="0"/>
      <dgm:spPr/>
    </dgm:pt>
    <dgm:pt modelId="{47B495B0-C9A4-479C-959B-88E69095F46E}" type="pres">
      <dgm:prSet presAssocID="{198886D6-1A10-41A9-8092-E03D1D4B893A}" presName="aNode" presStyleLbl="fgAcc1" presStyleIdx="2" presStyleCnt="4" custLinFactY="4777" custLinFactNeighborX="-28355" custLinFactNeighborY="100000">
        <dgm:presLayoutVars>
          <dgm:bulletEnabled val="1"/>
        </dgm:presLayoutVars>
      </dgm:prSet>
      <dgm:spPr/>
    </dgm:pt>
    <dgm:pt modelId="{A5D815FB-A056-44A7-B760-2F57C9841CCB}" type="pres">
      <dgm:prSet presAssocID="{198886D6-1A10-41A9-8092-E03D1D4B893A}" presName="aSpace" presStyleCnt="0"/>
      <dgm:spPr/>
    </dgm:pt>
    <dgm:pt modelId="{EDBE96C0-4368-4509-81FE-B1AB7AFE3546}" type="pres">
      <dgm:prSet presAssocID="{AA06D6AD-008F-4020-B4F5-CB099BDCBE82}" presName="aNode" presStyleLbl="fgAcc1" presStyleIdx="3" presStyleCnt="4" custLinFactY="4777" custLinFactNeighborX="-28355" custLinFactNeighborY="100000">
        <dgm:presLayoutVars>
          <dgm:bulletEnabled val="1"/>
        </dgm:presLayoutVars>
      </dgm:prSet>
      <dgm:spPr/>
    </dgm:pt>
    <dgm:pt modelId="{88E83C27-4505-4A1D-B944-B22269036B5C}" type="pres">
      <dgm:prSet presAssocID="{AA06D6AD-008F-4020-B4F5-CB099BDCBE82}" presName="aSpace" presStyleCnt="0"/>
      <dgm:spPr/>
    </dgm:pt>
  </dgm:ptLst>
  <dgm:cxnLst>
    <dgm:cxn modelId="{3DF7E313-94F5-4AEE-8003-90A81538F05A}" type="presOf" srcId="{AA06D6AD-008F-4020-B4F5-CB099BDCBE82}" destId="{EDBE96C0-4368-4509-81FE-B1AB7AFE3546}" srcOrd="0" destOrd="0" presId="urn:microsoft.com/office/officeart/2005/8/layout/pyramid2"/>
    <dgm:cxn modelId="{66C95F16-9F24-48FC-BB6D-1BB8311528DE}" srcId="{66FE2257-45E7-4671-BFD8-ECDD6AE952D4}" destId="{70B756A9-B251-47B2-9BB6-A3237E0424F3}" srcOrd="1" destOrd="0" parTransId="{6A7AA7B9-A963-4573-8E74-54EA06A42E2A}" sibTransId="{169D5DAC-6115-4DC9-967E-C5C974EA64E6}"/>
    <dgm:cxn modelId="{7FE9673C-9002-4C5C-89E4-19AABEAB840F}" srcId="{66FE2257-45E7-4671-BFD8-ECDD6AE952D4}" destId="{AA06D6AD-008F-4020-B4F5-CB099BDCBE82}" srcOrd="3" destOrd="0" parTransId="{EFC594F3-A7C6-49AE-9523-1065F3C764C2}" sibTransId="{D04937C1-B49A-4977-B769-3355AC1770DE}"/>
    <dgm:cxn modelId="{D4317363-11ED-48EE-BFE1-2C3112C5428A}" type="presOf" srcId="{66FE2257-45E7-4671-BFD8-ECDD6AE952D4}" destId="{1749A484-AF0C-4517-916F-227DE31009FE}" srcOrd="0" destOrd="0" presId="urn:microsoft.com/office/officeart/2005/8/layout/pyramid2"/>
    <dgm:cxn modelId="{D373B549-2E71-43D1-AFBB-885E5C307D97}" srcId="{66FE2257-45E7-4671-BFD8-ECDD6AE952D4}" destId="{AC784F65-A7CE-46C3-8F77-A4938B7DFEBA}" srcOrd="0" destOrd="0" parTransId="{7C97FC40-3ABD-4D1C-B00C-572B64756582}" sibTransId="{A3A91C33-D0BE-4765-9849-274BFD688F94}"/>
    <dgm:cxn modelId="{B879C8A5-C5FF-4178-9AF5-5E43746BA254}" srcId="{66FE2257-45E7-4671-BFD8-ECDD6AE952D4}" destId="{198886D6-1A10-41A9-8092-E03D1D4B893A}" srcOrd="2" destOrd="0" parTransId="{44F2DE56-4B6B-4460-932C-AFE7312B6726}" sibTransId="{D05821FE-833A-4514-88A2-A333E7A52560}"/>
    <dgm:cxn modelId="{B2698CCA-30CD-404B-BA10-B617D1D01662}" type="presOf" srcId="{70B756A9-B251-47B2-9BB6-A3237E0424F3}" destId="{D8009406-4F6A-484F-85D7-8B22E1348088}" srcOrd="0" destOrd="0" presId="urn:microsoft.com/office/officeart/2005/8/layout/pyramid2"/>
    <dgm:cxn modelId="{8DF5E8CF-5055-4CB5-9686-6E149D014EA0}" type="presOf" srcId="{198886D6-1A10-41A9-8092-E03D1D4B893A}" destId="{47B495B0-C9A4-479C-959B-88E69095F46E}" srcOrd="0" destOrd="0" presId="urn:microsoft.com/office/officeart/2005/8/layout/pyramid2"/>
    <dgm:cxn modelId="{ED65EFFD-5292-4FBD-B35F-E418AE8B46B7}" type="presOf" srcId="{AC784F65-A7CE-46C3-8F77-A4938B7DFEBA}" destId="{18A7D8EE-810D-4397-A244-F9A65E1C4137}" srcOrd="0" destOrd="0" presId="urn:microsoft.com/office/officeart/2005/8/layout/pyramid2"/>
    <dgm:cxn modelId="{CE251989-E685-49C6-BF75-DFFEE8E9291C}" type="presParOf" srcId="{1749A484-AF0C-4517-916F-227DE31009FE}" destId="{12D66AFB-3501-4DDC-ADBC-6D387C4945F4}" srcOrd="0" destOrd="0" presId="urn:microsoft.com/office/officeart/2005/8/layout/pyramid2"/>
    <dgm:cxn modelId="{9D562E38-73E0-4ECF-B06C-CD43EDE03DDF}" type="presParOf" srcId="{1749A484-AF0C-4517-916F-227DE31009FE}" destId="{98830157-3DBA-4DD0-9F5B-AE5805278AB6}" srcOrd="1" destOrd="0" presId="urn:microsoft.com/office/officeart/2005/8/layout/pyramid2"/>
    <dgm:cxn modelId="{078D930B-AECB-4E1E-B357-04B96DB60BFF}" type="presParOf" srcId="{98830157-3DBA-4DD0-9F5B-AE5805278AB6}" destId="{18A7D8EE-810D-4397-A244-F9A65E1C4137}" srcOrd="0" destOrd="0" presId="urn:microsoft.com/office/officeart/2005/8/layout/pyramid2"/>
    <dgm:cxn modelId="{8410F070-34C8-489F-BEE3-476708216B9A}" type="presParOf" srcId="{98830157-3DBA-4DD0-9F5B-AE5805278AB6}" destId="{1C1E8831-90E4-4FA1-8D81-CAF42CCFEBE0}" srcOrd="1" destOrd="0" presId="urn:microsoft.com/office/officeart/2005/8/layout/pyramid2"/>
    <dgm:cxn modelId="{698BCF18-3B48-4B6D-B840-0F037DCDC5E6}" type="presParOf" srcId="{98830157-3DBA-4DD0-9F5B-AE5805278AB6}" destId="{D8009406-4F6A-484F-85D7-8B22E1348088}" srcOrd="2" destOrd="0" presId="urn:microsoft.com/office/officeart/2005/8/layout/pyramid2"/>
    <dgm:cxn modelId="{0BCF4EFC-A1C2-4CB2-8A21-226AEC3E65BC}" type="presParOf" srcId="{98830157-3DBA-4DD0-9F5B-AE5805278AB6}" destId="{D8EE3416-0FCC-4F85-9117-31B0720BCC3F}" srcOrd="3" destOrd="0" presId="urn:microsoft.com/office/officeart/2005/8/layout/pyramid2"/>
    <dgm:cxn modelId="{056DB238-60AD-4093-BCAB-8D139D90C34D}" type="presParOf" srcId="{98830157-3DBA-4DD0-9F5B-AE5805278AB6}" destId="{47B495B0-C9A4-479C-959B-88E69095F46E}" srcOrd="4" destOrd="0" presId="urn:microsoft.com/office/officeart/2005/8/layout/pyramid2"/>
    <dgm:cxn modelId="{37A09404-1182-4BEE-A2B8-AC1324BAD1F8}" type="presParOf" srcId="{98830157-3DBA-4DD0-9F5B-AE5805278AB6}" destId="{A5D815FB-A056-44A7-B760-2F57C9841CCB}" srcOrd="5" destOrd="0" presId="urn:microsoft.com/office/officeart/2005/8/layout/pyramid2"/>
    <dgm:cxn modelId="{B8C1D5F0-E041-416B-9683-987612238EEF}" type="presParOf" srcId="{98830157-3DBA-4DD0-9F5B-AE5805278AB6}" destId="{EDBE96C0-4368-4509-81FE-B1AB7AFE3546}" srcOrd="6" destOrd="0" presId="urn:microsoft.com/office/officeart/2005/8/layout/pyramid2"/>
    <dgm:cxn modelId="{CFC24A40-E08E-417D-8D7F-FE59E3F789A9}" type="presParOf" srcId="{98830157-3DBA-4DD0-9F5B-AE5805278AB6}" destId="{88E83C27-4505-4A1D-B944-B22269036B5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E0BEF6-E009-46BE-881C-B090032872B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CF0754-891B-4354-B688-1C4EF716F8BC}">
      <dgm:prSet phldrT="[Text]" phldr="0"/>
      <dgm:spPr/>
      <dgm:t>
        <a:bodyPr/>
        <a:lstStyle/>
        <a:p>
          <a:r>
            <a:rPr lang="en-US"/>
            <a:t>Frequency</a:t>
          </a:r>
        </a:p>
      </dgm:t>
    </dgm:pt>
    <dgm:pt modelId="{31215F38-D713-4A65-B7E9-E02DD1A0359C}" type="parTrans" cxnId="{F6189D7A-0F40-42FC-A7D0-B893FB7EF1CE}">
      <dgm:prSet/>
      <dgm:spPr/>
      <dgm:t>
        <a:bodyPr/>
        <a:lstStyle/>
        <a:p>
          <a:endParaRPr lang="en-US"/>
        </a:p>
      </dgm:t>
    </dgm:pt>
    <dgm:pt modelId="{F938D48F-8A6F-4ECD-92F5-9A9489E37D0D}" type="sibTrans" cxnId="{F6189D7A-0F40-42FC-A7D0-B893FB7EF1CE}">
      <dgm:prSet/>
      <dgm:spPr/>
      <dgm:t>
        <a:bodyPr/>
        <a:lstStyle/>
        <a:p>
          <a:endParaRPr lang="en-US"/>
        </a:p>
      </dgm:t>
    </dgm:pt>
    <dgm:pt modelId="{FDEB1617-2CE6-4EAB-9FCD-A2E53AD15FAE}">
      <dgm:prSet phldrT="[Text]" phldr="0"/>
      <dgm:spPr/>
      <dgm:t>
        <a:bodyPr/>
        <a:lstStyle/>
        <a:p>
          <a:r>
            <a:rPr lang="en-US" dirty="0"/>
            <a:t>Opportunity</a:t>
          </a:r>
        </a:p>
      </dgm:t>
    </dgm:pt>
    <dgm:pt modelId="{D9B8638E-B4F4-4BF7-BC54-C58A8CD4EE29}" type="parTrans" cxnId="{2B9D9788-9D1D-42BE-B80E-5DA5EE5DCEF4}">
      <dgm:prSet/>
      <dgm:spPr/>
      <dgm:t>
        <a:bodyPr/>
        <a:lstStyle/>
        <a:p>
          <a:endParaRPr lang="en-US"/>
        </a:p>
      </dgm:t>
    </dgm:pt>
    <dgm:pt modelId="{CF6B85BB-3CFA-49E3-BDAC-C97A628BF17D}" type="sibTrans" cxnId="{2B9D9788-9D1D-42BE-B80E-5DA5EE5DCEF4}">
      <dgm:prSet/>
      <dgm:spPr/>
      <dgm:t>
        <a:bodyPr/>
        <a:lstStyle/>
        <a:p>
          <a:endParaRPr lang="en-US"/>
        </a:p>
      </dgm:t>
    </dgm:pt>
    <dgm:pt modelId="{4479051C-4ECC-47BC-8FBF-D24F8ABAD751}">
      <dgm:prSet phldrT="[Text]" phldr="0"/>
      <dgm:spPr/>
      <dgm:t>
        <a:bodyPr/>
        <a:lstStyle/>
        <a:p>
          <a:r>
            <a:rPr lang="en-US" dirty="0"/>
            <a:t>Quality</a:t>
          </a:r>
        </a:p>
      </dgm:t>
    </dgm:pt>
    <dgm:pt modelId="{74D35171-8E67-4FF4-88B9-8576A903CE1D}" type="parTrans" cxnId="{DF74605B-6C9A-49FA-BF77-40AFCD415F3E}">
      <dgm:prSet/>
      <dgm:spPr/>
      <dgm:t>
        <a:bodyPr/>
        <a:lstStyle/>
        <a:p>
          <a:endParaRPr lang="en-US"/>
        </a:p>
      </dgm:t>
    </dgm:pt>
    <dgm:pt modelId="{ECB76471-81C7-413D-A907-067B645D2469}" type="sibTrans" cxnId="{DF74605B-6C9A-49FA-BF77-40AFCD415F3E}">
      <dgm:prSet/>
      <dgm:spPr/>
      <dgm:t>
        <a:bodyPr/>
        <a:lstStyle/>
        <a:p>
          <a:endParaRPr lang="en-US"/>
        </a:p>
      </dgm:t>
    </dgm:pt>
    <dgm:pt modelId="{D22B2486-8818-4512-B59D-6E6E771B6C1A}">
      <dgm:prSet phldrT="[Text]" phldr="0"/>
      <dgm:spPr/>
      <dgm:t>
        <a:bodyPr/>
        <a:lstStyle/>
        <a:p>
          <a:r>
            <a:rPr lang="en-US" dirty="0"/>
            <a:t>How often the participant uses the behavior</a:t>
          </a:r>
        </a:p>
      </dgm:t>
    </dgm:pt>
    <dgm:pt modelId="{0EA20524-5C6D-4D7F-86BF-ED2AE4D37CBE}" type="parTrans" cxnId="{821C4DC4-0439-4B73-AF26-68D608975FC7}">
      <dgm:prSet/>
      <dgm:spPr/>
      <dgm:t>
        <a:bodyPr/>
        <a:lstStyle/>
        <a:p>
          <a:endParaRPr lang="en-US"/>
        </a:p>
      </dgm:t>
    </dgm:pt>
    <dgm:pt modelId="{A615E2D3-2955-4DFA-97A0-BDD01D366755}" type="sibTrans" cxnId="{821C4DC4-0439-4B73-AF26-68D608975FC7}">
      <dgm:prSet/>
      <dgm:spPr/>
      <dgm:t>
        <a:bodyPr/>
        <a:lstStyle/>
        <a:p>
          <a:endParaRPr lang="en-US"/>
        </a:p>
      </dgm:t>
    </dgm:pt>
    <dgm:pt modelId="{8721CA89-765E-4A2D-BF5E-F8E023C3D555}">
      <dgm:prSet phldrT="[Text]" phldr="0"/>
      <dgm:spPr/>
      <dgm:t>
        <a:bodyPr/>
        <a:lstStyle/>
        <a:p>
          <a:r>
            <a:rPr lang="en-US" dirty="0"/>
            <a:t>Is it used when a relevant situation occurs</a:t>
          </a:r>
        </a:p>
      </dgm:t>
    </dgm:pt>
    <dgm:pt modelId="{917CC471-20AE-4B30-B8D9-3F9B9B307641}" type="parTrans" cxnId="{C92FD965-4331-4557-A9EE-798751A5DC39}">
      <dgm:prSet/>
      <dgm:spPr/>
      <dgm:t>
        <a:bodyPr/>
        <a:lstStyle/>
        <a:p>
          <a:endParaRPr lang="en-US"/>
        </a:p>
      </dgm:t>
    </dgm:pt>
    <dgm:pt modelId="{4C7F1D40-AFBD-4AAE-9271-A603795BF37A}" type="sibTrans" cxnId="{C92FD965-4331-4557-A9EE-798751A5DC39}">
      <dgm:prSet/>
      <dgm:spPr/>
      <dgm:t>
        <a:bodyPr/>
        <a:lstStyle/>
        <a:p>
          <a:endParaRPr lang="en-US"/>
        </a:p>
      </dgm:t>
    </dgm:pt>
    <dgm:pt modelId="{C51866C8-BA3F-4283-88DC-DD6D3B47F767}">
      <dgm:prSet phldrT="[Text]" phldr="0"/>
      <dgm:spPr/>
      <dgm:t>
        <a:bodyPr/>
        <a:lstStyle/>
        <a:p>
          <a:r>
            <a:rPr lang="en-US"/>
            <a:t>Can they demonstrate the skill to fidelity</a:t>
          </a:r>
          <a:endParaRPr lang="en-US" dirty="0"/>
        </a:p>
      </dgm:t>
    </dgm:pt>
    <dgm:pt modelId="{568C491E-54B5-420F-8895-1102305B1894}" type="parTrans" cxnId="{8DA246A4-8186-430F-AA64-7BE5CDE92B7C}">
      <dgm:prSet/>
      <dgm:spPr/>
      <dgm:t>
        <a:bodyPr/>
        <a:lstStyle/>
        <a:p>
          <a:endParaRPr lang="en-US"/>
        </a:p>
      </dgm:t>
    </dgm:pt>
    <dgm:pt modelId="{69B41A71-4BAE-4BDF-BC12-21B9735D70AC}" type="sibTrans" cxnId="{8DA246A4-8186-430F-AA64-7BE5CDE92B7C}">
      <dgm:prSet/>
      <dgm:spPr/>
      <dgm:t>
        <a:bodyPr/>
        <a:lstStyle/>
        <a:p>
          <a:endParaRPr lang="en-US"/>
        </a:p>
      </dgm:t>
    </dgm:pt>
    <dgm:pt modelId="{C746450A-9A0F-43C3-9849-B74A1F7B56F6}">
      <dgm:prSet phldrT="[Text]" phldr="0"/>
      <dgm:spPr/>
      <dgm:t>
        <a:bodyPr/>
        <a:lstStyle/>
        <a:p>
          <a:r>
            <a:rPr lang="en-US"/>
            <a:t>Support</a:t>
          </a:r>
          <a:endParaRPr lang="en-US" dirty="0"/>
        </a:p>
      </dgm:t>
    </dgm:pt>
    <dgm:pt modelId="{096581BA-22B0-4160-9EDE-5AB964ACBB5C}" type="parTrans" cxnId="{179D9E6F-AF2F-48F5-A9BB-F8E363C6791D}">
      <dgm:prSet/>
      <dgm:spPr/>
      <dgm:t>
        <a:bodyPr/>
        <a:lstStyle/>
        <a:p>
          <a:endParaRPr lang="en-US"/>
        </a:p>
      </dgm:t>
    </dgm:pt>
    <dgm:pt modelId="{8CDB54AB-ABCA-4295-9833-6AD4D05C4CAE}" type="sibTrans" cxnId="{179D9E6F-AF2F-48F5-A9BB-F8E363C6791D}">
      <dgm:prSet/>
      <dgm:spPr/>
      <dgm:t>
        <a:bodyPr/>
        <a:lstStyle/>
        <a:p>
          <a:endParaRPr lang="en-US"/>
        </a:p>
      </dgm:t>
    </dgm:pt>
    <dgm:pt modelId="{4D199789-AB58-45BA-AD87-9B9DE1CDB00F}">
      <dgm:prSet phldrT="[Text]" phldr="0"/>
      <dgm:spPr/>
      <dgm:t>
        <a:bodyPr/>
        <a:lstStyle/>
        <a:p>
          <a:r>
            <a:rPr lang="en-US" dirty="0"/>
            <a:t>Are they able to demonstrate the skill without assistance</a:t>
          </a:r>
        </a:p>
      </dgm:t>
    </dgm:pt>
    <dgm:pt modelId="{4B28E01B-A18E-464B-BDA3-669E8B711F78}" type="parTrans" cxnId="{61D4DE67-06A5-44ED-9649-6FB64ED5E019}">
      <dgm:prSet/>
      <dgm:spPr/>
      <dgm:t>
        <a:bodyPr/>
        <a:lstStyle/>
        <a:p>
          <a:endParaRPr lang="en-US"/>
        </a:p>
      </dgm:t>
    </dgm:pt>
    <dgm:pt modelId="{BE335CF9-D8A2-452A-B2EB-A2779F9662BA}" type="sibTrans" cxnId="{61D4DE67-06A5-44ED-9649-6FB64ED5E019}">
      <dgm:prSet/>
      <dgm:spPr/>
      <dgm:t>
        <a:bodyPr/>
        <a:lstStyle/>
        <a:p>
          <a:endParaRPr lang="en-US"/>
        </a:p>
      </dgm:t>
    </dgm:pt>
    <dgm:pt modelId="{2CDA7605-3E64-48DF-8DDF-BBDF6D021EEC}">
      <dgm:prSet phldrT="[Text]" phldr="0"/>
      <dgm:spPr/>
      <dgm:t>
        <a:bodyPr/>
        <a:lstStyle/>
        <a:p>
          <a:r>
            <a:rPr lang="en-US"/>
            <a:t>Application</a:t>
          </a:r>
          <a:endParaRPr lang="en-US" dirty="0"/>
        </a:p>
      </dgm:t>
    </dgm:pt>
    <dgm:pt modelId="{CF0978B3-DC06-47C7-BB23-666D502AF633}" type="parTrans" cxnId="{03843A4B-503D-4DD7-9FCC-E6D60153EFA1}">
      <dgm:prSet/>
      <dgm:spPr/>
      <dgm:t>
        <a:bodyPr/>
        <a:lstStyle/>
        <a:p>
          <a:endParaRPr lang="en-US"/>
        </a:p>
      </dgm:t>
    </dgm:pt>
    <dgm:pt modelId="{4BBE0FFD-6A77-4D61-B324-A01F58E9BC4F}" type="sibTrans" cxnId="{03843A4B-503D-4DD7-9FCC-E6D60153EFA1}">
      <dgm:prSet/>
      <dgm:spPr/>
      <dgm:t>
        <a:bodyPr/>
        <a:lstStyle/>
        <a:p>
          <a:endParaRPr lang="en-US"/>
        </a:p>
      </dgm:t>
    </dgm:pt>
    <dgm:pt modelId="{FD51B31F-7B7B-4F95-A41D-D7A6B95AC129}">
      <dgm:prSet phldrT="[Text]" phldr="0"/>
      <dgm:spPr/>
      <dgm:t>
        <a:bodyPr/>
        <a:lstStyle/>
        <a:p>
          <a:r>
            <a:rPr lang="en-US" dirty="0"/>
            <a:t>Can they use the skill outside of coached practice</a:t>
          </a:r>
        </a:p>
      </dgm:t>
    </dgm:pt>
    <dgm:pt modelId="{EA8D98A9-23ED-44E2-99F9-D3131ABBDF04}" type="parTrans" cxnId="{42B2CD3A-16C0-4392-A02F-C0712EB91AEF}">
      <dgm:prSet/>
      <dgm:spPr/>
      <dgm:t>
        <a:bodyPr/>
        <a:lstStyle/>
        <a:p>
          <a:endParaRPr lang="en-US"/>
        </a:p>
      </dgm:t>
    </dgm:pt>
    <dgm:pt modelId="{A0518E7A-E606-4ABF-B245-3489BE25C66D}" type="sibTrans" cxnId="{42B2CD3A-16C0-4392-A02F-C0712EB91AEF}">
      <dgm:prSet/>
      <dgm:spPr/>
      <dgm:t>
        <a:bodyPr/>
        <a:lstStyle/>
        <a:p>
          <a:endParaRPr lang="en-US"/>
        </a:p>
      </dgm:t>
    </dgm:pt>
    <dgm:pt modelId="{36CBD75B-66C1-4A62-A880-9264A53C5FDA}" type="pres">
      <dgm:prSet presAssocID="{98E0BEF6-E009-46BE-881C-B090032872BF}" presName="Name0" presStyleCnt="0">
        <dgm:presLayoutVars>
          <dgm:dir/>
          <dgm:animLvl val="lvl"/>
          <dgm:resizeHandles val="exact"/>
        </dgm:presLayoutVars>
      </dgm:prSet>
      <dgm:spPr/>
    </dgm:pt>
    <dgm:pt modelId="{50717FDB-850B-4B5B-9B05-0698333B218E}" type="pres">
      <dgm:prSet presAssocID="{61CF0754-891B-4354-B688-1C4EF716F8BC}" presName="composite" presStyleCnt="0"/>
      <dgm:spPr/>
    </dgm:pt>
    <dgm:pt modelId="{664C143E-11B9-49DF-AE24-45A99D60FD37}" type="pres">
      <dgm:prSet presAssocID="{61CF0754-891B-4354-B688-1C4EF716F8BC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FBFAEB37-70E3-419E-BD67-7A4402D1E82D}" type="pres">
      <dgm:prSet presAssocID="{61CF0754-891B-4354-B688-1C4EF716F8BC}" presName="desTx" presStyleLbl="alignAccFollowNode1" presStyleIdx="0" presStyleCnt="5">
        <dgm:presLayoutVars>
          <dgm:bulletEnabled val="1"/>
        </dgm:presLayoutVars>
      </dgm:prSet>
      <dgm:spPr/>
    </dgm:pt>
    <dgm:pt modelId="{7D1D3A46-8481-4A41-A97A-0AF0C03ECFDE}" type="pres">
      <dgm:prSet presAssocID="{F938D48F-8A6F-4ECD-92F5-9A9489E37D0D}" presName="space" presStyleCnt="0"/>
      <dgm:spPr/>
    </dgm:pt>
    <dgm:pt modelId="{7FDF704D-1198-4FD6-A952-5BE39E190478}" type="pres">
      <dgm:prSet presAssocID="{FDEB1617-2CE6-4EAB-9FCD-A2E53AD15FAE}" presName="composite" presStyleCnt="0"/>
      <dgm:spPr/>
    </dgm:pt>
    <dgm:pt modelId="{267516E0-DDD5-4328-94CC-A45457D4076A}" type="pres">
      <dgm:prSet presAssocID="{FDEB1617-2CE6-4EAB-9FCD-A2E53AD15FAE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90B65B9A-D253-4301-9A9B-494FB98ECFAD}" type="pres">
      <dgm:prSet presAssocID="{FDEB1617-2CE6-4EAB-9FCD-A2E53AD15FAE}" presName="desTx" presStyleLbl="alignAccFollowNode1" presStyleIdx="1" presStyleCnt="5">
        <dgm:presLayoutVars>
          <dgm:bulletEnabled val="1"/>
        </dgm:presLayoutVars>
      </dgm:prSet>
      <dgm:spPr/>
    </dgm:pt>
    <dgm:pt modelId="{6B60872B-A34E-48C0-8225-EDB7E51A9ED6}" type="pres">
      <dgm:prSet presAssocID="{CF6B85BB-3CFA-49E3-BDAC-C97A628BF17D}" presName="space" presStyleCnt="0"/>
      <dgm:spPr/>
    </dgm:pt>
    <dgm:pt modelId="{351A71EE-FCDE-4BF4-8D38-12106C54882B}" type="pres">
      <dgm:prSet presAssocID="{4479051C-4ECC-47BC-8FBF-D24F8ABAD751}" presName="composite" presStyleCnt="0"/>
      <dgm:spPr/>
    </dgm:pt>
    <dgm:pt modelId="{DADEFB03-5515-4279-9043-3E9EA5FC9BB6}" type="pres">
      <dgm:prSet presAssocID="{4479051C-4ECC-47BC-8FBF-D24F8ABAD751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4FD118D3-0779-4972-A897-62BF43D77D78}" type="pres">
      <dgm:prSet presAssocID="{4479051C-4ECC-47BC-8FBF-D24F8ABAD751}" presName="desTx" presStyleLbl="alignAccFollowNode1" presStyleIdx="2" presStyleCnt="5">
        <dgm:presLayoutVars>
          <dgm:bulletEnabled val="1"/>
        </dgm:presLayoutVars>
      </dgm:prSet>
      <dgm:spPr/>
    </dgm:pt>
    <dgm:pt modelId="{605193DC-E9EC-4B53-9EA0-0A07B42B9197}" type="pres">
      <dgm:prSet presAssocID="{ECB76471-81C7-413D-A907-067B645D2469}" presName="space" presStyleCnt="0"/>
      <dgm:spPr/>
    </dgm:pt>
    <dgm:pt modelId="{832855C0-DAC7-456D-909E-E451BD49DF8F}" type="pres">
      <dgm:prSet presAssocID="{C746450A-9A0F-43C3-9849-B74A1F7B56F6}" presName="composite" presStyleCnt="0"/>
      <dgm:spPr/>
    </dgm:pt>
    <dgm:pt modelId="{CEF479F5-5417-4E18-8669-5D5C2BAB3B12}" type="pres">
      <dgm:prSet presAssocID="{C746450A-9A0F-43C3-9849-B74A1F7B56F6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B0D46F18-B3AC-4A76-8014-A591075BCA12}" type="pres">
      <dgm:prSet presAssocID="{C746450A-9A0F-43C3-9849-B74A1F7B56F6}" presName="desTx" presStyleLbl="alignAccFollowNode1" presStyleIdx="3" presStyleCnt="5">
        <dgm:presLayoutVars>
          <dgm:bulletEnabled val="1"/>
        </dgm:presLayoutVars>
      </dgm:prSet>
      <dgm:spPr/>
    </dgm:pt>
    <dgm:pt modelId="{EECC498B-7CD2-47D6-B4E8-11AFD255D527}" type="pres">
      <dgm:prSet presAssocID="{8CDB54AB-ABCA-4295-9833-6AD4D05C4CAE}" presName="space" presStyleCnt="0"/>
      <dgm:spPr/>
    </dgm:pt>
    <dgm:pt modelId="{08E10401-8B05-41FD-BB78-2FC3DDDFB638}" type="pres">
      <dgm:prSet presAssocID="{2CDA7605-3E64-48DF-8DDF-BBDF6D021EEC}" presName="composite" presStyleCnt="0"/>
      <dgm:spPr/>
    </dgm:pt>
    <dgm:pt modelId="{746C504C-B58E-42F5-B4F1-A3738776C4CC}" type="pres">
      <dgm:prSet presAssocID="{2CDA7605-3E64-48DF-8DDF-BBDF6D021EEC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B80FA2DA-F017-4C25-8820-8D2110F20227}" type="pres">
      <dgm:prSet presAssocID="{2CDA7605-3E64-48DF-8DDF-BBDF6D021EEC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42B2CD3A-16C0-4392-A02F-C0712EB91AEF}" srcId="{2CDA7605-3E64-48DF-8DDF-BBDF6D021EEC}" destId="{FD51B31F-7B7B-4F95-A41D-D7A6B95AC129}" srcOrd="0" destOrd="0" parTransId="{EA8D98A9-23ED-44E2-99F9-D3131ABBDF04}" sibTransId="{A0518E7A-E606-4ABF-B245-3489BE25C66D}"/>
    <dgm:cxn modelId="{9518FE3D-DE5D-454C-8067-9135E3B929D9}" type="presOf" srcId="{C51866C8-BA3F-4283-88DC-DD6D3B47F767}" destId="{4FD118D3-0779-4972-A897-62BF43D77D78}" srcOrd="0" destOrd="0" presId="urn:microsoft.com/office/officeart/2005/8/layout/hList1"/>
    <dgm:cxn modelId="{DF74605B-6C9A-49FA-BF77-40AFCD415F3E}" srcId="{98E0BEF6-E009-46BE-881C-B090032872BF}" destId="{4479051C-4ECC-47BC-8FBF-D24F8ABAD751}" srcOrd="2" destOrd="0" parTransId="{74D35171-8E67-4FF4-88B9-8576A903CE1D}" sibTransId="{ECB76471-81C7-413D-A907-067B645D2469}"/>
    <dgm:cxn modelId="{4CF79542-81AA-4E07-956C-273FFEECFB78}" type="presOf" srcId="{4479051C-4ECC-47BC-8FBF-D24F8ABAD751}" destId="{DADEFB03-5515-4279-9043-3E9EA5FC9BB6}" srcOrd="0" destOrd="0" presId="urn:microsoft.com/office/officeart/2005/8/layout/hList1"/>
    <dgm:cxn modelId="{39130A63-93B6-4B5F-B222-FAD936A2FE10}" type="presOf" srcId="{4D199789-AB58-45BA-AD87-9B9DE1CDB00F}" destId="{B0D46F18-B3AC-4A76-8014-A591075BCA12}" srcOrd="0" destOrd="0" presId="urn:microsoft.com/office/officeart/2005/8/layout/hList1"/>
    <dgm:cxn modelId="{C92FD965-4331-4557-A9EE-798751A5DC39}" srcId="{FDEB1617-2CE6-4EAB-9FCD-A2E53AD15FAE}" destId="{8721CA89-765E-4A2D-BF5E-F8E023C3D555}" srcOrd="0" destOrd="0" parTransId="{917CC471-20AE-4B30-B8D9-3F9B9B307641}" sibTransId="{4C7F1D40-AFBD-4AAE-9271-A603795BF37A}"/>
    <dgm:cxn modelId="{61D4DE67-06A5-44ED-9649-6FB64ED5E019}" srcId="{C746450A-9A0F-43C3-9849-B74A1F7B56F6}" destId="{4D199789-AB58-45BA-AD87-9B9DE1CDB00F}" srcOrd="0" destOrd="0" parTransId="{4B28E01B-A18E-464B-BDA3-669E8B711F78}" sibTransId="{BE335CF9-D8A2-452A-B2EB-A2779F9662BA}"/>
    <dgm:cxn modelId="{DED3F147-E5A0-4A12-B3B1-70F8E64ED2B3}" type="presOf" srcId="{98E0BEF6-E009-46BE-881C-B090032872BF}" destId="{36CBD75B-66C1-4A62-A880-9264A53C5FDA}" srcOrd="0" destOrd="0" presId="urn:microsoft.com/office/officeart/2005/8/layout/hList1"/>
    <dgm:cxn modelId="{03843A4B-503D-4DD7-9FCC-E6D60153EFA1}" srcId="{98E0BEF6-E009-46BE-881C-B090032872BF}" destId="{2CDA7605-3E64-48DF-8DDF-BBDF6D021EEC}" srcOrd="4" destOrd="0" parTransId="{CF0978B3-DC06-47C7-BB23-666D502AF633}" sibTransId="{4BBE0FFD-6A77-4D61-B324-A01F58E9BC4F}"/>
    <dgm:cxn modelId="{179D9E6F-AF2F-48F5-A9BB-F8E363C6791D}" srcId="{98E0BEF6-E009-46BE-881C-B090032872BF}" destId="{C746450A-9A0F-43C3-9849-B74A1F7B56F6}" srcOrd="3" destOrd="0" parTransId="{096581BA-22B0-4160-9EDE-5AB964ACBB5C}" sibTransId="{8CDB54AB-ABCA-4295-9833-6AD4D05C4CAE}"/>
    <dgm:cxn modelId="{136E4152-E944-46C8-AAD9-D97E7988E588}" type="presOf" srcId="{FD51B31F-7B7B-4F95-A41D-D7A6B95AC129}" destId="{B80FA2DA-F017-4C25-8820-8D2110F20227}" srcOrd="0" destOrd="0" presId="urn:microsoft.com/office/officeart/2005/8/layout/hList1"/>
    <dgm:cxn modelId="{F6189D7A-0F40-42FC-A7D0-B893FB7EF1CE}" srcId="{98E0BEF6-E009-46BE-881C-B090032872BF}" destId="{61CF0754-891B-4354-B688-1C4EF716F8BC}" srcOrd="0" destOrd="0" parTransId="{31215F38-D713-4A65-B7E9-E02DD1A0359C}" sibTransId="{F938D48F-8A6F-4ECD-92F5-9A9489E37D0D}"/>
    <dgm:cxn modelId="{2B9D9788-9D1D-42BE-B80E-5DA5EE5DCEF4}" srcId="{98E0BEF6-E009-46BE-881C-B090032872BF}" destId="{FDEB1617-2CE6-4EAB-9FCD-A2E53AD15FAE}" srcOrd="1" destOrd="0" parTransId="{D9B8638E-B4F4-4BF7-BC54-C58A8CD4EE29}" sibTransId="{CF6B85BB-3CFA-49E3-BDAC-C97A628BF17D}"/>
    <dgm:cxn modelId="{D159748A-2189-47C3-8F1D-E8049A7202B4}" type="presOf" srcId="{D22B2486-8818-4512-B59D-6E6E771B6C1A}" destId="{FBFAEB37-70E3-419E-BD67-7A4402D1E82D}" srcOrd="0" destOrd="0" presId="urn:microsoft.com/office/officeart/2005/8/layout/hList1"/>
    <dgm:cxn modelId="{7A434491-55A9-4491-92E2-D61E2062995D}" type="presOf" srcId="{61CF0754-891B-4354-B688-1C4EF716F8BC}" destId="{664C143E-11B9-49DF-AE24-45A99D60FD37}" srcOrd="0" destOrd="0" presId="urn:microsoft.com/office/officeart/2005/8/layout/hList1"/>
    <dgm:cxn modelId="{637D1B94-FA77-49F2-953E-60643B832280}" type="presOf" srcId="{C746450A-9A0F-43C3-9849-B74A1F7B56F6}" destId="{CEF479F5-5417-4E18-8669-5D5C2BAB3B12}" srcOrd="0" destOrd="0" presId="urn:microsoft.com/office/officeart/2005/8/layout/hList1"/>
    <dgm:cxn modelId="{710CE69C-AB90-4607-8168-206D8FF93263}" type="presOf" srcId="{8721CA89-765E-4A2D-BF5E-F8E023C3D555}" destId="{90B65B9A-D253-4301-9A9B-494FB98ECFAD}" srcOrd="0" destOrd="0" presId="urn:microsoft.com/office/officeart/2005/8/layout/hList1"/>
    <dgm:cxn modelId="{8DA246A4-8186-430F-AA64-7BE5CDE92B7C}" srcId="{4479051C-4ECC-47BC-8FBF-D24F8ABAD751}" destId="{C51866C8-BA3F-4283-88DC-DD6D3B47F767}" srcOrd="0" destOrd="0" parTransId="{568C491E-54B5-420F-8895-1102305B1894}" sibTransId="{69B41A71-4BAE-4BDF-BC12-21B9735D70AC}"/>
    <dgm:cxn modelId="{821C4DC4-0439-4B73-AF26-68D608975FC7}" srcId="{61CF0754-891B-4354-B688-1C4EF716F8BC}" destId="{D22B2486-8818-4512-B59D-6E6E771B6C1A}" srcOrd="0" destOrd="0" parTransId="{0EA20524-5C6D-4D7F-86BF-ED2AE4D37CBE}" sibTransId="{A615E2D3-2955-4DFA-97A0-BDD01D366755}"/>
    <dgm:cxn modelId="{37DC96E6-D843-48A7-995F-49E0640DF7FB}" type="presOf" srcId="{FDEB1617-2CE6-4EAB-9FCD-A2E53AD15FAE}" destId="{267516E0-DDD5-4328-94CC-A45457D4076A}" srcOrd="0" destOrd="0" presId="urn:microsoft.com/office/officeart/2005/8/layout/hList1"/>
    <dgm:cxn modelId="{9F6AA3F7-BC72-458C-B6A7-B82F49D7A2A9}" type="presOf" srcId="{2CDA7605-3E64-48DF-8DDF-BBDF6D021EEC}" destId="{746C504C-B58E-42F5-B4F1-A3738776C4CC}" srcOrd="0" destOrd="0" presId="urn:microsoft.com/office/officeart/2005/8/layout/hList1"/>
    <dgm:cxn modelId="{C9C6E8C1-D947-43AE-85A6-A864E0C7ACBA}" type="presParOf" srcId="{36CBD75B-66C1-4A62-A880-9264A53C5FDA}" destId="{50717FDB-850B-4B5B-9B05-0698333B218E}" srcOrd="0" destOrd="0" presId="urn:microsoft.com/office/officeart/2005/8/layout/hList1"/>
    <dgm:cxn modelId="{4208F0EA-2329-41CF-B2B0-02F57D41088E}" type="presParOf" srcId="{50717FDB-850B-4B5B-9B05-0698333B218E}" destId="{664C143E-11B9-49DF-AE24-45A99D60FD37}" srcOrd="0" destOrd="0" presId="urn:microsoft.com/office/officeart/2005/8/layout/hList1"/>
    <dgm:cxn modelId="{333B2302-BD0A-4730-8A57-8AC70D8D893B}" type="presParOf" srcId="{50717FDB-850B-4B5B-9B05-0698333B218E}" destId="{FBFAEB37-70E3-419E-BD67-7A4402D1E82D}" srcOrd="1" destOrd="0" presId="urn:microsoft.com/office/officeart/2005/8/layout/hList1"/>
    <dgm:cxn modelId="{8063E8A6-97F2-4321-880F-1B1DB8DB9ACD}" type="presParOf" srcId="{36CBD75B-66C1-4A62-A880-9264A53C5FDA}" destId="{7D1D3A46-8481-4A41-A97A-0AF0C03ECFDE}" srcOrd="1" destOrd="0" presId="urn:microsoft.com/office/officeart/2005/8/layout/hList1"/>
    <dgm:cxn modelId="{0906096D-BE6D-417C-9736-EFB3F7A79831}" type="presParOf" srcId="{36CBD75B-66C1-4A62-A880-9264A53C5FDA}" destId="{7FDF704D-1198-4FD6-A952-5BE39E190478}" srcOrd="2" destOrd="0" presId="urn:microsoft.com/office/officeart/2005/8/layout/hList1"/>
    <dgm:cxn modelId="{9BCC1071-D48D-43E0-BF5A-276430E0E641}" type="presParOf" srcId="{7FDF704D-1198-4FD6-A952-5BE39E190478}" destId="{267516E0-DDD5-4328-94CC-A45457D4076A}" srcOrd="0" destOrd="0" presId="urn:microsoft.com/office/officeart/2005/8/layout/hList1"/>
    <dgm:cxn modelId="{8A09950A-66C5-43D6-AE39-272A26DE512A}" type="presParOf" srcId="{7FDF704D-1198-4FD6-A952-5BE39E190478}" destId="{90B65B9A-D253-4301-9A9B-494FB98ECFAD}" srcOrd="1" destOrd="0" presId="urn:microsoft.com/office/officeart/2005/8/layout/hList1"/>
    <dgm:cxn modelId="{90EAA2DA-50BF-42C0-8EBF-51C78CA99689}" type="presParOf" srcId="{36CBD75B-66C1-4A62-A880-9264A53C5FDA}" destId="{6B60872B-A34E-48C0-8225-EDB7E51A9ED6}" srcOrd="3" destOrd="0" presId="urn:microsoft.com/office/officeart/2005/8/layout/hList1"/>
    <dgm:cxn modelId="{AA266F47-A412-4205-998C-95CA62B5A79F}" type="presParOf" srcId="{36CBD75B-66C1-4A62-A880-9264A53C5FDA}" destId="{351A71EE-FCDE-4BF4-8D38-12106C54882B}" srcOrd="4" destOrd="0" presId="urn:microsoft.com/office/officeart/2005/8/layout/hList1"/>
    <dgm:cxn modelId="{9710A158-E4AE-4896-B3A0-C14BF7EFC4A9}" type="presParOf" srcId="{351A71EE-FCDE-4BF4-8D38-12106C54882B}" destId="{DADEFB03-5515-4279-9043-3E9EA5FC9BB6}" srcOrd="0" destOrd="0" presId="urn:microsoft.com/office/officeart/2005/8/layout/hList1"/>
    <dgm:cxn modelId="{1A7AF9D9-CEE5-467A-955F-00325B9D9FAA}" type="presParOf" srcId="{351A71EE-FCDE-4BF4-8D38-12106C54882B}" destId="{4FD118D3-0779-4972-A897-62BF43D77D78}" srcOrd="1" destOrd="0" presId="urn:microsoft.com/office/officeart/2005/8/layout/hList1"/>
    <dgm:cxn modelId="{9C3D2159-8D95-427F-8802-E7011050F137}" type="presParOf" srcId="{36CBD75B-66C1-4A62-A880-9264A53C5FDA}" destId="{605193DC-E9EC-4B53-9EA0-0A07B42B9197}" srcOrd="5" destOrd="0" presId="urn:microsoft.com/office/officeart/2005/8/layout/hList1"/>
    <dgm:cxn modelId="{DEAF393B-CCDA-4713-8467-57A2251C58BC}" type="presParOf" srcId="{36CBD75B-66C1-4A62-A880-9264A53C5FDA}" destId="{832855C0-DAC7-456D-909E-E451BD49DF8F}" srcOrd="6" destOrd="0" presId="urn:microsoft.com/office/officeart/2005/8/layout/hList1"/>
    <dgm:cxn modelId="{48FBE58C-1C93-41A3-BA52-959DF505896B}" type="presParOf" srcId="{832855C0-DAC7-456D-909E-E451BD49DF8F}" destId="{CEF479F5-5417-4E18-8669-5D5C2BAB3B12}" srcOrd="0" destOrd="0" presId="urn:microsoft.com/office/officeart/2005/8/layout/hList1"/>
    <dgm:cxn modelId="{0B4BF8C3-450A-4A89-9484-27173087156C}" type="presParOf" srcId="{832855C0-DAC7-456D-909E-E451BD49DF8F}" destId="{B0D46F18-B3AC-4A76-8014-A591075BCA12}" srcOrd="1" destOrd="0" presId="urn:microsoft.com/office/officeart/2005/8/layout/hList1"/>
    <dgm:cxn modelId="{65D4C8B5-F64B-4FBE-B4DD-A83F8699FD25}" type="presParOf" srcId="{36CBD75B-66C1-4A62-A880-9264A53C5FDA}" destId="{EECC498B-7CD2-47D6-B4E8-11AFD255D527}" srcOrd="7" destOrd="0" presId="urn:microsoft.com/office/officeart/2005/8/layout/hList1"/>
    <dgm:cxn modelId="{43E29167-D5E2-4812-A7EB-D06AB13351EB}" type="presParOf" srcId="{36CBD75B-66C1-4A62-A880-9264A53C5FDA}" destId="{08E10401-8B05-41FD-BB78-2FC3DDDFB638}" srcOrd="8" destOrd="0" presId="urn:microsoft.com/office/officeart/2005/8/layout/hList1"/>
    <dgm:cxn modelId="{77FF7797-B837-44A9-9D6C-C5B1BE2E9D01}" type="presParOf" srcId="{08E10401-8B05-41FD-BB78-2FC3DDDFB638}" destId="{746C504C-B58E-42F5-B4F1-A3738776C4CC}" srcOrd="0" destOrd="0" presId="urn:microsoft.com/office/officeart/2005/8/layout/hList1"/>
    <dgm:cxn modelId="{7CFE37D2-824D-442D-85C7-505DB54E306F}" type="presParOf" srcId="{08E10401-8B05-41FD-BB78-2FC3DDDFB638}" destId="{B80FA2DA-F017-4C25-8820-8D2110F2022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6963BE-3234-4D10-B69B-773D74A82634}" type="doc">
      <dgm:prSet loTypeId="urn:microsoft.com/office/officeart/2005/8/layout/cycle5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E139F2-FC3E-47DD-8436-B95F01CF4B30}">
      <dgm:prSet phldrT="[Text]" phldr="0"/>
      <dgm:spPr/>
      <dgm:t>
        <a:bodyPr/>
        <a:lstStyle/>
        <a:p>
          <a:r>
            <a:rPr lang="en-US" dirty="0"/>
            <a:t>Set Goal</a:t>
          </a:r>
        </a:p>
      </dgm:t>
    </dgm:pt>
    <dgm:pt modelId="{40D98B5C-3B1E-49BC-8EE1-9D1E6E05B4E6}" type="parTrans" cxnId="{E1405AA3-655A-47D8-9FB3-3D45076B4F97}">
      <dgm:prSet/>
      <dgm:spPr/>
      <dgm:t>
        <a:bodyPr/>
        <a:lstStyle/>
        <a:p>
          <a:endParaRPr lang="en-US"/>
        </a:p>
      </dgm:t>
    </dgm:pt>
    <dgm:pt modelId="{10B193D0-837D-4B37-B57B-C57E81EDF98A}" type="sibTrans" cxnId="{E1405AA3-655A-47D8-9FB3-3D45076B4F97}">
      <dgm:prSet/>
      <dgm:spPr/>
      <dgm:t>
        <a:bodyPr/>
        <a:lstStyle/>
        <a:p>
          <a:endParaRPr lang="en-US"/>
        </a:p>
      </dgm:t>
    </dgm:pt>
    <dgm:pt modelId="{64C46E7A-AF28-494A-A185-8CA30659CCC4}">
      <dgm:prSet phldrT="[Text]" phldr="0"/>
      <dgm:spPr/>
      <dgm:t>
        <a:bodyPr/>
        <a:lstStyle/>
        <a:p>
          <a:r>
            <a:rPr lang="en-US" dirty="0"/>
            <a:t>Define Action Steps</a:t>
          </a:r>
        </a:p>
      </dgm:t>
    </dgm:pt>
    <dgm:pt modelId="{3ADC70EC-0C9E-4B90-8669-242FC2CD9324}" type="parTrans" cxnId="{0435AA30-1856-4067-BA00-A22A4236BA80}">
      <dgm:prSet/>
      <dgm:spPr/>
      <dgm:t>
        <a:bodyPr/>
        <a:lstStyle/>
        <a:p>
          <a:endParaRPr lang="en-US"/>
        </a:p>
      </dgm:t>
    </dgm:pt>
    <dgm:pt modelId="{06EFE458-C909-4F7E-B93A-9849052CD574}" type="sibTrans" cxnId="{0435AA30-1856-4067-BA00-A22A4236BA80}">
      <dgm:prSet/>
      <dgm:spPr/>
      <dgm:t>
        <a:bodyPr/>
        <a:lstStyle/>
        <a:p>
          <a:endParaRPr lang="en-US"/>
        </a:p>
      </dgm:t>
    </dgm:pt>
    <dgm:pt modelId="{EC735463-BB03-48BC-B10E-3158EF58EE03}">
      <dgm:prSet phldrT="[Text]" phldr="0"/>
      <dgm:spPr/>
      <dgm:t>
        <a:bodyPr/>
        <a:lstStyle/>
        <a:p>
          <a:r>
            <a:rPr lang="en-US" dirty="0"/>
            <a:t>Review Progress</a:t>
          </a:r>
        </a:p>
      </dgm:t>
    </dgm:pt>
    <dgm:pt modelId="{B4508342-EF19-4D55-BA64-1CE6E01CF2DD}" type="parTrans" cxnId="{96A8F449-AF92-4C5E-9D94-6379AF276321}">
      <dgm:prSet/>
      <dgm:spPr/>
      <dgm:t>
        <a:bodyPr/>
        <a:lstStyle/>
        <a:p>
          <a:endParaRPr lang="en-US"/>
        </a:p>
      </dgm:t>
    </dgm:pt>
    <dgm:pt modelId="{7348BF4B-7384-4903-8240-3671DBF2C7CE}" type="sibTrans" cxnId="{96A8F449-AF92-4C5E-9D94-6379AF276321}">
      <dgm:prSet/>
      <dgm:spPr/>
      <dgm:t>
        <a:bodyPr/>
        <a:lstStyle/>
        <a:p>
          <a:endParaRPr lang="en-US"/>
        </a:p>
      </dgm:t>
    </dgm:pt>
    <dgm:pt modelId="{74D03714-7DFE-4671-94E6-399E50CB0BDA}">
      <dgm:prSet phldrT="[Text]" phldr="0"/>
      <dgm:spPr/>
      <dgm:t>
        <a:bodyPr/>
        <a:lstStyle/>
        <a:p>
          <a:r>
            <a:rPr lang="en-US" dirty="0"/>
            <a:t>Adjust</a:t>
          </a:r>
        </a:p>
      </dgm:t>
    </dgm:pt>
    <dgm:pt modelId="{608D6EE7-B8C9-4DDA-BFD9-03159C2D478B}" type="parTrans" cxnId="{241FF9AD-086B-485E-902F-C4A1FDD769D8}">
      <dgm:prSet/>
      <dgm:spPr/>
      <dgm:t>
        <a:bodyPr/>
        <a:lstStyle/>
        <a:p>
          <a:endParaRPr lang="en-US"/>
        </a:p>
      </dgm:t>
    </dgm:pt>
    <dgm:pt modelId="{2CB6687E-0F0B-4D47-885D-134947A3C368}" type="sibTrans" cxnId="{241FF9AD-086B-485E-902F-C4A1FDD769D8}">
      <dgm:prSet/>
      <dgm:spPr/>
      <dgm:t>
        <a:bodyPr/>
        <a:lstStyle/>
        <a:p>
          <a:endParaRPr lang="en-US"/>
        </a:p>
      </dgm:t>
    </dgm:pt>
    <dgm:pt modelId="{05060A77-478F-47AC-8691-E5F8242FB1E0}">
      <dgm:prSet phldrT="[Text]" phldr="0"/>
      <dgm:spPr/>
      <dgm:t>
        <a:bodyPr/>
        <a:lstStyle/>
        <a:p>
          <a:r>
            <a:rPr lang="en-US" dirty="0"/>
            <a:t>Verify Achievement</a:t>
          </a:r>
        </a:p>
      </dgm:t>
    </dgm:pt>
    <dgm:pt modelId="{FCA85D5C-5B6D-4AF8-AA1A-F0CBE827AEE9}" type="parTrans" cxnId="{007DFA04-9A38-4F1B-B507-A50DE872240B}">
      <dgm:prSet/>
      <dgm:spPr/>
      <dgm:t>
        <a:bodyPr/>
        <a:lstStyle/>
        <a:p>
          <a:endParaRPr lang="en-US"/>
        </a:p>
      </dgm:t>
    </dgm:pt>
    <dgm:pt modelId="{DF0BDBA2-55E0-42A6-898A-F43459C241FD}" type="sibTrans" cxnId="{007DFA04-9A38-4F1B-B507-A50DE872240B}">
      <dgm:prSet/>
      <dgm:spPr/>
      <dgm:t>
        <a:bodyPr/>
        <a:lstStyle/>
        <a:p>
          <a:endParaRPr lang="en-US"/>
        </a:p>
      </dgm:t>
    </dgm:pt>
    <dgm:pt modelId="{52922121-D512-48B8-9F7D-9A5361C0234E}" type="pres">
      <dgm:prSet presAssocID="{856963BE-3234-4D10-B69B-773D74A82634}" presName="cycle" presStyleCnt="0">
        <dgm:presLayoutVars>
          <dgm:dir/>
          <dgm:resizeHandles val="exact"/>
        </dgm:presLayoutVars>
      </dgm:prSet>
      <dgm:spPr/>
    </dgm:pt>
    <dgm:pt modelId="{00E627A6-8502-4A5B-89C4-1A31F5B5E9D4}" type="pres">
      <dgm:prSet presAssocID="{1CE139F2-FC3E-47DD-8436-B95F01CF4B30}" presName="node" presStyleLbl="node1" presStyleIdx="0" presStyleCnt="5">
        <dgm:presLayoutVars>
          <dgm:bulletEnabled val="1"/>
        </dgm:presLayoutVars>
      </dgm:prSet>
      <dgm:spPr/>
    </dgm:pt>
    <dgm:pt modelId="{625B46B4-B89D-45D2-A662-2A90BC5ED8EB}" type="pres">
      <dgm:prSet presAssocID="{1CE139F2-FC3E-47DD-8436-B95F01CF4B30}" presName="spNode" presStyleCnt="0"/>
      <dgm:spPr/>
    </dgm:pt>
    <dgm:pt modelId="{A747AAE3-2FDC-47FD-8C08-64ED77667858}" type="pres">
      <dgm:prSet presAssocID="{10B193D0-837D-4B37-B57B-C57E81EDF98A}" presName="sibTrans" presStyleLbl="sibTrans1D1" presStyleIdx="0" presStyleCnt="5"/>
      <dgm:spPr/>
    </dgm:pt>
    <dgm:pt modelId="{7886430D-6325-47BB-BF0E-F07A0B222770}" type="pres">
      <dgm:prSet presAssocID="{64C46E7A-AF28-494A-A185-8CA30659CCC4}" presName="node" presStyleLbl="node1" presStyleIdx="1" presStyleCnt="5">
        <dgm:presLayoutVars>
          <dgm:bulletEnabled val="1"/>
        </dgm:presLayoutVars>
      </dgm:prSet>
      <dgm:spPr/>
    </dgm:pt>
    <dgm:pt modelId="{D19D4F2C-7FA5-4D23-95B5-3516DE4B835C}" type="pres">
      <dgm:prSet presAssocID="{64C46E7A-AF28-494A-A185-8CA30659CCC4}" presName="spNode" presStyleCnt="0"/>
      <dgm:spPr/>
    </dgm:pt>
    <dgm:pt modelId="{E4FF5191-C237-497E-A44D-363884BD2628}" type="pres">
      <dgm:prSet presAssocID="{06EFE458-C909-4F7E-B93A-9849052CD574}" presName="sibTrans" presStyleLbl="sibTrans1D1" presStyleIdx="1" presStyleCnt="5"/>
      <dgm:spPr/>
    </dgm:pt>
    <dgm:pt modelId="{EDBAEC24-A609-4D66-B0C1-E4954FF76A27}" type="pres">
      <dgm:prSet presAssocID="{EC735463-BB03-48BC-B10E-3158EF58EE03}" presName="node" presStyleLbl="node1" presStyleIdx="2" presStyleCnt="5">
        <dgm:presLayoutVars>
          <dgm:bulletEnabled val="1"/>
        </dgm:presLayoutVars>
      </dgm:prSet>
      <dgm:spPr/>
    </dgm:pt>
    <dgm:pt modelId="{073AD6D9-65B9-4D84-B9A4-909CAFD711B2}" type="pres">
      <dgm:prSet presAssocID="{EC735463-BB03-48BC-B10E-3158EF58EE03}" presName="spNode" presStyleCnt="0"/>
      <dgm:spPr/>
    </dgm:pt>
    <dgm:pt modelId="{8963EE6C-1518-4A47-BC4F-78C2FFB5E326}" type="pres">
      <dgm:prSet presAssocID="{7348BF4B-7384-4903-8240-3671DBF2C7CE}" presName="sibTrans" presStyleLbl="sibTrans1D1" presStyleIdx="2" presStyleCnt="5"/>
      <dgm:spPr/>
    </dgm:pt>
    <dgm:pt modelId="{7ED9C28B-8744-4854-8CE9-6633F7FAD570}" type="pres">
      <dgm:prSet presAssocID="{74D03714-7DFE-4671-94E6-399E50CB0BDA}" presName="node" presStyleLbl="node1" presStyleIdx="3" presStyleCnt="5">
        <dgm:presLayoutVars>
          <dgm:bulletEnabled val="1"/>
        </dgm:presLayoutVars>
      </dgm:prSet>
      <dgm:spPr/>
    </dgm:pt>
    <dgm:pt modelId="{D48984F6-7A8D-4137-A6BD-F1A461FC837A}" type="pres">
      <dgm:prSet presAssocID="{74D03714-7DFE-4671-94E6-399E50CB0BDA}" presName="spNode" presStyleCnt="0"/>
      <dgm:spPr/>
    </dgm:pt>
    <dgm:pt modelId="{E3B42C20-4176-4DDA-B9A3-E5278A787FE4}" type="pres">
      <dgm:prSet presAssocID="{2CB6687E-0F0B-4D47-885D-134947A3C368}" presName="sibTrans" presStyleLbl="sibTrans1D1" presStyleIdx="3" presStyleCnt="5"/>
      <dgm:spPr/>
    </dgm:pt>
    <dgm:pt modelId="{AD896831-5381-447C-8BD0-661E29158A83}" type="pres">
      <dgm:prSet presAssocID="{05060A77-478F-47AC-8691-E5F8242FB1E0}" presName="node" presStyleLbl="node1" presStyleIdx="4" presStyleCnt="5">
        <dgm:presLayoutVars>
          <dgm:bulletEnabled val="1"/>
        </dgm:presLayoutVars>
      </dgm:prSet>
      <dgm:spPr/>
    </dgm:pt>
    <dgm:pt modelId="{BFC122BE-ED99-4A25-B1A2-0F41C94ECFEE}" type="pres">
      <dgm:prSet presAssocID="{05060A77-478F-47AC-8691-E5F8242FB1E0}" presName="spNode" presStyleCnt="0"/>
      <dgm:spPr/>
    </dgm:pt>
    <dgm:pt modelId="{141567B0-1BA9-4AAD-8912-C5F25797C854}" type="pres">
      <dgm:prSet presAssocID="{DF0BDBA2-55E0-42A6-898A-F43459C241FD}" presName="sibTrans" presStyleLbl="sibTrans1D1" presStyleIdx="4" presStyleCnt="5"/>
      <dgm:spPr/>
    </dgm:pt>
  </dgm:ptLst>
  <dgm:cxnLst>
    <dgm:cxn modelId="{9CC4BA04-D8B0-4483-B0C9-DD1A3ABCB402}" type="presOf" srcId="{7348BF4B-7384-4903-8240-3671DBF2C7CE}" destId="{8963EE6C-1518-4A47-BC4F-78C2FFB5E326}" srcOrd="0" destOrd="0" presId="urn:microsoft.com/office/officeart/2005/8/layout/cycle5"/>
    <dgm:cxn modelId="{007DFA04-9A38-4F1B-B507-A50DE872240B}" srcId="{856963BE-3234-4D10-B69B-773D74A82634}" destId="{05060A77-478F-47AC-8691-E5F8242FB1E0}" srcOrd="4" destOrd="0" parTransId="{FCA85D5C-5B6D-4AF8-AA1A-F0CBE827AEE9}" sibTransId="{DF0BDBA2-55E0-42A6-898A-F43459C241FD}"/>
    <dgm:cxn modelId="{0435AA30-1856-4067-BA00-A22A4236BA80}" srcId="{856963BE-3234-4D10-B69B-773D74A82634}" destId="{64C46E7A-AF28-494A-A185-8CA30659CCC4}" srcOrd="1" destOrd="0" parTransId="{3ADC70EC-0C9E-4B90-8669-242FC2CD9324}" sibTransId="{06EFE458-C909-4F7E-B93A-9849052CD574}"/>
    <dgm:cxn modelId="{9A2D8E69-4A8A-4F64-B45A-411B164419CA}" type="presOf" srcId="{74D03714-7DFE-4671-94E6-399E50CB0BDA}" destId="{7ED9C28B-8744-4854-8CE9-6633F7FAD570}" srcOrd="0" destOrd="0" presId="urn:microsoft.com/office/officeart/2005/8/layout/cycle5"/>
    <dgm:cxn modelId="{6B86A969-8207-4732-A4B5-0F971351C1F0}" type="presOf" srcId="{05060A77-478F-47AC-8691-E5F8242FB1E0}" destId="{AD896831-5381-447C-8BD0-661E29158A83}" srcOrd="0" destOrd="0" presId="urn:microsoft.com/office/officeart/2005/8/layout/cycle5"/>
    <dgm:cxn modelId="{96A8F449-AF92-4C5E-9D94-6379AF276321}" srcId="{856963BE-3234-4D10-B69B-773D74A82634}" destId="{EC735463-BB03-48BC-B10E-3158EF58EE03}" srcOrd="2" destOrd="0" parTransId="{B4508342-EF19-4D55-BA64-1CE6E01CF2DD}" sibTransId="{7348BF4B-7384-4903-8240-3671DBF2C7CE}"/>
    <dgm:cxn modelId="{966BE34F-30A1-4A81-9868-ED9A34A90673}" type="presOf" srcId="{1CE139F2-FC3E-47DD-8436-B95F01CF4B30}" destId="{00E627A6-8502-4A5B-89C4-1A31F5B5E9D4}" srcOrd="0" destOrd="0" presId="urn:microsoft.com/office/officeart/2005/8/layout/cycle5"/>
    <dgm:cxn modelId="{E1405AA3-655A-47D8-9FB3-3D45076B4F97}" srcId="{856963BE-3234-4D10-B69B-773D74A82634}" destId="{1CE139F2-FC3E-47DD-8436-B95F01CF4B30}" srcOrd="0" destOrd="0" parTransId="{40D98B5C-3B1E-49BC-8EE1-9D1E6E05B4E6}" sibTransId="{10B193D0-837D-4B37-B57B-C57E81EDF98A}"/>
    <dgm:cxn modelId="{299A08AB-3684-4C95-9714-64983F0A8512}" type="presOf" srcId="{856963BE-3234-4D10-B69B-773D74A82634}" destId="{52922121-D512-48B8-9F7D-9A5361C0234E}" srcOrd="0" destOrd="0" presId="urn:microsoft.com/office/officeart/2005/8/layout/cycle5"/>
    <dgm:cxn modelId="{241FF9AD-086B-485E-902F-C4A1FDD769D8}" srcId="{856963BE-3234-4D10-B69B-773D74A82634}" destId="{74D03714-7DFE-4671-94E6-399E50CB0BDA}" srcOrd="3" destOrd="0" parTransId="{608D6EE7-B8C9-4DDA-BFD9-03159C2D478B}" sibTransId="{2CB6687E-0F0B-4D47-885D-134947A3C368}"/>
    <dgm:cxn modelId="{5EDF4CAF-960F-49F0-8E03-C934C9864EFD}" type="presOf" srcId="{64C46E7A-AF28-494A-A185-8CA30659CCC4}" destId="{7886430D-6325-47BB-BF0E-F07A0B222770}" srcOrd="0" destOrd="0" presId="urn:microsoft.com/office/officeart/2005/8/layout/cycle5"/>
    <dgm:cxn modelId="{45D16DB8-71AE-4674-A79C-F99A54ED043E}" type="presOf" srcId="{2CB6687E-0F0B-4D47-885D-134947A3C368}" destId="{E3B42C20-4176-4DDA-B9A3-E5278A787FE4}" srcOrd="0" destOrd="0" presId="urn:microsoft.com/office/officeart/2005/8/layout/cycle5"/>
    <dgm:cxn modelId="{4DAEF5C4-E32B-48B9-99A3-7F7C8214F617}" type="presOf" srcId="{06EFE458-C909-4F7E-B93A-9849052CD574}" destId="{E4FF5191-C237-497E-A44D-363884BD2628}" srcOrd="0" destOrd="0" presId="urn:microsoft.com/office/officeart/2005/8/layout/cycle5"/>
    <dgm:cxn modelId="{A6E58ED3-8B4E-4D36-B90E-45228A981CA6}" type="presOf" srcId="{DF0BDBA2-55E0-42A6-898A-F43459C241FD}" destId="{141567B0-1BA9-4AAD-8912-C5F25797C854}" srcOrd="0" destOrd="0" presId="urn:microsoft.com/office/officeart/2005/8/layout/cycle5"/>
    <dgm:cxn modelId="{A288A3ED-9E01-4E45-B907-0636E332F98B}" type="presOf" srcId="{EC735463-BB03-48BC-B10E-3158EF58EE03}" destId="{EDBAEC24-A609-4D66-B0C1-E4954FF76A27}" srcOrd="0" destOrd="0" presId="urn:microsoft.com/office/officeart/2005/8/layout/cycle5"/>
    <dgm:cxn modelId="{A2D0D5F4-195A-41E0-B7BF-D30BE27AA94B}" type="presOf" srcId="{10B193D0-837D-4B37-B57B-C57E81EDF98A}" destId="{A747AAE3-2FDC-47FD-8C08-64ED77667858}" srcOrd="0" destOrd="0" presId="urn:microsoft.com/office/officeart/2005/8/layout/cycle5"/>
    <dgm:cxn modelId="{95F337C4-3F05-4748-BC08-A6AA3171C9FF}" type="presParOf" srcId="{52922121-D512-48B8-9F7D-9A5361C0234E}" destId="{00E627A6-8502-4A5B-89C4-1A31F5B5E9D4}" srcOrd="0" destOrd="0" presId="urn:microsoft.com/office/officeart/2005/8/layout/cycle5"/>
    <dgm:cxn modelId="{96C3461C-F2C3-4462-8BCC-9D645505B4C4}" type="presParOf" srcId="{52922121-D512-48B8-9F7D-9A5361C0234E}" destId="{625B46B4-B89D-45D2-A662-2A90BC5ED8EB}" srcOrd="1" destOrd="0" presId="urn:microsoft.com/office/officeart/2005/8/layout/cycle5"/>
    <dgm:cxn modelId="{C64CD4F7-B661-460A-83B5-3499CB895894}" type="presParOf" srcId="{52922121-D512-48B8-9F7D-9A5361C0234E}" destId="{A747AAE3-2FDC-47FD-8C08-64ED77667858}" srcOrd="2" destOrd="0" presId="urn:microsoft.com/office/officeart/2005/8/layout/cycle5"/>
    <dgm:cxn modelId="{C824C063-894F-4CC0-8E1E-92272FB68D71}" type="presParOf" srcId="{52922121-D512-48B8-9F7D-9A5361C0234E}" destId="{7886430D-6325-47BB-BF0E-F07A0B222770}" srcOrd="3" destOrd="0" presId="urn:microsoft.com/office/officeart/2005/8/layout/cycle5"/>
    <dgm:cxn modelId="{2EA73CBA-6272-47D1-9195-7D79E29E9496}" type="presParOf" srcId="{52922121-D512-48B8-9F7D-9A5361C0234E}" destId="{D19D4F2C-7FA5-4D23-95B5-3516DE4B835C}" srcOrd="4" destOrd="0" presId="urn:microsoft.com/office/officeart/2005/8/layout/cycle5"/>
    <dgm:cxn modelId="{C3940019-8C8C-46E5-98E5-016786AE0258}" type="presParOf" srcId="{52922121-D512-48B8-9F7D-9A5361C0234E}" destId="{E4FF5191-C237-497E-A44D-363884BD2628}" srcOrd="5" destOrd="0" presId="urn:microsoft.com/office/officeart/2005/8/layout/cycle5"/>
    <dgm:cxn modelId="{A4CFE9E8-A0C9-437E-9671-E1065D79829F}" type="presParOf" srcId="{52922121-D512-48B8-9F7D-9A5361C0234E}" destId="{EDBAEC24-A609-4D66-B0C1-E4954FF76A27}" srcOrd="6" destOrd="0" presId="urn:microsoft.com/office/officeart/2005/8/layout/cycle5"/>
    <dgm:cxn modelId="{527B238A-326F-4927-800F-62B396FE4245}" type="presParOf" srcId="{52922121-D512-48B8-9F7D-9A5361C0234E}" destId="{073AD6D9-65B9-4D84-B9A4-909CAFD711B2}" srcOrd="7" destOrd="0" presId="urn:microsoft.com/office/officeart/2005/8/layout/cycle5"/>
    <dgm:cxn modelId="{C144ABA6-C60A-4EB8-A2F5-6DCF635DB230}" type="presParOf" srcId="{52922121-D512-48B8-9F7D-9A5361C0234E}" destId="{8963EE6C-1518-4A47-BC4F-78C2FFB5E326}" srcOrd="8" destOrd="0" presId="urn:microsoft.com/office/officeart/2005/8/layout/cycle5"/>
    <dgm:cxn modelId="{B9A50FDC-5B45-4316-853A-D7A7284456F9}" type="presParOf" srcId="{52922121-D512-48B8-9F7D-9A5361C0234E}" destId="{7ED9C28B-8744-4854-8CE9-6633F7FAD570}" srcOrd="9" destOrd="0" presId="urn:microsoft.com/office/officeart/2005/8/layout/cycle5"/>
    <dgm:cxn modelId="{DF6F82EA-978C-4DE7-B5A7-B96AA3EC4394}" type="presParOf" srcId="{52922121-D512-48B8-9F7D-9A5361C0234E}" destId="{D48984F6-7A8D-4137-A6BD-F1A461FC837A}" srcOrd="10" destOrd="0" presId="urn:microsoft.com/office/officeart/2005/8/layout/cycle5"/>
    <dgm:cxn modelId="{7D0F1CCB-E76A-4096-B7D2-96DC2D64B027}" type="presParOf" srcId="{52922121-D512-48B8-9F7D-9A5361C0234E}" destId="{E3B42C20-4176-4DDA-B9A3-E5278A787FE4}" srcOrd="11" destOrd="0" presId="urn:microsoft.com/office/officeart/2005/8/layout/cycle5"/>
    <dgm:cxn modelId="{032CA894-ECA5-471C-8DC2-886380332CA3}" type="presParOf" srcId="{52922121-D512-48B8-9F7D-9A5361C0234E}" destId="{AD896831-5381-447C-8BD0-661E29158A83}" srcOrd="12" destOrd="0" presId="urn:microsoft.com/office/officeart/2005/8/layout/cycle5"/>
    <dgm:cxn modelId="{BD1EC9F0-81ED-4F58-8F5F-1ABBDF67F61F}" type="presParOf" srcId="{52922121-D512-48B8-9F7D-9A5361C0234E}" destId="{BFC122BE-ED99-4A25-B1A2-0F41C94ECFEE}" srcOrd="13" destOrd="0" presId="urn:microsoft.com/office/officeart/2005/8/layout/cycle5"/>
    <dgm:cxn modelId="{BF0DFC8D-851F-49F3-9D8D-802F3438EA02}" type="presParOf" srcId="{52922121-D512-48B8-9F7D-9A5361C0234E}" destId="{141567B0-1BA9-4AAD-8912-C5F25797C854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70D6B0-76E1-478A-AB2C-8205F3C5D334}">
      <dsp:nvSpPr>
        <dsp:cNvPr id="0" name=""/>
        <dsp:cNvSpPr/>
      </dsp:nvSpPr>
      <dsp:spPr>
        <a:xfrm>
          <a:off x="5983223" y="2998889"/>
          <a:ext cx="2222249" cy="2222249"/>
        </a:xfrm>
        <a:prstGeom prst="irregularSeal1">
          <a:avLst/>
        </a:prstGeom>
        <a:solidFill>
          <a:srgbClr val="FF93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Overload</a:t>
          </a:r>
        </a:p>
      </dsp:txBody>
      <dsp:txXfrm>
        <a:off x="6459258" y="3649103"/>
        <a:ext cx="1242298" cy="783651"/>
      </dsp:txXfrm>
    </dsp:sp>
    <dsp:sp modelId="{89C60855-78EA-486B-B74E-CC74A2E0BCB4}">
      <dsp:nvSpPr>
        <dsp:cNvPr id="0" name=""/>
        <dsp:cNvSpPr/>
      </dsp:nvSpPr>
      <dsp:spPr>
        <a:xfrm rot="10800000">
          <a:off x="3829349" y="3793343"/>
          <a:ext cx="2035411" cy="63334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A9CFC1-60F6-4827-8D65-3B40B33FE5FB}">
      <dsp:nvSpPr>
        <dsp:cNvPr id="0" name=""/>
        <dsp:cNvSpPr/>
      </dsp:nvSpPr>
      <dsp:spPr>
        <a:xfrm>
          <a:off x="2773781" y="3265559"/>
          <a:ext cx="2111136" cy="168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More Data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Assessments, reports, notes, recommendations</a:t>
          </a:r>
        </a:p>
      </dsp:txBody>
      <dsp:txXfrm>
        <a:off x="2823247" y="3315025"/>
        <a:ext cx="2012204" cy="1589977"/>
      </dsp:txXfrm>
    </dsp:sp>
    <dsp:sp modelId="{AAB846CB-9726-4889-A6E4-73BBC39D93EE}">
      <dsp:nvSpPr>
        <dsp:cNvPr id="0" name=""/>
        <dsp:cNvSpPr/>
      </dsp:nvSpPr>
      <dsp:spPr>
        <a:xfrm rot="13500000">
          <a:off x="4487566" y="2204267"/>
          <a:ext cx="2035411" cy="63334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47BBDF-89CC-4D18-A372-6A33C1130838}">
      <dsp:nvSpPr>
        <dsp:cNvPr id="0" name=""/>
        <dsp:cNvSpPr/>
      </dsp:nvSpPr>
      <dsp:spPr>
        <a:xfrm>
          <a:off x="3730077" y="956856"/>
          <a:ext cx="2111136" cy="168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More Voices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Treatment, supervision, case management, providers, court, attorneys</a:t>
          </a:r>
        </a:p>
      </dsp:txBody>
      <dsp:txXfrm>
        <a:off x="3779543" y="1006322"/>
        <a:ext cx="2012204" cy="1589977"/>
      </dsp:txXfrm>
    </dsp:sp>
    <dsp:sp modelId="{460CDED5-6DEA-4DED-BE18-F0B203CF56A9}">
      <dsp:nvSpPr>
        <dsp:cNvPr id="0" name=""/>
        <dsp:cNvSpPr/>
      </dsp:nvSpPr>
      <dsp:spPr>
        <a:xfrm rot="16200000">
          <a:off x="6076642" y="1546050"/>
          <a:ext cx="2035411" cy="63334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DFEFD8-66E2-47C3-A98A-16CC86AB5E69}">
      <dsp:nvSpPr>
        <dsp:cNvPr id="0" name=""/>
        <dsp:cNvSpPr/>
      </dsp:nvSpPr>
      <dsp:spPr>
        <a:xfrm>
          <a:off x="6038780" y="560"/>
          <a:ext cx="2111136" cy="168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More Goals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Compliance, safety, recovery, criminogenic needs, responsivity, client goals, stability</a:t>
          </a:r>
        </a:p>
      </dsp:txBody>
      <dsp:txXfrm>
        <a:off x="6088246" y="50026"/>
        <a:ext cx="2012204" cy="1589977"/>
      </dsp:txXfrm>
    </dsp:sp>
    <dsp:sp modelId="{1369C062-9D28-41D2-8285-4F7980529AF2}">
      <dsp:nvSpPr>
        <dsp:cNvPr id="0" name=""/>
        <dsp:cNvSpPr/>
      </dsp:nvSpPr>
      <dsp:spPr>
        <a:xfrm rot="18900000">
          <a:off x="7665719" y="2204267"/>
          <a:ext cx="2035411" cy="63334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0253C2-D67F-429B-8BB1-0850B06906D2}">
      <dsp:nvSpPr>
        <dsp:cNvPr id="0" name=""/>
        <dsp:cNvSpPr/>
      </dsp:nvSpPr>
      <dsp:spPr>
        <a:xfrm>
          <a:off x="8347482" y="956856"/>
          <a:ext cx="2111136" cy="168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More Meetings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Staffing, treatment team, case conference</a:t>
          </a:r>
          <a:endParaRPr lang="en-US" sz="1500" kern="1200" dirty="0"/>
        </a:p>
      </dsp:txBody>
      <dsp:txXfrm>
        <a:off x="8396948" y="1006322"/>
        <a:ext cx="2012204" cy="1589977"/>
      </dsp:txXfrm>
    </dsp:sp>
    <dsp:sp modelId="{A35B0E0F-5D02-44C8-8365-9D15648B9289}">
      <dsp:nvSpPr>
        <dsp:cNvPr id="0" name=""/>
        <dsp:cNvSpPr/>
      </dsp:nvSpPr>
      <dsp:spPr>
        <a:xfrm>
          <a:off x="8323936" y="3793343"/>
          <a:ext cx="2035411" cy="63334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73F3B8-7119-4989-81AF-CC6D423E5633}">
      <dsp:nvSpPr>
        <dsp:cNvPr id="0" name=""/>
        <dsp:cNvSpPr/>
      </dsp:nvSpPr>
      <dsp:spPr>
        <a:xfrm>
          <a:off x="9303779" y="3265559"/>
          <a:ext cx="2111136" cy="168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More Documents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Conditions, referrals, reports, plans, updates</a:t>
          </a:r>
          <a:endParaRPr lang="en-US" sz="1500" kern="1200" dirty="0"/>
        </a:p>
      </dsp:txBody>
      <dsp:txXfrm>
        <a:off x="9353245" y="3315025"/>
        <a:ext cx="2012204" cy="15899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7A195-138F-4F5C-9F3F-D0F54B36E7E4}">
      <dsp:nvSpPr>
        <dsp:cNvPr id="0" name=""/>
        <dsp:cNvSpPr/>
      </dsp:nvSpPr>
      <dsp:spPr>
        <a:xfrm>
          <a:off x="3514010" y="877860"/>
          <a:ext cx="8095943" cy="418393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9D4D148-3D8C-4055-89E5-BE83E70C6A69}">
      <dsp:nvSpPr>
        <dsp:cNvPr id="0" name=""/>
        <dsp:cNvSpPr/>
      </dsp:nvSpPr>
      <dsp:spPr>
        <a:xfrm>
          <a:off x="3755957" y="1367177"/>
          <a:ext cx="3759495" cy="357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Keep / Connect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Does this identity a priority?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Does this change how we see progress?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Does this identify a strength, challenge, or barrier?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Does this help choose a next step?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Does this clarify the plan or an issue?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Doe this help to understand the plan?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Is this necessary to make a decision?</a:t>
          </a:r>
        </a:p>
      </dsp:txBody>
      <dsp:txXfrm>
        <a:off x="3755957" y="1367177"/>
        <a:ext cx="3759495" cy="3579304"/>
      </dsp:txXfrm>
    </dsp:sp>
    <dsp:sp modelId="{1E58EF99-8832-4919-BDC0-858A2BB60461}">
      <dsp:nvSpPr>
        <dsp:cNvPr id="0" name=""/>
        <dsp:cNvSpPr/>
      </dsp:nvSpPr>
      <dsp:spPr>
        <a:xfrm>
          <a:off x="7599204" y="1367177"/>
          <a:ext cx="3759495" cy="357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Reconsider / Cut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Information that is agreed on, it is established that everyone knows,  or hasn’t changed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When the purpose or function cannot be clearly explained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Not related to a function of the court, program, treatment, or individual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Every possible fact or story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Opinions outside of role and expertise</a:t>
          </a:r>
        </a:p>
      </dsp:txBody>
      <dsp:txXfrm>
        <a:off x="7599204" y="1367177"/>
        <a:ext cx="3759495" cy="3579304"/>
      </dsp:txXfrm>
    </dsp:sp>
    <dsp:sp modelId="{9607555A-5A7A-40A7-B442-FEC6CF7F9C82}">
      <dsp:nvSpPr>
        <dsp:cNvPr id="0" name=""/>
        <dsp:cNvSpPr/>
      </dsp:nvSpPr>
      <dsp:spPr>
        <a:xfrm>
          <a:off x="2676498" y="40563"/>
          <a:ext cx="1581965" cy="1581965"/>
        </a:xfrm>
        <a:prstGeom prst="plus">
          <a:avLst>
            <a:gd name="adj" fmla="val 3281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38C42A-24B1-4675-8C1F-7BAA56929888}">
      <dsp:nvSpPr>
        <dsp:cNvPr id="0" name=""/>
        <dsp:cNvSpPr/>
      </dsp:nvSpPr>
      <dsp:spPr>
        <a:xfrm>
          <a:off x="10493271" y="609476"/>
          <a:ext cx="1488909" cy="510235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55475"/>
                <a:satOff val="15262"/>
                <a:lumOff val="365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55475"/>
                <a:satOff val="15262"/>
                <a:lumOff val="365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55475"/>
                <a:satOff val="15262"/>
                <a:lumOff val="365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50000"/>
              <a:hueOff val="155475"/>
              <a:satOff val="15262"/>
              <a:lumOff val="365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969029-AC9B-4284-9AB2-555FFE10CB72}">
      <dsp:nvSpPr>
        <dsp:cNvPr id="0" name=""/>
        <dsp:cNvSpPr/>
      </dsp:nvSpPr>
      <dsp:spPr>
        <a:xfrm>
          <a:off x="7561982" y="1374830"/>
          <a:ext cx="930" cy="3418580"/>
        </a:xfrm>
        <a:prstGeom prst="line">
          <a:avLst/>
        </a:pr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C02CE-8B3C-4A3D-8710-89EA2BEEE62F}">
      <dsp:nvSpPr>
        <dsp:cNvPr id="0" name=""/>
        <dsp:cNvSpPr/>
      </dsp:nvSpPr>
      <dsp:spPr>
        <a:xfrm>
          <a:off x="3690" y="52901"/>
          <a:ext cx="3598090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Concept</a:t>
          </a:r>
        </a:p>
      </dsp:txBody>
      <dsp:txXfrm>
        <a:off x="3690" y="52901"/>
        <a:ext cx="3598090" cy="547200"/>
      </dsp:txXfrm>
    </dsp:sp>
    <dsp:sp modelId="{13C94583-B298-44E7-A6B3-192E9C3FC697}">
      <dsp:nvSpPr>
        <dsp:cNvPr id="0" name=""/>
        <dsp:cNvSpPr/>
      </dsp:nvSpPr>
      <dsp:spPr>
        <a:xfrm>
          <a:off x="3690" y="600101"/>
          <a:ext cx="3598090" cy="47656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Program definition of success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NOT just “completion” or “abstinence”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Client process mapping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Partner process mapping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Examine what “partners” means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Expand your definition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Identify decision points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Clarify authority, expertise, responsibility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Design information flow around decision making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/>
        </a:p>
      </dsp:txBody>
      <dsp:txXfrm>
        <a:off x="3690" y="600101"/>
        <a:ext cx="3598090" cy="4765663"/>
      </dsp:txXfrm>
    </dsp:sp>
    <dsp:sp modelId="{F15E0BD6-AC3C-4F55-90F7-61C560F5AA90}">
      <dsp:nvSpPr>
        <dsp:cNvPr id="0" name=""/>
        <dsp:cNvSpPr/>
      </dsp:nvSpPr>
      <dsp:spPr>
        <a:xfrm>
          <a:off x="4105513" y="52901"/>
          <a:ext cx="3598090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Infrastructure</a:t>
          </a:r>
        </a:p>
      </dsp:txBody>
      <dsp:txXfrm>
        <a:off x="4105513" y="52901"/>
        <a:ext cx="3598090" cy="547200"/>
      </dsp:txXfrm>
    </dsp:sp>
    <dsp:sp modelId="{927E9C1C-11B7-4866-B2A1-5D2E2FA6F6F6}">
      <dsp:nvSpPr>
        <dsp:cNvPr id="0" name=""/>
        <dsp:cNvSpPr/>
      </dsp:nvSpPr>
      <dsp:spPr>
        <a:xfrm>
          <a:off x="4105513" y="600101"/>
          <a:ext cx="3598090" cy="47656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Program mission statement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Policies and procedures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Team member role descriptions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Referral procedures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Communication, reporting, and meeting protocols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Provider contracts, MOUs, and agreements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Consent, confidentiality, and information sharing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Performance, QA, and outcome measures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Process for resolving disagreements</a:t>
          </a:r>
        </a:p>
      </dsp:txBody>
      <dsp:txXfrm>
        <a:off x="4105513" y="600101"/>
        <a:ext cx="3598090" cy="4765663"/>
      </dsp:txXfrm>
    </dsp:sp>
    <dsp:sp modelId="{786BDA2A-7036-45BC-A601-31E9F9F551C3}">
      <dsp:nvSpPr>
        <dsp:cNvPr id="0" name=""/>
        <dsp:cNvSpPr/>
      </dsp:nvSpPr>
      <dsp:spPr>
        <a:xfrm>
          <a:off x="8207336" y="52901"/>
          <a:ext cx="3598090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Challenges</a:t>
          </a:r>
        </a:p>
      </dsp:txBody>
      <dsp:txXfrm>
        <a:off x="8207336" y="52901"/>
        <a:ext cx="3598090" cy="547200"/>
      </dsp:txXfrm>
    </dsp:sp>
    <dsp:sp modelId="{8BC1C5B3-8451-4CA6-B14F-1CA9A1043DAC}">
      <dsp:nvSpPr>
        <dsp:cNvPr id="0" name=""/>
        <dsp:cNvSpPr/>
      </dsp:nvSpPr>
      <dsp:spPr>
        <a:xfrm>
          <a:off x="8207336" y="600101"/>
          <a:ext cx="3598090" cy="47656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Partners with too much or too little ownership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Overlapping responsibility, ownership, interests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Responsibility for “closing the loop”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All new responsibilities falling on a single individual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Partner splitting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Multiple voices delivering different messages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Training, support, and buy-in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Trust</a:t>
          </a:r>
        </a:p>
      </dsp:txBody>
      <dsp:txXfrm>
        <a:off x="8207336" y="600101"/>
        <a:ext cx="3598090" cy="47656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4F260-FF03-4DEF-ACEB-7AFCCC54CEC7}">
      <dsp:nvSpPr>
        <dsp:cNvPr id="0" name=""/>
        <dsp:cNvSpPr/>
      </dsp:nvSpPr>
      <dsp:spPr>
        <a:xfrm>
          <a:off x="1316" y="0"/>
          <a:ext cx="3424069" cy="47244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Before the Meeting</a:t>
          </a:r>
        </a:p>
      </dsp:txBody>
      <dsp:txXfrm>
        <a:off x="1316" y="0"/>
        <a:ext cx="3424069" cy="1417340"/>
      </dsp:txXfrm>
    </dsp:sp>
    <dsp:sp modelId="{D284E89A-7459-4CC1-A2EC-AD29516E3FE9}">
      <dsp:nvSpPr>
        <dsp:cNvPr id="0" name=""/>
        <dsp:cNvSpPr/>
      </dsp:nvSpPr>
      <dsp:spPr>
        <a:xfrm>
          <a:off x="343723" y="1417455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Explain the purpose and who will attend</a:t>
          </a:r>
        </a:p>
      </dsp:txBody>
      <dsp:txXfrm>
        <a:off x="363881" y="1437613"/>
        <a:ext cx="2698939" cy="647938"/>
      </dsp:txXfrm>
    </dsp:sp>
    <dsp:sp modelId="{9406DD72-7EEC-4E15-9847-6A64E319E8A0}">
      <dsp:nvSpPr>
        <dsp:cNvPr id="0" name=""/>
        <dsp:cNvSpPr/>
      </dsp:nvSpPr>
      <dsp:spPr>
        <a:xfrm>
          <a:off x="343723" y="2211595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Ask what the participant wants noted</a:t>
          </a:r>
        </a:p>
      </dsp:txBody>
      <dsp:txXfrm>
        <a:off x="363881" y="2231753"/>
        <a:ext cx="2698939" cy="647938"/>
      </dsp:txXfrm>
    </dsp:sp>
    <dsp:sp modelId="{3BCA82EE-901F-4D30-9429-0B3EF02F2FE9}">
      <dsp:nvSpPr>
        <dsp:cNvPr id="0" name=""/>
        <dsp:cNvSpPr/>
      </dsp:nvSpPr>
      <dsp:spPr>
        <a:xfrm>
          <a:off x="343723" y="3005735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Review relevant information with them</a:t>
          </a:r>
        </a:p>
      </dsp:txBody>
      <dsp:txXfrm>
        <a:off x="363881" y="3025893"/>
        <a:ext cx="2698939" cy="647938"/>
      </dsp:txXfrm>
    </dsp:sp>
    <dsp:sp modelId="{11160644-A329-4BF8-ABF2-CBDE2C68536B}">
      <dsp:nvSpPr>
        <dsp:cNvPr id="0" name=""/>
        <dsp:cNvSpPr/>
      </dsp:nvSpPr>
      <dsp:spPr>
        <a:xfrm>
          <a:off x="343723" y="3799874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Ask for and address their concerns, questions</a:t>
          </a:r>
        </a:p>
      </dsp:txBody>
      <dsp:txXfrm>
        <a:off x="363881" y="3820032"/>
        <a:ext cx="2698939" cy="647938"/>
      </dsp:txXfrm>
    </dsp:sp>
    <dsp:sp modelId="{7D3D7828-17E8-40B4-B8FF-EB4F012F63C7}">
      <dsp:nvSpPr>
        <dsp:cNvPr id="0" name=""/>
        <dsp:cNvSpPr/>
      </dsp:nvSpPr>
      <dsp:spPr>
        <a:xfrm>
          <a:off x="3682191" y="0"/>
          <a:ext cx="3424069" cy="47244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During the Meeting</a:t>
          </a:r>
        </a:p>
      </dsp:txBody>
      <dsp:txXfrm>
        <a:off x="3682191" y="0"/>
        <a:ext cx="3424069" cy="1417340"/>
      </dsp:txXfrm>
    </dsp:sp>
    <dsp:sp modelId="{E46DE517-1314-436D-8947-247FDF316605}">
      <dsp:nvSpPr>
        <dsp:cNvPr id="0" name=""/>
        <dsp:cNvSpPr/>
      </dsp:nvSpPr>
      <dsp:spPr>
        <a:xfrm>
          <a:off x="4024598" y="1418234"/>
          <a:ext cx="2739255" cy="546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Begin with their perspective</a:t>
          </a:r>
        </a:p>
      </dsp:txBody>
      <dsp:txXfrm>
        <a:off x="4040606" y="1434242"/>
        <a:ext cx="2707239" cy="514538"/>
      </dsp:txXfrm>
    </dsp:sp>
    <dsp:sp modelId="{8BE4B7CA-40AE-49D1-9EAE-6027A1DA63AD}">
      <dsp:nvSpPr>
        <dsp:cNvPr id="0" name=""/>
        <dsp:cNvSpPr/>
      </dsp:nvSpPr>
      <dsp:spPr>
        <a:xfrm>
          <a:off x="4024598" y="2048874"/>
          <a:ext cx="2739255" cy="546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Use plain language</a:t>
          </a:r>
        </a:p>
      </dsp:txBody>
      <dsp:txXfrm>
        <a:off x="4040606" y="2064882"/>
        <a:ext cx="2707239" cy="514538"/>
      </dsp:txXfrm>
    </dsp:sp>
    <dsp:sp modelId="{38D6203D-B199-4180-85ED-5B873D38A67D}">
      <dsp:nvSpPr>
        <dsp:cNvPr id="0" name=""/>
        <dsp:cNvSpPr/>
      </dsp:nvSpPr>
      <dsp:spPr>
        <a:xfrm>
          <a:off x="4024598" y="2679515"/>
          <a:ext cx="2739255" cy="546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Get their view before discussing decisions</a:t>
          </a:r>
        </a:p>
      </dsp:txBody>
      <dsp:txXfrm>
        <a:off x="4040606" y="2695523"/>
        <a:ext cx="2707239" cy="514538"/>
      </dsp:txXfrm>
    </dsp:sp>
    <dsp:sp modelId="{AE884336-3AE4-4C6F-9CE4-134444DB4B2B}">
      <dsp:nvSpPr>
        <dsp:cNvPr id="0" name=""/>
        <dsp:cNvSpPr/>
      </dsp:nvSpPr>
      <dsp:spPr>
        <a:xfrm>
          <a:off x="4024598" y="3310155"/>
          <a:ext cx="2739255" cy="546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Ask what they think will work</a:t>
          </a:r>
        </a:p>
      </dsp:txBody>
      <dsp:txXfrm>
        <a:off x="4040606" y="3326163"/>
        <a:ext cx="2707239" cy="514538"/>
      </dsp:txXfrm>
    </dsp:sp>
    <dsp:sp modelId="{8E85D01C-1579-42CC-8342-152F9D15E579}">
      <dsp:nvSpPr>
        <dsp:cNvPr id="0" name=""/>
        <dsp:cNvSpPr/>
      </dsp:nvSpPr>
      <dsp:spPr>
        <a:xfrm>
          <a:off x="4024598" y="3940795"/>
          <a:ext cx="2739255" cy="546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Ask what they are willing to do or try</a:t>
          </a:r>
        </a:p>
      </dsp:txBody>
      <dsp:txXfrm>
        <a:off x="4040606" y="3956803"/>
        <a:ext cx="2707239" cy="514538"/>
      </dsp:txXfrm>
    </dsp:sp>
    <dsp:sp modelId="{1C9E6694-3F17-42FF-98BF-AE1150781D60}">
      <dsp:nvSpPr>
        <dsp:cNvPr id="0" name=""/>
        <dsp:cNvSpPr/>
      </dsp:nvSpPr>
      <dsp:spPr>
        <a:xfrm>
          <a:off x="7363066" y="0"/>
          <a:ext cx="3424069" cy="47244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After the Meeting</a:t>
          </a:r>
        </a:p>
      </dsp:txBody>
      <dsp:txXfrm>
        <a:off x="7363066" y="0"/>
        <a:ext cx="3424069" cy="1417340"/>
      </dsp:txXfrm>
    </dsp:sp>
    <dsp:sp modelId="{1767D307-D8D9-4595-AE8C-BAD5D93EF46D}">
      <dsp:nvSpPr>
        <dsp:cNvPr id="0" name=""/>
        <dsp:cNvSpPr/>
      </dsp:nvSpPr>
      <dsp:spPr>
        <a:xfrm>
          <a:off x="7705473" y="1417455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Summarize the decision and next step</a:t>
          </a:r>
        </a:p>
      </dsp:txBody>
      <dsp:txXfrm>
        <a:off x="7725631" y="1437613"/>
        <a:ext cx="2698939" cy="647938"/>
      </dsp:txXfrm>
    </dsp:sp>
    <dsp:sp modelId="{D52F5490-2B98-42AB-9293-F5B5D80EC101}">
      <dsp:nvSpPr>
        <dsp:cNvPr id="0" name=""/>
        <dsp:cNvSpPr/>
      </dsp:nvSpPr>
      <dsp:spPr>
        <a:xfrm>
          <a:off x="7705473" y="2211595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Explain the process and reason the decision was reached</a:t>
          </a:r>
        </a:p>
      </dsp:txBody>
      <dsp:txXfrm>
        <a:off x="7725631" y="2231753"/>
        <a:ext cx="2698939" cy="647938"/>
      </dsp:txXfrm>
    </dsp:sp>
    <dsp:sp modelId="{AE5F3609-4C6F-4FCB-B917-24F35FD540D1}">
      <dsp:nvSpPr>
        <dsp:cNvPr id="0" name=""/>
        <dsp:cNvSpPr/>
      </dsp:nvSpPr>
      <dsp:spPr>
        <a:xfrm>
          <a:off x="7705473" y="3005735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Confirm their understanding in plain language</a:t>
          </a:r>
        </a:p>
      </dsp:txBody>
      <dsp:txXfrm>
        <a:off x="7725631" y="3025893"/>
        <a:ext cx="2698939" cy="647938"/>
      </dsp:txXfrm>
    </dsp:sp>
    <dsp:sp modelId="{EF7923CB-F5D3-4A8E-A275-9C55073A8B14}">
      <dsp:nvSpPr>
        <dsp:cNvPr id="0" name=""/>
        <dsp:cNvSpPr/>
      </dsp:nvSpPr>
      <dsp:spPr>
        <a:xfrm>
          <a:off x="7705473" y="3799874"/>
          <a:ext cx="2739255" cy="688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Discuss next steps</a:t>
          </a:r>
        </a:p>
      </dsp:txBody>
      <dsp:txXfrm>
        <a:off x="7725631" y="3820032"/>
        <a:ext cx="2698939" cy="6479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5FA358-7107-4A02-BFD2-CD284A4202A8}">
      <dsp:nvSpPr>
        <dsp:cNvPr id="0" name=""/>
        <dsp:cNvSpPr/>
      </dsp:nvSpPr>
      <dsp:spPr>
        <a:xfrm>
          <a:off x="0" y="4304561"/>
          <a:ext cx="11570780" cy="941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Action Steps and Ownership</a:t>
          </a:r>
        </a:p>
      </dsp:txBody>
      <dsp:txXfrm>
        <a:off x="0" y="4304561"/>
        <a:ext cx="11570780" cy="508535"/>
      </dsp:txXfrm>
    </dsp:sp>
    <dsp:sp modelId="{3F7DE857-3087-4D67-A5A8-012AC3A07321}">
      <dsp:nvSpPr>
        <dsp:cNvPr id="0" name=""/>
        <dsp:cNvSpPr/>
      </dsp:nvSpPr>
      <dsp:spPr>
        <a:xfrm>
          <a:off x="0" y="4794262"/>
          <a:ext cx="2892695" cy="433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Managable Steps</a:t>
          </a:r>
          <a:endParaRPr lang="en-US" sz="1100" kern="1200" dirty="0"/>
        </a:p>
      </dsp:txBody>
      <dsp:txXfrm>
        <a:off x="0" y="4794262"/>
        <a:ext cx="2892695" cy="433197"/>
      </dsp:txXfrm>
    </dsp:sp>
    <dsp:sp modelId="{D4ECB23E-4B55-4FF0-8185-48211E716845}">
      <dsp:nvSpPr>
        <dsp:cNvPr id="0" name=""/>
        <dsp:cNvSpPr/>
      </dsp:nvSpPr>
      <dsp:spPr>
        <a:xfrm>
          <a:off x="2892695" y="4794262"/>
          <a:ext cx="2892695" cy="433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Timing And Sequencing</a:t>
          </a:r>
        </a:p>
      </dsp:txBody>
      <dsp:txXfrm>
        <a:off x="2892695" y="4794262"/>
        <a:ext cx="2892695" cy="433197"/>
      </dsp:txXfrm>
    </dsp:sp>
    <dsp:sp modelId="{86A8D4EA-A79B-4D36-A3AD-872A8CCF3841}">
      <dsp:nvSpPr>
        <dsp:cNvPr id="0" name=""/>
        <dsp:cNvSpPr/>
      </dsp:nvSpPr>
      <dsp:spPr>
        <a:xfrm>
          <a:off x="5785390" y="4794262"/>
          <a:ext cx="2892695" cy="433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Servies And Interventions</a:t>
          </a:r>
        </a:p>
      </dsp:txBody>
      <dsp:txXfrm>
        <a:off x="5785390" y="4794262"/>
        <a:ext cx="2892695" cy="433197"/>
      </dsp:txXfrm>
    </dsp:sp>
    <dsp:sp modelId="{F579F4F4-B9A9-4634-82B7-B3B980604931}">
      <dsp:nvSpPr>
        <dsp:cNvPr id="0" name=""/>
        <dsp:cNvSpPr/>
      </dsp:nvSpPr>
      <dsp:spPr>
        <a:xfrm>
          <a:off x="8678085" y="4794262"/>
          <a:ext cx="2892695" cy="433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Ownership And Communication</a:t>
          </a:r>
        </a:p>
      </dsp:txBody>
      <dsp:txXfrm>
        <a:off x="8678085" y="4794262"/>
        <a:ext cx="2892695" cy="433197"/>
      </dsp:txXfrm>
    </dsp:sp>
    <dsp:sp modelId="{24CB431C-077A-4BD5-9CE7-B95DAC6A30F2}">
      <dsp:nvSpPr>
        <dsp:cNvPr id="0" name=""/>
        <dsp:cNvSpPr/>
      </dsp:nvSpPr>
      <dsp:spPr>
        <a:xfrm rot="10800000">
          <a:off x="0" y="2870302"/>
          <a:ext cx="11570780" cy="144838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Define The Goal</a:t>
          </a:r>
        </a:p>
      </dsp:txBody>
      <dsp:txXfrm rot="-10800000">
        <a:off x="0" y="2870302"/>
        <a:ext cx="11570780" cy="508383"/>
      </dsp:txXfrm>
    </dsp:sp>
    <dsp:sp modelId="{8177B145-39F4-4D12-B68D-33D6D0E0A516}">
      <dsp:nvSpPr>
        <dsp:cNvPr id="0" name=""/>
        <dsp:cNvSpPr/>
      </dsp:nvSpPr>
      <dsp:spPr>
        <a:xfrm>
          <a:off x="0" y="3378685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Desired Behavior</a:t>
          </a:r>
        </a:p>
      </dsp:txBody>
      <dsp:txXfrm>
        <a:off x="0" y="3378685"/>
        <a:ext cx="2892695" cy="433067"/>
      </dsp:txXfrm>
    </dsp:sp>
    <dsp:sp modelId="{55E2D356-F4FA-4658-94FD-CCC4BA19E022}">
      <dsp:nvSpPr>
        <dsp:cNvPr id="0" name=""/>
        <dsp:cNvSpPr/>
      </dsp:nvSpPr>
      <dsp:spPr>
        <a:xfrm>
          <a:off x="2892695" y="3378685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Connected To Need</a:t>
          </a:r>
        </a:p>
      </dsp:txBody>
      <dsp:txXfrm>
        <a:off x="2892695" y="3378685"/>
        <a:ext cx="2892695" cy="433067"/>
      </dsp:txXfrm>
    </dsp:sp>
    <dsp:sp modelId="{E2AACD5F-A8AE-4BC3-9171-F7852D3845D3}">
      <dsp:nvSpPr>
        <dsp:cNvPr id="0" name=""/>
        <dsp:cNvSpPr/>
      </dsp:nvSpPr>
      <dsp:spPr>
        <a:xfrm>
          <a:off x="5785390" y="3378685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Recovery Capital </a:t>
          </a:r>
        </a:p>
      </dsp:txBody>
      <dsp:txXfrm>
        <a:off x="5785390" y="3378685"/>
        <a:ext cx="2892695" cy="433067"/>
      </dsp:txXfrm>
    </dsp:sp>
    <dsp:sp modelId="{E73256D6-42C0-4EDA-A11D-AB6E69C113A3}">
      <dsp:nvSpPr>
        <dsp:cNvPr id="0" name=""/>
        <dsp:cNvSpPr/>
      </dsp:nvSpPr>
      <dsp:spPr>
        <a:xfrm>
          <a:off x="8678085" y="3378685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Measurable Behavior Markers</a:t>
          </a:r>
        </a:p>
      </dsp:txBody>
      <dsp:txXfrm>
        <a:off x="8678085" y="3378685"/>
        <a:ext cx="2892695" cy="433067"/>
      </dsp:txXfrm>
    </dsp:sp>
    <dsp:sp modelId="{659727F3-7BF4-40B1-845C-A208976CDE25}">
      <dsp:nvSpPr>
        <dsp:cNvPr id="0" name=""/>
        <dsp:cNvSpPr/>
      </dsp:nvSpPr>
      <dsp:spPr>
        <a:xfrm rot="10800000">
          <a:off x="0" y="1436043"/>
          <a:ext cx="11570780" cy="144838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Choose What to Work On</a:t>
          </a:r>
        </a:p>
      </dsp:txBody>
      <dsp:txXfrm rot="-10800000">
        <a:off x="0" y="1436043"/>
        <a:ext cx="11570780" cy="508383"/>
      </dsp:txXfrm>
    </dsp:sp>
    <dsp:sp modelId="{4FC8C4D1-C6A2-473A-BA2B-25616E1D13A9}">
      <dsp:nvSpPr>
        <dsp:cNvPr id="0" name=""/>
        <dsp:cNvSpPr/>
      </dsp:nvSpPr>
      <dsp:spPr>
        <a:xfrm>
          <a:off x="0" y="1944426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Most Immediate Need</a:t>
          </a:r>
        </a:p>
      </dsp:txBody>
      <dsp:txXfrm>
        <a:off x="0" y="1944426"/>
        <a:ext cx="2892695" cy="433067"/>
      </dsp:txXfrm>
    </dsp:sp>
    <dsp:sp modelId="{0B12DFCD-D3FD-494D-BD14-151E0EBFDBC3}">
      <dsp:nvSpPr>
        <dsp:cNvPr id="0" name=""/>
        <dsp:cNvSpPr/>
      </dsp:nvSpPr>
      <dsp:spPr>
        <a:xfrm>
          <a:off x="2892695" y="1944426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What Is Achievable Now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(Proximal, Distal, and Readiness)</a:t>
          </a:r>
        </a:p>
      </dsp:txBody>
      <dsp:txXfrm>
        <a:off x="2892695" y="1944426"/>
        <a:ext cx="2892695" cy="433067"/>
      </dsp:txXfrm>
    </dsp:sp>
    <dsp:sp modelId="{B7451F2E-D1B7-4706-81CD-18FC9003AB81}">
      <dsp:nvSpPr>
        <dsp:cNvPr id="0" name=""/>
        <dsp:cNvSpPr/>
      </dsp:nvSpPr>
      <dsp:spPr>
        <a:xfrm>
          <a:off x="5785390" y="1944426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What Must Come First/Next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(Sequencing)</a:t>
          </a:r>
        </a:p>
      </dsp:txBody>
      <dsp:txXfrm>
        <a:off x="5785390" y="1944426"/>
        <a:ext cx="2892695" cy="433067"/>
      </dsp:txXfrm>
    </dsp:sp>
    <dsp:sp modelId="{12426D41-065B-4CF6-8C39-ECCF21DF761F}">
      <dsp:nvSpPr>
        <dsp:cNvPr id="0" name=""/>
        <dsp:cNvSpPr/>
      </dsp:nvSpPr>
      <dsp:spPr>
        <a:xfrm>
          <a:off x="8678085" y="1944426"/>
          <a:ext cx="2892695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Participant Priorities</a:t>
          </a:r>
          <a:endParaRPr lang="en-US" sz="1100" kern="1200" dirty="0"/>
        </a:p>
      </dsp:txBody>
      <dsp:txXfrm>
        <a:off x="8678085" y="1944426"/>
        <a:ext cx="2892695" cy="433067"/>
      </dsp:txXfrm>
    </dsp:sp>
    <dsp:sp modelId="{5A63ED7C-5091-48CB-A1F5-459CE41F404D}">
      <dsp:nvSpPr>
        <dsp:cNvPr id="0" name=""/>
        <dsp:cNvSpPr/>
      </dsp:nvSpPr>
      <dsp:spPr>
        <a:xfrm rot="10800000">
          <a:off x="0" y="1784"/>
          <a:ext cx="11570780" cy="144838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Identify What Matters</a:t>
          </a:r>
        </a:p>
      </dsp:txBody>
      <dsp:txXfrm rot="-10800000">
        <a:off x="0" y="1784"/>
        <a:ext cx="11570780" cy="508383"/>
      </dsp:txXfrm>
    </dsp:sp>
    <dsp:sp modelId="{6108D640-5552-4DC3-A0F4-E8D077763942}">
      <dsp:nvSpPr>
        <dsp:cNvPr id="0" name=""/>
        <dsp:cNvSpPr/>
      </dsp:nvSpPr>
      <dsp:spPr>
        <a:xfrm>
          <a:off x="1412" y="510167"/>
          <a:ext cx="2313591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Responsivity</a:t>
          </a:r>
        </a:p>
      </dsp:txBody>
      <dsp:txXfrm>
        <a:off x="1412" y="510167"/>
        <a:ext cx="2313591" cy="433067"/>
      </dsp:txXfrm>
    </dsp:sp>
    <dsp:sp modelId="{6CF8F1EC-11CC-49A0-9E4D-0CA7F4B2F659}">
      <dsp:nvSpPr>
        <dsp:cNvPr id="0" name=""/>
        <dsp:cNvSpPr/>
      </dsp:nvSpPr>
      <dsp:spPr>
        <a:xfrm>
          <a:off x="2315003" y="510167"/>
          <a:ext cx="2313591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Criminogenic Needs Assessment</a:t>
          </a:r>
          <a:endParaRPr lang="en-US" sz="1100" kern="1200" dirty="0"/>
        </a:p>
      </dsp:txBody>
      <dsp:txXfrm>
        <a:off x="2315003" y="510167"/>
        <a:ext cx="2313591" cy="433067"/>
      </dsp:txXfrm>
    </dsp:sp>
    <dsp:sp modelId="{2F31407B-D37C-4C28-A887-C0605C837701}">
      <dsp:nvSpPr>
        <dsp:cNvPr id="0" name=""/>
        <dsp:cNvSpPr/>
      </dsp:nvSpPr>
      <dsp:spPr>
        <a:xfrm>
          <a:off x="4628594" y="510167"/>
          <a:ext cx="2313591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Treatment Assessment</a:t>
          </a:r>
        </a:p>
      </dsp:txBody>
      <dsp:txXfrm>
        <a:off x="4628594" y="510167"/>
        <a:ext cx="2313591" cy="433067"/>
      </dsp:txXfrm>
    </dsp:sp>
    <dsp:sp modelId="{ABB4EF88-BBE6-4ABD-9418-F97CED1DAE4B}">
      <dsp:nvSpPr>
        <dsp:cNvPr id="0" name=""/>
        <dsp:cNvSpPr/>
      </dsp:nvSpPr>
      <dsp:spPr>
        <a:xfrm>
          <a:off x="6942185" y="510167"/>
          <a:ext cx="2313591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Program Requirements</a:t>
          </a:r>
        </a:p>
      </dsp:txBody>
      <dsp:txXfrm>
        <a:off x="6942185" y="510167"/>
        <a:ext cx="2313591" cy="433067"/>
      </dsp:txXfrm>
    </dsp:sp>
    <dsp:sp modelId="{A6F7571F-BDC6-4DD3-B1CE-CE4FC7E63AFF}">
      <dsp:nvSpPr>
        <dsp:cNvPr id="0" name=""/>
        <dsp:cNvSpPr/>
      </dsp:nvSpPr>
      <dsp:spPr>
        <a:xfrm>
          <a:off x="9255776" y="510167"/>
          <a:ext cx="2313591" cy="4330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Readiness</a:t>
          </a:r>
        </a:p>
      </dsp:txBody>
      <dsp:txXfrm>
        <a:off x="9255776" y="510167"/>
        <a:ext cx="2313591" cy="4330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66AFB-3501-4DDC-ADBC-6D387C4945F4}">
      <dsp:nvSpPr>
        <dsp:cNvPr id="0" name=""/>
        <dsp:cNvSpPr/>
      </dsp:nvSpPr>
      <dsp:spPr>
        <a:xfrm>
          <a:off x="643957" y="0"/>
          <a:ext cx="4293047" cy="5775469"/>
        </a:xfrm>
        <a:prstGeom prst="triangl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A7D8EE-810D-4397-A244-F9A65E1C4137}">
      <dsp:nvSpPr>
        <dsp:cNvPr id="0" name=""/>
        <dsp:cNvSpPr/>
      </dsp:nvSpPr>
      <dsp:spPr>
        <a:xfrm>
          <a:off x="1355283" y="755459"/>
          <a:ext cx="2790481" cy="10264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Unconscious Competence</a:t>
          </a:r>
        </a:p>
      </dsp:txBody>
      <dsp:txXfrm>
        <a:off x="1405393" y="805569"/>
        <a:ext cx="2690261" cy="926279"/>
      </dsp:txXfrm>
    </dsp:sp>
    <dsp:sp modelId="{D8009406-4F6A-484F-85D7-8B22E1348088}">
      <dsp:nvSpPr>
        <dsp:cNvPr id="0" name=""/>
        <dsp:cNvSpPr/>
      </dsp:nvSpPr>
      <dsp:spPr>
        <a:xfrm>
          <a:off x="1355283" y="1910271"/>
          <a:ext cx="2790481" cy="10264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shade val="50000"/>
              <a:hueOff val="29532"/>
              <a:satOff val="13390"/>
              <a:lumOff val="15449"/>
              <a:alphaOff val="0"/>
            </a:schemeClr>
          </a:solidFill>
          <a:prstDash val="solid"/>
          <a:miter lim="800000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Conscious Competence</a:t>
          </a:r>
        </a:p>
      </dsp:txBody>
      <dsp:txXfrm>
        <a:off x="1405393" y="1960381"/>
        <a:ext cx="2690261" cy="926279"/>
      </dsp:txXfrm>
    </dsp:sp>
    <dsp:sp modelId="{47B495B0-C9A4-479C-959B-88E69095F46E}">
      <dsp:nvSpPr>
        <dsp:cNvPr id="0" name=""/>
        <dsp:cNvSpPr/>
      </dsp:nvSpPr>
      <dsp:spPr>
        <a:xfrm>
          <a:off x="1355283" y="3065083"/>
          <a:ext cx="2790481" cy="10264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shade val="50000"/>
              <a:hueOff val="59063"/>
              <a:satOff val="26781"/>
              <a:lumOff val="30898"/>
              <a:alphaOff val="0"/>
            </a:schemeClr>
          </a:solidFill>
          <a:prstDash val="solid"/>
          <a:miter lim="800000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Conscious Incompetence</a:t>
          </a:r>
        </a:p>
      </dsp:txBody>
      <dsp:txXfrm>
        <a:off x="1405393" y="3115193"/>
        <a:ext cx="2690261" cy="926279"/>
      </dsp:txXfrm>
    </dsp:sp>
    <dsp:sp modelId="{EDBE96C0-4368-4509-81FE-B1AB7AFE3546}">
      <dsp:nvSpPr>
        <dsp:cNvPr id="0" name=""/>
        <dsp:cNvSpPr/>
      </dsp:nvSpPr>
      <dsp:spPr>
        <a:xfrm>
          <a:off x="1355283" y="4219895"/>
          <a:ext cx="2790481" cy="10264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shade val="50000"/>
              <a:hueOff val="29532"/>
              <a:satOff val="13390"/>
              <a:lumOff val="15449"/>
              <a:alphaOff val="0"/>
            </a:schemeClr>
          </a:solidFill>
          <a:prstDash val="solid"/>
          <a:miter lim="800000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Unconscious Incompetence</a:t>
          </a:r>
        </a:p>
      </dsp:txBody>
      <dsp:txXfrm>
        <a:off x="1405393" y="4270005"/>
        <a:ext cx="2690261" cy="926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C143E-11B9-49DF-AE24-45A99D60FD37}">
      <dsp:nvSpPr>
        <dsp:cNvPr id="0" name=""/>
        <dsp:cNvSpPr/>
      </dsp:nvSpPr>
      <dsp:spPr>
        <a:xfrm>
          <a:off x="3907" y="948726"/>
          <a:ext cx="1498037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Frequency</a:t>
          </a:r>
        </a:p>
      </dsp:txBody>
      <dsp:txXfrm>
        <a:off x="3907" y="948726"/>
        <a:ext cx="1498037" cy="460800"/>
      </dsp:txXfrm>
    </dsp:sp>
    <dsp:sp modelId="{FBFAEB37-70E3-419E-BD67-7A4402D1E82D}">
      <dsp:nvSpPr>
        <dsp:cNvPr id="0" name=""/>
        <dsp:cNvSpPr/>
      </dsp:nvSpPr>
      <dsp:spPr>
        <a:xfrm>
          <a:off x="3907" y="1409526"/>
          <a:ext cx="1498037" cy="15996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 often the participant uses the behavior</a:t>
          </a:r>
        </a:p>
      </dsp:txBody>
      <dsp:txXfrm>
        <a:off x="3907" y="1409526"/>
        <a:ext cx="1498037" cy="1599648"/>
      </dsp:txXfrm>
    </dsp:sp>
    <dsp:sp modelId="{267516E0-DDD5-4328-94CC-A45457D4076A}">
      <dsp:nvSpPr>
        <dsp:cNvPr id="0" name=""/>
        <dsp:cNvSpPr/>
      </dsp:nvSpPr>
      <dsp:spPr>
        <a:xfrm>
          <a:off x="1711670" y="948726"/>
          <a:ext cx="1498037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Opportunity</a:t>
          </a:r>
        </a:p>
      </dsp:txBody>
      <dsp:txXfrm>
        <a:off x="1711670" y="948726"/>
        <a:ext cx="1498037" cy="460800"/>
      </dsp:txXfrm>
    </dsp:sp>
    <dsp:sp modelId="{90B65B9A-D253-4301-9A9B-494FB98ECFAD}">
      <dsp:nvSpPr>
        <dsp:cNvPr id="0" name=""/>
        <dsp:cNvSpPr/>
      </dsp:nvSpPr>
      <dsp:spPr>
        <a:xfrm>
          <a:off x="1711670" y="1409526"/>
          <a:ext cx="1498037" cy="15996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Is it used when a relevant situation occurs</a:t>
          </a:r>
        </a:p>
      </dsp:txBody>
      <dsp:txXfrm>
        <a:off x="1711670" y="1409526"/>
        <a:ext cx="1498037" cy="1599648"/>
      </dsp:txXfrm>
    </dsp:sp>
    <dsp:sp modelId="{DADEFB03-5515-4279-9043-3E9EA5FC9BB6}">
      <dsp:nvSpPr>
        <dsp:cNvPr id="0" name=""/>
        <dsp:cNvSpPr/>
      </dsp:nvSpPr>
      <dsp:spPr>
        <a:xfrm>
          <a:off x="3419432" y="948726"/>
          <a:ext cx="1498037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Quality</a:t>
          </a:r>
        </a:p>
      </dsp:txBody>
      <dsp:txXfrm>
        <a:off x="3419432" y="948726"/>
        <a:ext cx="1498037" cy="460800"/>
      </dsp:txXfrm>
    </dsp:sp>
    <dsp:sp modelId="{4FD118D3-0779-4972-A897-62BF43D77D78}">
      <dsp:nvSpPr>
        <dsp:cNvPr id="0" name=""/>
        <dsp:cNvSpPr/>
      </dsp:nvSpPr>
      <dsp:spPr>
        <a:xfrm>
          <a:off x="3419432" y="1409526"/>
          <a:ext cx="1498037" cy="15996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Can they demonstrate the skill to fidelity</a:t>
          </a:r>
          <a:endParaRPr lang="en-US" sz="1600" kern="1200" dirty="0"/>
        </a:p>
      </dsp:txBody>
      <dsp:txXfrm>
        <a:off x="3419432" y="1409526"/>
        <a:ext cx="1498037" cy="1599648"/>
      </dsp:txXfrm>
    </dsp:sp>
    <dsp:sp modelId="{CEF479F5-5417-4E18-8669-5D5C2BAB3B12}">
      <dsp:nvSpPr>
        <dsp:cNvPr id="0" name=""/>
        <dsp:cNvSpPr/>
      </dsp:nvSpPr>
      <dsp:spPr>
        <a:xfrm>
          <a:off x="5127195" y="948726"/>
          <a:ext cx="1498037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Support</a:t>
          </a:r>
          <a:endParaRPr lang="en-US" sz="1600" kern="1200" dirty="0"/>
        </a:p>
      </dsp:txBody>
      <dsp:txXfrm>
        <a:off x="5127195" y="948726"/>
        <a:ext cx="1498037" cy="460800"/>
      </dsp:txXfrm>
    </dsp:sp>
    <dsp:sp modelId="{B0D46F18-B3AC-4A76-8014-A591075BCA12}">
      <dsp:nvSpPr>
        <dsp:cNvPr id="0" name=""/>
        <dsp:cNvSpPr/>
      </dsp:nvSpPr>
      <dsp:spPr>
        <a:xfrm>
          <a:off x="5127195" y="1409526"/>
          <a:ext cx="1498037" cy="15996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Are they able to demonstrate the skill without assistance</a:t>
          </a:r>
        </a:p>
      </dsp:txBody>
      <dsp:txXfrm>
        <a:off x="5127195" y="1409526"/>
        <a:ext cx="1498037" cy="1599648"/>
      </dsp:txXfrm>
    </dsp:sp>
    <dsp:sp modelId="{746C504C-B58E-42F5-B4F1-A3738776C4CC}">
      <dsp:nvSpPr>
        <dsp:cNvPr id="0" name=""/>
        <dsp:cNvSpPr/>
      </dsp:nvSpPr>
      <dsp:spPr>
        <a:xfrm>
          <a:off x="6834957" y="948726"/>
          <a:ext cx="1498037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Application</a:t>
          </a:r>
          <a:endParaRPr lang="en-US" sz="1600" kern="1200" dirty="0"/>
        </a:p>
      </dsp:txBody>
      <dsp:txXfrm>
        <a:off x="6834957" y="948726"/>
        <a:ext cx="1498037" cy="460800"/>
      </dsp:txXfrm>
    </dsp:sp>
    <dsp:sp modelId="{B80FA2DA-F017-4C25-8820-8D2110F20227}">
      <dsp:nvSpPr>
        <dsp:cNvPr id="0" name=""/>
        <dsp:cNvSpPr/>
      </dsp:nvSpPr>
      <dsp:spPr>
        <a:xfrm>
          <a:off x="6834957" y="1409526"/>
          <a:ext cx="1498037" cy="15996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Can they use the skill outside of coached practice</a:t>
          </a:r>
        </a:p>
      </dsp:txBody>
      <dsp:txXfrm>
        <a:off x="6834957" y="1409526"/>
        <a:ext cx="1498037" cy="15996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E627A6-8502-4A5B-89C4-1A31F5B5E9D4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Set Goal</a:t>
          </a:r>
        </a:p>
      </dsp:txBody>
      <dsp:txXfrm>
        <a:off x="3230487" y="59640"/>
        <a:ext cx="1667024" cy="1044029"/>
      </dsp:txXfrm>
    </dsp:sp>
    <dsp:sp modelId="{A747AAE3-2FDC-47FD-8C08-64ED77667858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438230" y="294173"/>
              </a:moveTo>
              <a:arcTo wR="2310126" hR="2310126" stAng="17953853" swAng="12108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6430D-6325-47BB-BF0E-F07A0B222770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Define Action Steps</a:t>
          </a:r>
        </a:p>
      </dsp:txBody>
      <dsp:txXfrm>
        <a:off x="5427548" y="1655898"/>
        <a:ext cx="1667024" cy="1044029"/>
      </dsp:txXfrm>
    </dsp:sp>
    <dsp:sp modelId="{E4FF5191-C237-497E-A44D-363884BD2628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4700" y="2470186"/>
              </a:moveTo>
              <a:arcTo wR="2310126" hR="2310126" stAng="21838381" swAng="13592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AEC24-A609-4D66-B0C1-E4954FF76A27}">
      <dsp:nvSpPr>
        <dsp:cNvPr id="0" name=""/>
        <dsp:cNvSpPr/>
      </dsp:nvSpPr>
      <dsp:spPr>
        <a:xfrm>
          <a:off x="4531865" y="4182218"/>
          <a:ext cx="1779984" cy="11569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Review Progress</a:t>
          </a:r>
        </a:p>
      </dsp:txBody>
      <dsp:txXfrm>
        <a:off x="4588345" y="4238698"/>
        <a:ext cx="1667024" cy="1044029"/>
      </dsp:txXfrm>
    </dsp:sp>
    <dsp:sp modelId="{8963EE6C-1518-4A47-BC4F-78C2FFB5E326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593389" y="4602819"/>
              </a:moveTo>
              <a:arcTo wR="2310126" hR="2310126" stAng="4977406" swAng="84518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9C28B-8744-4854-8CE9-6633F7FAD570}">
      <dsp:nvSpPr>
        <dsp:cNvPr id="0" name=""/>
        <dsp:cNvSpPr/>
      </dsp:nvSpPr>
      <dsp:spPr>
        <a:xfrm>
          <a:off x="1816149" y="4182218"/>
          <a:ext cx="1779984" cy="11569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Adjust</a:t>
          </a:r>
        </a:p>
      </dsp:txBody>
      <dsp:txXfrm>
        <a:off x="1872629" y="4238698"/>
        <a:ext cx="1667024" cy="1044029"/>
      </dsp:txXfrm>
    </dsp:sp>
    <dsp:sp modelId="{E3B42C20-4176-4DDA-B9A3-E5278A787FE4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44996" y="3345463"/>
              </a:moveTo>
              <a:arcTo wR="2310126" hR="2310126" stAng="9202406" swAng="13592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96831-5381-447C-8BD0-661E29158A83}">
      <dsp:nvSpPr>
        <dsp:cNvPr id="0" name=""/>
        <dsp:cNvSpPr/>
      </dsp:nvSpPr>
      <dsp:spPr>
        <a:xfrm>
          <a:off x="976947" y="1599418"/>
          <a:ext cx="1779984" cy="11569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Verify Achievement</a:t>
          </a:r>
        </a:p>
      </dsp:txBody>
      <dsp:txXfrm>
        <a:off x="1033427" y="1655898"/>
        <a:ext cx="1667024" cy="1044029"/>
      </dsp:txXfrm>
    </dsp:sp>
    <dsp:sp modelId="{141567B0-1BA9-4AAD-8912-C5F25797C854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555794" y="807127"/>
              </a:moveTo>
              <a:arcTo wR="2310126" hR="2310126" stAng="13235271" swAng="12108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F348C-ECCC-BE4E-98BC-FCC07CB18EF5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75158-8E0F-A346-B6FB-90F69FC67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0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75158-8E0F-A346-B6FB-90F69FC679D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9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D8B78-7120-12BF-B851-8305D1A48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9EF824-E25B-6499-322D-87899C8C00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0F0FB-5BAE-7996-8E0F-D5B98E315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5D68A-86B1-31C1-6604-8752CE229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25587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BC26-DFDE-154F-8254-1461B4496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3A5F15-4111-56EC-078E-EA8F3C1418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380BBF-F2D3-FD48-4C82-C60664F57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four dimensions of procedural justice in the All Rise discussion are respect, voice, neutrality, and trustworthiness. Transparency is a practical behavior that supports them. If facts are contested or liberty is at stake, allow necessary process and counsel; brevity does not supersede legal rights.</a:t>
            </a:r>
          </a:p>
          <a:p>
            <a:r>
              <a:t>All Rise. (2026). Adult Treatment Court Best Practice Standards, January 2026, pp. 29–38, 151–170. https://allrise.org/wp-content/uploads/2026/01/All-Rise_Adult-Treatment-Court-Best-Practice-Standards_January-2026-4.pdf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30673-4371-97EC-0321-CD6F52610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78620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20F0-C011-11FF-7CC1-396DD71EC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4C8F31-9A8D-8882-D16B-36FE4E8745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0B2D8-74A1-448E-B8CB-7DBA45D70E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four dimensions of procedural justice in the All Rise discussion are respect, voice, neutrality, and trustworthiness. Transparency is a practical behavior that supports them. If facts are contested or liberty is at stake, allow necessary process and counsel; brevity does not supersede legal rights.</a:t>
            </a:r>
          </a:p>
          <a:p>
            <a:r>
              <a:t>All Rise. (2026). Adult Treatment Court Best Practice Standards, January 2026, pp. 29–38, 151–170. https://allrise.org/wp-content/uploads/2026/01/All-Rise_Adult-Treatment-Court-Best-Practice-Standards_January-2026-4.pdf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F2F9FE-4FA7-A833-DDF0-D60A9BEF7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57058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E03D8-4511-6F46-4C37-601902E2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0CC43-4665-BD6F-F213-F87738F5DE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75158-8E0F-A346-B6FB-90F69FC679D4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3BFF2F0F-98F7-AA8D-D2E8-8A3A5A9A2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BD4F963E-E524-A03F-11EA-379F1A5B6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02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able, indoor&#10;&#10;Description automatically generated">
            <a:extLst>
              <a:ext uri="{FF2B5EF4-FFF2-40B4-BE49-F238E27FC236}">
                <a16:creationId xmlns:a16="http://schemas.microsoft.com/office/drawing/2014/main" id="{67B00B82-0155-3D4C-BEE3-C4F0DB85FC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 b="15918"/>
          <a:stretch>
            <a:fillRect/>
          </a:stretch>
        </p:blipFill>
        <p:spPr>
          <a:xfrm>
            <a:off x="0" y="1"/>
            <a:ext cx="12192000" cy="6856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F0E976-9B5E-8C41-8BDB-6C519D11A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420428"/>
            <a:ext cx="12192000" cy="4927106"/>
          </a:xfrm>
          <a:solidFill>
            <a:schemeClr val="accent1">
              <a:lumMod val="50000"/>
              <a:alpha val="94000"/>
            </a:schemeClr>
          </a:solidFill>
        </p:spPr>
        <p:txBody>
          <a:bodyPr lIns="548640" tIns="365760" rIns="548640" anchor="t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92D19-F86B-DB4D-92D3-746A7B13E9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3296" y="3276600"/>
            <a:ext cx="11500104" cy="585216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62501-0A7D-DD4C-A1D0-6E9CD38A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1644"/>
            <a:ext cx="4114800" cy="365125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©JusticePoint Inc. 2026. All rights reserved.</a:t>
            </a: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664E0ACA-9CCA-614A-836A-E468AF333B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4692" y="444625"/>
            <a:ext cx="3716782" cy="83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able, indoor&#10;&#10;Description automatically generated">
            <a:extLst>
              <a:ext uri="{FF2B5EF4-FFF2-40B4-BE49-F238E27FC236}">
                <a16:creationId xmlns:a16="http://schemas.microsoft.com/office/drawing/2014/main" id="{67B00B82-0155-3D4C-BEE3-C4F0DB85FC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 b="15918"/>
          <a:stretch>
            <a:fillRect/>
          </a:stretch>
        </p:blipFill>
        <p:spPr>
          <a:xfrm>
            <a:off x="0" y="1"/>
            <a:ext cx="12192000" cy="6856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F0E976-9B5E-8C41-8BDB-6C519D11A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420428"/>
            <a:ext cx="12192000" cy="3436244"/>
          </a:xfrm>
          <a:solidFill>
            <a:schemeClr val="accent1">
              <a:lumMod val="50000"/>
              <a:alpha val="94000"/>
            </a:schemeClr>
          </a:solidFill>
        </p:spPr>
        <p:txBody>
          <a:bodyPr lIns="548640" tIns="365760" rIns="548640" anchor="t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92D19-F86B-DB4D-92D3-746A7B13E9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3296" y="3276600"/>
            <a:ext cx="11500104" cy="585216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62501-0A7D-DD4C-A1D0-6E9CD38A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1644"/>
            <a:ext cx="4114800" cy="365125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©JusticePoint Inc. 2026. All rights reserved.</a:t>
            </a:r>
          </a:p>
        </p:txBody>
      </p:sp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664E0ACA-9CCA-614A-836A-E468AF333B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4692" y="444625"/>
            <a:ext cx="3716782" cy="83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07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: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6AB4-B48A-BE4B-A400-0970B67D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D3A3-E14E-204A-A7E5-C70BE9341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697-A4E7-C146-8DD1-FB758BF9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A44A4-3B7B-7042-9CA4-CE9CF88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0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24E36F-3B69-99D2-354F-44E55C03A13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28599" y="2201662"/>
            <a:ext cx="9208363" cy="38617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buClr>
                <a:schemeClr val="tx2"/>
              </a:buClr>
              <a:defRPr sz="2000"/>
            </a:lvl2pPr>
            <a:lvl3pPr>
              <a:spcAft>
                <a:spcPts val="600"/>
              </a:spcAft>
              <a:buClr>
                <a:schemeClr val="tx2"/>
              </a:buClr>
              <a:defRPr sz="2000"/>
            </a:lvl3pPr>
            <a:lvl4pPr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D56EDDA-50DD-7708-959B-4561921FBF3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552372" y="880224"/>
            <a:ext cx="2411027" cy="51832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buClr>
                <a:schemeClr val="tx2"/>
              </a:buClr>
              <a:defRPr sz="2000"/>
            </a:lvl2pPr>
            <a:lvl3pPr>
              <a:spcAft>
                <a:spcPts val="600"/>
              </a:spcAft>
              <a:buClr>
                <a:schemeClr val="tx2"/>
              </a:buClr>
              <a:defRPr sz="2000"/>
            </a:lvl3pPr>
            <a:lvl4pPr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06AB4-B48A-BE4B-A400-0970B67D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D3A3-E14E-204A-A7E5-C70BE934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885548"/>
            <a:ext cx="9208363" cy="1174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0" indent="1082675"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 marL="1260475" indent="-177800">
              <a:spcAft>
                <a:spcPts val="600"/>
              </a:spcAft>
              <a:buClr>
                <a:schemeClr val="tx2"/>
              </a:buClr>
              <a:defRPr sz="2000"/>
            </a:lvl2pPr>
            <a:lvl3pPr>
              <a:spcAft>
                <a:spcPts val="600"/>
              </a:spcAft>
              <a:buClr>
                <a:schemeClr val="tx2"/>
              </a:buClr>
              <a:defRPr sz="2000"/>
            </a:lvl3pPr>
            <a:lvl4pPr>
              <a:spcAft>
                <a:spcPts val="600"/>
              </a:spcAft>
              <a:defRPr sz="2000">
                <a:solidFill>
                  <a:schemeClr val="accent2"/>
                </a:solidFill>
              </a:defRPr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697-A4E7-C146-8DD1-FB758BF9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A44A4-3B7B-7042-9CA4-CE9CF88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8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: With Workbook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6AB4-B48A-BE4B-A400-0970B67D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D3A3-E14E-204A-A7E5-C70BE934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4086" y="955517"/>
            <a:ext cx="9889314" cy="579422"/>
          </a:xfrm>
        </p:spPr>
        <p:txBody>
          <a:bodyPr>
            <a:normAutofit/>
          </a:bodyPr>
          <a:lstStyle>
            <a:lvl1pPr>
              <a:defRPr sz="2400" b="1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697-A4E7-C146-8DD1-FB758BF9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A44A4-3B7B-7042-9CA4-CE9CF88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9BFDF4-B7DF-5E32-4C61-5D03B32EE4C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082296" y="1674891"/>
            <a:ext cx="9388445" cy="4265704"/>
          </a:xfrm>
        </p:spPr>
        <p:txBody>
          <a:bodyPr/>
          <a:lstStyle>
            <a:lvl1pPr marL="227013" indent="-227013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461963" indent="-234950">
              <a:buClr>
                <a:schemeClr val="tx2"/>
              </a:buClr>
              <a:defRPr/>
            </a:lvl2pPr>
            <a:lvl3pPr marL="687388" indent="-225425">
              <a:buClr>
                <a:schemeClr val="tx2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CB519A-5FB2-344A-03CE-AA747936CE97}"/>
              </a:ext>
            </a:extLst>
          </p:cNvPr>
          <p:cNvCxnSpPr>
            <a:cxnSpLocks/>
          </p:cNvCxnSpPr>
          <p:nvPr userDrawn="1"/>
        </p:nvCxnSpPr>
        <p:spPr>
          <a:xfrm>
            <a:off x="2184536" y="1507774"/>
            <a:ext cx="97788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74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: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6AB4-B48A-BE4B-A400-0970B67D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D3A3-E14E-204A-A7E5-C70BE934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147" y="955517"/>
            <a:ext cx="8001093" cy="579422"/>
          </a:xfrm>
        </p:spPr>
        <p:txBody>
          <a:bodyPr>
            <a:normAutofit/>
          </a:bodyPr>
          <a:lstStyle>
            <a:lvl1pPr>
              <a:defRPr sz="2400" b="1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697-A4E7-C146-8DD1-FB758BF9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A44A4-3B7B-7042-9CA4-CE9CF88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9BFDF4-B7DF-5E32-4C61-5D03B32EE4C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929201" y="1674891"/>
            <a:ext cx="7595858" cy="4265704"/>
          </a:xfrm>
        </p:spPr>
        <p:txBody>
          <a:bodyPr/>
          <a:lstStyle>
            <a:lvl1pPr marL="227013" indent="-227013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461963" indent="-234950">
              <a:buClr>
                <a:schemeClr val="tx2"/>
              </a:buClr>
              <a:defRPr/>
            </a:lvl2pPr>
            <a:lvl3pPr marL="687388" indent="-225425">
              <a:buClr>
                <a:schemeClr val="tx2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CB519A-5FB2-344A-03CE-AA747936CE97}"/>
              </a:ext>
            </a:extLst>
          </p:cNvPr>
          <p:cNvCxnSpPr>
            <a:cxnSpLocks/>
          </p:cNvCxnSpPr>
          <p:nvPr userDrawn="1"/>
        </p:nvCxnSpPr>
        <p:spPr>
          <a:xfrm>
            <a:off x="4038600" y="1507774"/>
            <a:ext cx="7924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01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: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6AB4-B48A-BE4B-A400-0970B67D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D3A3-E14E-204A-A7E5-C70BE934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009835"/>
            <a:ext cx="5790463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697-A4E7-C146-8DD1-FB758BF9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A44A4-3B7B-7042-9CA4-CE9CF88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9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6AB4-B48A-BE4B-A400-0970B67D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D3A3-E14E-204A-A7E5-C70BE934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009835"/>
            <a:ext cx="5790463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697-A4E7-C146-8DD1-FB758BF95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A44A4-3B7B-7042-9CA4-CE9CF88C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AAB281-9986-C703-E217-94CE0C2AE91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72937" y="1009835"/>
            <a:ext cx="5790463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buClr>
                <a:schemeClr val="tx2"/>
              </a:buClr>
              <a:defRPr sz="2400"/>
            </a:lvl2pPr>
            <a:lvl3pPr>
              <a:buClr>
                <a:schemeClr val="tx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038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1E326-50A3-3E4D-884E-852862DBCF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122363"/>
            <a:ext cx="12192000" cy="2644965"/>
          </a:xfrm>
          <a:solidFill>
            <a:schemeClr val="accent1">
              <a:alpha val="32000"/>
            </a:schemeClr>
          </a:solidFill>
        </p:spPr>
        <p:txBody>
          <a:bodyPr lIns="548640" rIns="548640" anchor="ctr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60ABB-AAC9-BF41-893C-ABBE791CA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234" y="4125850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DBFD-B035-E64A-A703-203961BA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4AD27-CC3D-B845-B55A-B3F6D091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9D1382-F22B-A350-DD41-CE950F843AE1}"/>
              </a:ext>
            </a:extLst>
          </p:cNvPr>
          <p:cNvSpPr/>
          <p:nvPr userDrawn="1"/>
        </p:nvSpPr>
        <p:spPr>
          <a:xfrm>
            <a:off x="228600" y="559293"/>
            <a:ext cx="11828756" cy="29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74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1E326-50A3-3E4D-884E-852862DBCF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122363"/>
            <a:ext cx="12192000" cy="4503674"/>
          </a:xfrm>
          <a:solidFill>
            <a:schemeClr val="accent1">
              <a:alpha val="32000"/>
            </a:schemeClr>
          </a:solidFill>
        </p:spPr>
        <p:txBody>
          <a:bodyPr lIns="3749040" tIns="457200" rIns="548640" anchor="t" anchorCtr="0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DBFD-B035-E64A-A703-203961BA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4AD27-CC3D-B845-B55A-B3F6D091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9D1382-F22B-A350-DD41-CE950F843AE1}"/>
              </a:ext>
            </a:extLst>
          </p:cNvPr>
          <p:cNvSpPr/>
          <p:nvPr userDrawn="1"/>
        </p:nvSpPr>
        <p:spPr>
          <a:xfrm>
            <a:off x="228600" y="559293"/>
            <a:ext cx="11828756" cy="29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60ABB-AAC9-BF41-893C-ABBE791CA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1988" y="2412460"/>
            <a:ext cx="7865172" cy="1500187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DFBCAB-30C7-FEE7-9DAC-1E5FF4A2DC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1336500"/>
            <a:ext cx="3257550" cy="406783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35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1E326-50A3-3E4D-884E-852862DBCF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122363"/>
            <a:ext cx="12192000" cy="4503674"/>
          </a:xfrm>
          <a:solidFill>
            <a:schemeClr val="accent1">
              <a:alpha val="32000"/>
            </a:schemeClr>
          </a:solidFill>
        </p:spPr>
        <p:txBody>
          <a:bodyPr lIns="3749040" tIns="457200" rIns="548640" anchor="t" anchorCtr="0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DBFD-B035-E64A-A703-203961BA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4AD27-CC3D-B845-B55A-B3F6D091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9D1382-F22B-A350-DD41-CE950F843AE1}"/>
              </a:ext>
            </a:extLst>
          </p:cNvPr>
          <p:cNvSpPr/>
          <p:nvPr userDrawn="1"/>
        </p:nvSpPr>
        <p:spPr>
          <a:xfrm>
            <a:off x="228600" y="559293"/>
            <a:ext cx="11828756" cy="29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60ABB-AAC9-BF41-893C-ABBE791CA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1987" y="3728705"/>
            <a:ext cx="7830004" cy="1500187"/>
          </a:xfrm>
        </p:spPr>
        <p:txBody>
          <a:bodyPr>
            <a:normAutofit/>
          </a:bodyPr>
          <a:lstStyle>
            <a:lvl1pPr marL="0" indent="0">
              <a:spcAft>
                <a:spcPts val="1800"/>
              </a:spcAft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DFBCAB-30C7-FEE7-9DAC-1E5FF4A2DC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1336500"/>
            <a:ext cx="3257550" cy="406783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AA5197-9BE2-439C-4CC8-5F4024137127}"/>
              </a:ext>
            </a:extLst>
          </p:cNvPr>
          <p:cNvSpPr txBox="1">
            <a:spLocks/>
          </p:cNvSpPr>
          <p:nvPr userDrawn="1"/>
        </p:nvSpPr>
        <p:spPr>
          <a:xfrm>
            <a:off x="0" y="1122363"/>
            <a:ext cx="12192000" cy="4503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7A8E7B77-A555-52C0-329C-284A5F5A1319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666819" y="2396730"/>
            <a:ext cx="7865172" cy="1060147"/>
          </a:xfrm>
        </p:spPr>
        <p:txBody>
          <a:bodyPr>
            <a:normAutofit/>
          </a:bodyPr>
          <a:lstStyle/>
          <a:p>
            <a:r>
              <a:rPr lang="en-US" sz="2400" b="1" dirty="0"/>
              <a:t>JASON CHAPMAN</a:t>
            </a:r>
          </a:p>
          <a:p>
            <a:pPr>
              <a:lnSpc>
                <a:spcPts val="2400"/>
              </a:lnSpc>
            </a:pPr>
            <a:r>
              <a:rPr lang="en-US" sz="1800" i="1" dirty="0"/>
              <a:t>Training and Quality Assurance Coordinator, JusticePoint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37845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FC89F-0A9F-F34F-828D-3CC0339188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C5029-C291-334C-A817-FBE2146B7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53A42-399F-B342-ACCC-BB9411915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4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F69C82-C4DE-CA40-9B0C-C1412BFDD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B7804-4770-224D-9518-660CFCE5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05F15E-883A-FDFC-9401-822C9727DB08}"/>
              </a:ext>
            </a:extLst>
          </p:cNvPr>
          <p:cNvSpPr/>
          <p:nvPr userDrawn="1"/>
        </p:nvSpPr>
        <p:spPr>
          <a:xfrm>
            <a:off x="228600" y="559293"/>
            <a:ext cx="11828756" cy="29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723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305F15E-883A-FDFC-9401-822C9727DB08}"/>
              </a:ext>
            </a:extLst>
          </p:cNvPr>
          <p:cNvSpPr/>
          <p:nvPr userDrawn="1"/>
        </p:nvSpPr>
        <p:spPr>
          <a:xfrm>
            <a:off x="228600" y="559293"/>
            <a:ext cx="11828756" cy="29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18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EA1AD5-AA51-6F4F-A930-66E8D23A1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44" y="139288"/>
            <a:ext cx="11959592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88BB9-746C-D24F-95AA-C5878F45B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820" y="1009835"/>
            <a:ext cx="118235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4BCB8-A2ED-A545-8779-A7BE6D5CD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©JusticePoint Inc. 2026.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2E45F-DD57-5F47-BD18-B746E697D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415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21B19-703E-FA47-A0E4-3C8806D92B9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8FE99F-C30D-62B9-3B1C-6D9362851B1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6060" y="6246149"/>
            <a:ext cx="1516384" cy="61185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CC3D28-357A-C483-33E3-19B1E0E0199E}"/>
              </a:ext>
            </a:extLst>
          </p:cNvPr>
          <p:cNvCxnSpPr>
            <a:cxnSpLocks/>
          </p:cNvCxnSpPr>
          <p:nvPr userDrawn="1"/>
        </p:nvCxnSpPr>
        <p:spPr>
          <a:xfrm>
            <a:off x="228600" y="6201759"/>
            <a:ext cx="11734800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0627EF-587E-4A8F-262F-A445206AB9C9}"/>
              </a:ext>
            </a:extLst>
          </p:cNvPr>
          <p:cNvCxnSpPr>
            <a:cxnSpLocks/>
          </p:cNvCxnSpPr>
          <p:nvPr userDrawn="1"/>
        </p:nvCxnSpPr>
        <p:spPr>
          <a:xfrm>
            <a:off x="228600" y="713879"/>
            <a:ext cx="11734800" cy="0"/>
          </a:xfrm>
          <a:prstGeom prst="line">
            <a:avLst/>
          </a:prstGeom>
          <a:ln w="3492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61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2" r:id="rId3"/>
    <p:sldLayoutId id="2147483674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301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461963" indent="-23177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200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2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260">
          <p15:clr>
            <a:srgbClr val="F26B43"/>
          </p15:clr>
        </p15:guide>
        <p15:guide id="4" pos="144">
          <p15:clr>
            <a:srgbClr val="F26B43"/>
          </p15:clr>
        </p15:guide>
        <p15:guide id="5" pos="75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057E97-3BB3-5942-BEE1-57294F55B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72768"/>
            <a:ext cx="12192000" cy="1234440"/>
          </a:xfrm>
        </p:spPr>
        <p:txBody>
          <a:bodyPr>
            <a:normAutofit/>
          </a:bodyPr>
          <a:lstStyle/>
          <a:p>
            <a:r>
              <a:rPr lang="en-US" sz="3600" dirty="0"/>
              <a:t>DIRECTION, NOT DUPLICATION</a:t>
            </a:r>
            <a:endParaRPr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8BD7B94-8D87-5949-A896-E0FEE51FF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96" y="4077929"/>
            <a:ext cx="11500104" cy="585216"/>
          </a:xfrm>
        </p:spPr>
        <p:txBody>
          <a:bodyPr>
            <a:normAutofit/>
          </a:bodyPr>
          <a:lstStyle/>
          <a:p>
            <a:r>
              <a:rPr lang="en-US" dirty="0"/>
              <a:t>WATCP FALL CONFERENCE 2026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298EDF-9F73-EBE6-1849-5D200A37F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1644"/>
            <a:ext cx="4114800" cy="365125"/>
          </a:xfrm>
        </p:spPr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CD98475-3223-939E-B396-8847274DBB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3F121B19-703E-FA47-A0E4-3C8806D92B9E}" type="slidenum">
              <a:rPr lang="en-US" smtClean="0"/>
              <a:pPr/>
              <a:t>1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169429E-868C-2EBE-3A51-A8D6668E76E3}"/>
              </a:ext>
            </a:extLst>
          </p:cNvPr>
          <p:cNvCxnSpPr>
            <a:cxnSpLocks/>
          </p:cNvCxnSpPr>
          <p:nvPr/>
        </p:nvCxnSpPr>
        <p:spPr>
          <a:xfrm>
            <a:off x="533400" y="3951373"/>
            <a:ext cx="11125200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FCE48E9-1412-B838-7B5C-4ECB0F0F938F}"/>
              </a:ext>
            </a:extLst>
          </p:cNvPr>
          <p:cNvCxnSpPr>
            <a:cxnSpLocks/>
          </p:cNvCxnSpPr>
          <p:nvPr/>
        </p:nvCxnSpPr>
        <p:spPr>
          <a:xfrm>
            <a:off x="533400" y="3185493"/>
            <a:ext cx="11125200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4">
            <a:extLst>
              <a:ext uri="{FF2B5EF4-FFF2-40B4-BE49-F238E27FC236}">
                <a16:creationId xmlns:a16="http://schemas.microsoft.com/office/drawing/2014/main" id="{B2B6980D-A76C-8373-DE46-72D7F33FE4CB}"/>
              </a:ext>
            </a:extLst>
          </p:cNvPr>
          <p:cNvSpPr txBox="1">
            <a:spLocks/>
          </p:cNvSpPr>
          <p:nvPr/>
        </p:nvSpPr>
        <p:spPr>
          <a:xfrm>
            <a:off x="463296" y="3280479"/>
            <a:ext cx="11500104" cy="585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FF"/>
                </a:solidFill>
              </a:rPr>
              <a:t>COLLABORATIVE CASE PLANNING THAT WORKS</a:t>
            </a:r>
          </a:p>
        </p:txBody>
      </p:sp>
    </p:spTree>
    <p:extLst>
      <p:ext uri="{BB962C8B-B14F-4D97-AF65-F5344CB8AC3E}">
        <p14:creationId xmlns:p14="http://schemas.microsoft.com/office/powerpoint/2010/main" val="280457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9DAD8-C4D5-CDD0-4A6A-98D74EF30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3752-007E-4562-C6DC-F0A4EAAA4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COMPREHENSIVE COLLABORATIVE CASE PLANNING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11618A-5CA2-F2DA-BEEF-5A5178A2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E06029-B676-82F4-FE4F-2D7C71EA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9E7610D0-35B2-EEDB-255F-0C717BABF41F}"/>
              </a:ext>
            </a:extLst>
          </p:cNvPr>
          <p:cNvSpPr/>
          <p:nvPr/>
        </p:nvSpPr>
        <p:spPr>
          <a:xfrm>
            <a:off x="600456" y="2230382"/>
            <a:ext cx="3401568" cy="151003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D8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F12050FE-A882-D5A7-0E6F-5097ADFA7401}"/>
              </a:ext>
            </a:extLst>
          </p:cNvPr>
          <p:cNvSpPr/>
          <p:nvPr/>
        </p:nvSpPr>
        <p:spPr>
          <a:xfrm>
            <a:off x="600456" y="2230382"/>
            <a:ext cx="73152" cy="1510030"/>
          </a:xfrm>
          <a:prstGeom prst="rect">
            <a:avLst/>
          </a:prstGeom>
          <a:solidFill>
            <a:srgbClr val="6BB8C3"/>
          </a:solidFill>
          <a:ln w="12700">
            <a:solidFill>
              <a:srgbClr val="6BB8C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FE17CF6-E900-05F6-7BA7-AAB91713090D}"/>
              </a:ext>
            </a:extLst>
          </p:cNvPr>
          <p:cNvSpPr/>
          <p:nvPr/>
        </p:nvSpPr>
        <p:spPr>
          <a:xfrm>
            <a:off x="801624" y="2394974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3F3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</a:t>
            </a:r>
            <a:endParaRPr lang="en-US" sz="15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063F115-E87E-4874-161B-19B3E18C0A58}"/>
              </a:ext>
            </a:extLst>
          </p:cNvPr>
          <p:cNvSpPr/>
          <p:nvPr/>
        </p:nvSpPr>
        <p:spPr>
          <a:xfrm>
            <a:off x="801624" y="279731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dirty="0">
                <a:solidFill>
                  <a:srgbClr val="756C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team works from the same direction.</a:t>
            </a:r>
            <a:endParaRPr lang="en-US" sz="1600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6306CD3C-1AFF-DA6E-62FE-ECE5DEBB5940}"/>
              </a:ext>
            </a:extLst>
          </p:cNvPr>
          <p:cNvSpPr/>
          <p:nvPr/>
        </p:nvSpPr>
        <p:spPr>
          <a:xfrm>
            <a:off x="4395216" y="2230382"/>
            <a:ext cx="3401568" cy="151003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D8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4BA58E92-D91A-0DE0-C5A9-F184A38D88C9}"/>
              </a:ext>
            </a:extLst>
          </p:cNvPr>
          <p:cNvSpPr/>
          <p:nvPr/>
        </p:nvSpPr>
        <p:spPr>
          <a:xfrm>
            <a:off x="4395216" y="2230382"/>
            <a:ext cx="73152" cy="1510030"/>
          </a:xfrm>
          <a:prstGeom prst="rect">
            <a:avLst/>
          </a:prstGeom>
          <a:solidFill>
            <a:srgbClr val="F2B56C"/>
          </a:solidFill>
          <a:ln w="12700">
            <a:solidFill>
              <a:srgbClr val="F2B56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8E58D230-12E0-0808-4779-5765DC733C7D}"/>
              </a:ext>
            </a:extLst>
          </p:cNvPr>
          <p:cNvSpPr/>
          <p:nvPr/>
        </p:nvSpPr>
        <p:spPr>
          <a:xfrm>
            <a:off x="4596384" y="2394974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3F3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PARTICIPANT-CENTERED</a:t>
            </a:r>
            <a:endParaRPr lang="en-US" sz="15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D447B721-4912-34DD-EA74-629706CDFB66}"/>
              </a:ext>
            </a:extLst>
          </p:cNvPr>
          <p:cNvSpPr/>
          <p:nvPr/>
        </p:nvSpPr>
        <p:spPr>
          <a:xfrm>
            <a:off x="4596384" y="279731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dirty="0">
                <a:solidFill>
                  <a:srgbClr val="756C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participant’s goals, strengths, and perspective shape the plan.</a:t>
            </a:r>
            <a:endParaRPr lang="en-US" sz="160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47B55ABA-2AA3-3226-444C-42F917882E54}"/>
              </a:ext>
            </a:extLst>
          </p:cNvPr>
          <p:cNvSpPr/>
          <p:nvPr/>
        </p:nvSpPr>
        <p:spPr>
          <a:xfrm>
            <a:off x="8189976" y="2230382"/>
            <a:ext cx="3401568" cy="151003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D8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3CB6CF58-66C9-A269-165B-FCE5612AD28E}"/>
              </a:ext>
            </a:extLst>
          </p:cNvPr>
          <p:cNvSpPr/>
          <p:nvPr/>
        </p:nvSpPr>
        <p:spPr>
          <a:xfrm>
            <a:off x="8189976" y="2230382"/>
            <a:ext cx="73152" cy="1510030"/>
          </a:xfrm>
          <a:prstGeom prst="rect">
            <a:avLst/>
          </a:prstGeom>
          <a:solidFill>
            <a:srgbClr val="3DB97C"/>
          </a:solidFill>
          <a:ln w="12700">
            <a:solidFill>
              <a:srgbClr val="3DB97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391BAB4C-9828-E0BF-1A27-07D3779FC61C}"/>
              </a:ext>
            </a:extLst>
          </p:cNvPr>
          <p:cNvSpPr/>
          <p:nvPr/>
        </p:nvSpPr>
        <p:spPr>
          <a:xfrm>
            <a:off x="8391144" y="2394974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3F3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ASSESSMENT-LED</a:t>
            </a:r>
            <a:endParaRPr lang="en-US" sz="15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88AA5189-6B58-3AA0-7B41-6B2286C0597D}"/>
              </a:ext>
            </a:extLst>
          </p:cNvPr>
          <p:cNvSpPr/>
          <p:nvPr/>
        </p:nvSpPr>
        <p:spPr>
          <a:xfrm>
            <a:off x="8391144" y="2797310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dirty="0">
                <a:solidFill>
                  <a:srgbClr val="756C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Priorities are anchored in validated assessment and clinical information.</a:t>
            </a:r>
            <a:endParaRPr lang="en-US" sz="1600" dirty="0"/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607E15AE-F7B8-DBC0-82D9-ECFCA5DBF1F3}"/>
              </a:ext>
            </a:extLst>
          </p:cNvPr>
          <p:cNvSpPr/>
          <p:nvPr/>
        </p:nvSpPr>
        <p:spPr>
          <a:xfrm>
            <a:off x="600456" y="4434840"/>
            <a:ext cx="3401568" cy="151003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D8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30DA2F17-0B38-DAFF-1A8E-CFB6E99D02BE}"/>
              </a:ext>
            </a:extLst>
          </p:cNvPr>
          <p:cNvSpPr/>
          <p:nvPr/>
        </p:nvSpPr>
        <p:spPr>
          <a:xfrm>
            <a:off x="600456" y="4434840"/>
            <a:ext cx="73152" cy="1510030"/>
          </a:xfrm>
          <a:prstGeom prst="rect">
            <a:avLst/>
          </a:prstGeom>
          <a:solidFill>
            <a:srgbClr val="3E7582"/>
          </a:solidFill>
          <a:ln w="12700">
            <a:solidFill>
              <a:srgbClr val="3E75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2B19A888-070B-F14B-4783-F996F0FC4AA0}"/>
              </a:ext>
            </a:extLst>
          </p:cNvPr>
          <p:cNvSpPr/>
          <p:nvPr/>
        </p:nvSpPr>
        <p:spPr>
          <a:xfrm>
            <a:off x="801624" y="4599432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3F3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ROLE-DEFINED</a:t>
            </a:r>
            <a:endParaRPr lang="en-US" sz="150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EABC476D-C6E3-983C-88E5-3AA02732F1E0}"/>
              </a:ext>
            </a:extLst>
          </p:cNvPr>
          <p:cNvSpPr/>
          <p:nvPr/>
        </p:nvSpPr>
        <p:spPr>
          <a:xfrm>
            <a:off x="801624" y="500176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dirty="0">
                <a:solidFill>
                  <a:srgbClr val="756C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partner contributes their own expertise and respects the expertise of others</a:t>
            </a:r>
            <a:endParaRPr lang="en-US" sz="1600" dirty="0"/>
          </a:p>
        </p:txBody>
      </p:sp>
      <p:sp>
        <p:nvSpPr>
          <p:cNvPr id="22" name="Shape 18">
            <a:extLst>
              <a:ext uri="{FF2B5EF4-FFF2-40B4-BE49-F238E27FC236}">
                <a16:creationId xmlns:a16="http://schemas.microsoft.com/office/drawing/2014/main" id="{C1AB6441-848D-156F-4A58-071E1CED875F}"/>
              </a:ext>
            </a:extLst>
          </p:cNvPr>
          <p:cNvSpPr/>
          <p:nvPr/>
        </p:nvSpPr>
        <p:spPr>
          <a:xfrm>
            <a:off x="4395216" y="4434840"/>
            <a:ext cx="3401568" cy="151003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D8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9">
            <a:extLst>
              <a:ext uri="{FF2B5EF4-FFF2-40B4-BE49-F238E27FC236}">
                <a16:creationId xmlns:a16="http://schemas.microsoft.com/office/drawing/2014/main" id="{465A7AD4-B3BE-D142-E4F9-FF36C04643DD}"/>
              </a:ext>
            </a:extLst>
          </p:cNvPr>
          <p:cNvSpPr/>
          <p:nvPr/>
        </p:nvSpPr>
        <p:spPr>
          <a:xfrm>
            <a:off x="4395216" y="4434840"/>
            <a:ext cx="73152" cy="1510030"/>
          </a:xfrm>
          <a:prstGeom prst="rect">
            <a:avLst/>
          </a:prstGeom>
          <a:solidFill>
            <a:srgbClr val="C96C5B"/>
          </a:solidFill>
          <a:ln w="12700">
            <a:solidFill>
              <a:srgbClr val="C96C5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B5F80A84-36EA-C763-F683-826D8F1E5357}"/>
              </a:ext>
            </a:extLst>
          </p:cNvPr>
          <p:cNvSpPr/>
          <p:nvPr/>
        </p:nvSpPr>
        <p:spPr>
          <a:xfrm>
            <a:off x="4596384" y="4599432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3F3933"/>
                </a:solidFill>
                <a:latin typeface="Aptos" pitchFamily="34" charset="0"/>
              </a:rPr>
              <a:t>RECOVERY CAPITAL</a:t>
            </a:r>
            <a:endParaRPr lang="en-US" sz="1500" dirty="0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6F2D4909-C444-4925-8BD6-2E3F3781C551}"/>
              </a:ext>
            </a:extLst>
          </p:cNvPr>
          <p:cNvSpPr/>
          <p:nvPr/>
        </p:nvSpPr>
        <p:spPr>
          <a:xfrm>
            <a:off x="4596384" y="500176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dirty="0">
                <a:solidFill>
                  <a:srgbClr val="756C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plan increases the internal and external resources to start and sustain recovery.</a:t>
            </a:r>
            <a:endParaRPr lang="en-US" sz="1600" dirty="0"/>
          </a:p>
        </p:txBody>
      </p:sp>
      <p:sp>
        <p:nvSpPr>
          <p:cNvPr id="29" name="Shape 18">
            <a:extLst>
              <a:ext uri="{FF2B5EF4-FFF2-40B4-BE49-F238E27FC236}">
                <a16:creationId xmlns:a16="http://schemas.microsoft.com/office/drawing/2014/main" id="{CFC5DFFE-57B9-FD9B-7BC6-68BCFCC9115F}"/>
              </a:ext>
            </a:extLst>
          </p:cNvPr>
          <p:cNvSpPr/>
          <p:nvPr/>
        </p:nvSpPr>
        <p:spPr>
          <a:xfrm>
            <a:off x="8263128" y="4434840"/>
            <a:ext cx="3401568" cy="151003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0160">
            <a:solidFill>
              <a:srgbClr val="D8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9">
            <a:extLst>
              <a:ext uri="{FF2B5EF4-FFF2-40B4-BE49-F238E27FC236}">
                <a16:creationId xmlns:a16="http://schemas.microsoft.com/office/drawing/2014/main" id="{CF44B755-3003-11B9-3AF9-FE089D43017C}"/>
              </a:ext>
            </a:extLst>
          </p:cNvPr>
          <p:cNvSpPr/>
          <p:nvPr/>
        </p:nvSpPr>
        <p:spPr>
          <a:xfrm>
            <a:off x="8263128" y="4434840"/>
            <a:ext cx="73152" cy="1510030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>
            <a:solidFill>
              <a:srgbClr val="C96C5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Text 21">
            <a:extLst>
              <a:ext uri="{FF2B5EF4-FFF2-40B4-BE49-F238E27FC236}">
                <a16:creationId xmlns:a16="http://schemas.microsoft.com/office/drawing/2014/main" id="{CD6DCBE6-F29A-2DB0-14DB-711D35A65B88}"/>
              </a:ext>
            </a:extLst>
          </p:cNvPr>
          <p:cNvSpPr/>
          <p:nvPr/>
        </p:nvSpPr>
        <p:spPr>
          <a:xfrm>
            <a:off x="8464296" y="500176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756C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partner knows what they own, contribute, and do not own.</a:t>
            </a:r>
            <a:endParaRPr lang="en-US" sz="1600" dirty="0"/>
          </a:p>
        </p:txBody>
      </p:sp>
      <p:sp>
        <p:nvSpPr>
          <p:cNvPr id="35" name="Text 20">
            <a:extLst>
              <a:ext uri="{FF2B5EF4-FFF2-40B4-BE49-F238E27FC236}">
                <a16:creationId xmlns:a16="http://schemas.microsoft.com/office/drawing/2014/main" id="{AEFE70C5-8DAC-1A97-AF15-2FED2E2048F2}"/>
              </a:ext>
            </a:extLst>
          </p:cNvPr>
          <p:cNvSpPr/>
          <p:nvPr/>
        </p:nvSpPr>
        <p:spPr>
          <a:xfrm>
            <a:off x="8464296" y="4553712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3F3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OWNERSHIP</a:t>
            </a:r>
            <a:endParaRPr lang="en-US" sz="1500" dirty="0"/>
          </a:p>
        </p:txBody>
      </p:sp>
      <p:sp>
        <p:nvSpPr>
          <p:cNvPr id="37" name="Text 1">
            <a:extLst>
              <a:ext uri="{FF2B5EF4-FFF2-40B4-BE49-F238E27FC236}">
                <a16:creationId xmlns:a16="http://schemas.microsoft.com/office/drawing/2014/main" id="{E5FFFD26-0842-CDBF-5AB2-7DC54400869D}"/>
              </a:ext>
            </a:extLst>
          </p:cNvPr>
          <p:cNvSpPr/>
          <p:nvPr/>
        </p:nvSpPr>
        <p:spPr>
          <a:xfrm>
            <a:off x="914400" y="1041781"/>
            <a:ext cx="102870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5E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shared, participant-informed plan that connects legal requirements, assessed risk and needs, responsivity needs, strengths, recovery capital, services, and measurable next steps—while assigning clear ownership across the team.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0448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44" y="139288"/>
            <a:ext cx="11959592" cy="533400"/>
          </a:xfrm>
        </p:spPr>
        <p:txBody>
          <a:bodyPr anchor="ctr">
            <a:normAutofit/>
          </a:bodyPr>
          <a:lstStyle/>
          <a:p>
            <a:r>
              <a:rPr lang="en-US" dirty="0"/>
              <a:t>WHY CHANGE TO COLLABORATIVE CASE PLANNING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20" y="1338850"/>
            <a:ext cx="5790463" cy="4351338"/>
          </a:xfrm>
        </p:spPr>
        <p:txBody>
          <a:bodyPr tIns="118872" bIns="73152">
            <a:normAutofit/>
          </a:bodyPr>
          <a:lstStyle/>
          <a:p>
            <a:pPr lvl="1">
              <a:lnSpc>
                <a:spcPct val="90000"/>
              </a:lnSpc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sz="1900" dirty="0"/>
              <a:t>17% increase in short-term compliance (Lerman, et. al. 2025)</a:t>
            </a:r>
          </a:p>
          <a:p>
            <a:pPr lvl="1">
              <a:lnSpc>
                <a:spcPct val="90000"/>
              </a:lnSpc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sz="1900" dirty="0"/>
              <a:t>14% decrease in revocations (Ibid.)</a:t>
            </a:r>
          </a:p>
          <a:p>
            <a:pPr lvl="1">
              <a:lnSpc>
                <a:spcPct val="90000"/>
              </a:lnSpc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sz="1900" dirty="0"/>
              <a:t>Quality cooperative case plans have been linked to fewer violations and revocations (Gossner, et al. 2016)</a:t>
            </a:r>
          </a:p>
          <a:p>
            <a:pPr lvl="1">
              <a:lnSpc>
                <a:spcPct val="90000"/>
              </a:lnSpc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sz="1900" dirty="0"/>
              <a:t>Case plans enhance participant’s perception of fairness </a:t>
            </a:r>
          </a:p>
          <a:p>
            <a:pPr lvl="1">
              <a:lnSpc>
                <a:spcPct val="90000"/>
              </a:lnSpc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sz="1900" dirty="0"/>
              <a:t>Improved job satisfaction was reported when there was collaboration between community supervision and treatment providers (Welsh et </a:t>
            </a:r>
            <a:r>
              <a:rPr lang="en-US" sz="1900"/>
              <a:t>al., 2016)</a:t>
            </a:r>
            <a:endParaRPr lang="en-US" sz="190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F52EAB0-EFFD-D4F9-D5B4-2FDED4858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©JusticePoint Inc. 2026. All rights reserved.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5D1A56E-6F99-B42D-2EB1-38E45759B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156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t>7</a:t>
            </a:r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ADD749A-CDDA-61A2-0FFE-004E28F6E7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589535"/>
              </p:ext>
            </p:extLst>
          </p:nvPr>
        </p:nvGraphicFramePr>
        <p:xfrm>
          <a:off x="6172937" y="1338850"/>
          <a:ext cx="5790463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21B5301-5DA0-8DC3-5B8C-E83B40BAC1EA}"/>
              </a:ext>
            </a:extLst>
          </p:cNvPr>
          <p:cNvSpPr txBox="1"/>
          <p:nvPr/>
        </p:nvSpPr>
        <p:spPr>
          <a:xfrm>
            <a:off x="8458200" y="5519150"/>
            <a:ext cx="3733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7C7C7C"/>
                </a:solidFill>
              </a:rPr>
              <a:t>Gossner, Simon, Rector, &amp; Ruddell (2016)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665E4-A55E-2B04-F008-0FE6E3B81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FF372-C4E9-9AA6-80A4-91A8FE34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FEAR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C1A9B-D5A3-0DBE-902E-27CED9FCA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6AD46-6E4F-2120-B33B-CD86EA943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64" name="Content Placeholder 63">
            <a:extLst>
              <a:ext uri="{FF2B5EF4-FFF2-40B4-BE49-F238E27FC236}">
                <a16:creationId xmlns:a16="http://schemas.microsoft.com/office/drawing/2014/main" id="{15BAD977-01E9-A45C-EFA6-048E2805BF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818541"/>
              </p:ext>
            </p:extLst>
          </p:nvPr>
        </p:nvGraphicFramePr>
        <p:xfrm>
          <a:off x="-979909" y="881952"/>
          <a:ext cx="14188697" cy="522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940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A453C-63A7-AB4F-68B9-A4A423E0F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050D-9F0B-A8F0-3B5C-B1A172CF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USEFUL PLAN GIVES EVERYONE DIRECTION</a:t>
            </a:r>
            <a:endParaRPr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795EC86-3323-026A-1319-8DD41751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C085B5D-9E14-E2F8-1948-D93D9718C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156" y="6356350"/>
            <a:ext cx="2743200" cy="365125"/>
          </a:xfrm>
        </p:spPr>
        <p:txBody>
          <a:bodyPr/>
          <a:lstStyle/>
          <a:p>
            <a:r>
              <a:t>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31A55C-AA9D-8B7A-20E2-741746D2A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3912761" y="-784297"/>
            <a:ext cx="8181475" cy="81814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10B45AD-CB5F-8CB9-4EC0-AC00615C3C71}"/>
              </a:ext>
            </a:extLst>
          </p:cNvPr>
          <p:cNvSpPr txBox="1"/>
          <p:nvPr/>
        </p:nvSpPr>
        <p:spPr>
          <a:xfrm>
            <a:off x="247766" y="1017806"/>
            <a:ext cx="7670749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400" dirty="0"/>
              <a:t>The case plan should make decisions clearer by streamlining information</a:t>
            </a:r>
          </a:p>
          <a:p>
            <a:pPr lvl="0">
              <a:spcAft>
                <a:spcPts val="600"/>
              </a:spcAft>
            </a:pPr>
            <a:endParaRPr lang="en-US" sz="1000" dirty="0"/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Focus Attention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Actionable information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Will it change a decision?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Clarify Ownership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Define responsibilities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Define decision makers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Define Behavior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Observable goals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Repeatable workflow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Communication system</a:t>
            </a:r>
          </a:p>
        </p:txBody>
      </p:sp>
    </p:spTree>
    <p:extLst>
      <p:ext uri="{BB962C8B-B14F-4D97-AF65-F5344CB8AC3E}">
        <p14:creationId xmlns:p14="http://schemas.microsoft.com/office/powerpoint/2010/main" val="2682449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61D0C-51A8-91D6-73FC-2D55EB602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D36D0-6873-71E2-72B7-9676A22A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CCCP AS A DECISION SYSTEM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FC7E88-58AA-358B-561F-E95B3F92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49CAF-C6E0-22C8-E9DF-696766C18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6</a:t>
            </a:fld>
            <a:endParaRPr lang="en-US" dirty="0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8533BA1-17CC-810D-6830-F0E30495E5CF}"/>
              </a:ext>
            </a:extLst>
          </p:cNvPr>
          <p:cNvSpPr/>
          <p:nvPr/>
        </p:nvSpPr>
        <p:spPr>
          <a:xfrm>
            <a:off x="448295" y="4546695"/>
            <a:ext cx="10647051" cy="0"/>
          </a:xfrm>
          <a:prstGeom prst="line">
            <a:avLst/>
          </a:prstGeom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C5EEB856-04D9-ADFB-7C02-B757956DC6BE}"/>
              </a:ext>
            </a:extLst>
          </p:cNvPr>
          <p:cNvSpPr/>
          <p:nvPr/>
        </p:nvSpPr>
        <p:spPr>
          <a:xfrm>
            <a:off x="514284" y="5514944"/>
            <a:ext cx="10647051" cy="0"/>
          </a:xfrm>
          <a:prstGeom prst="line">
            <a:avLst/>
          </a:prstGeom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9567993E-D543-0433-371E-345FC6A73050}"/>
              </a:ext>
            </a:extLst>
          </p:cNvPr>
          <p:cNvSpPr/>
          <p:nvPr/>
        </p:nvSpPr>
        <p:spPr>
          <a:xfrm>
            <a:off x="448296" y="3647657"/>
            <a:ext cx="10647051" cy="0"/>
          </a:xfrm>
          <a:prstGeom prst="line">
            <a:avLst/>
          </a:prstGeom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494F90B7-7C17-1316-43AB-8F9B5AF22C0C}"/>
              </a:ext>
            </a:extLst>
          </p:cNvPr>
          <p:cNvSpPr/>
          <p:nvPr/>
        </p:nvSpPr>
        <p:spPr>
          <a:xfrm>
            <a:off x="448296" y="2663876"/>
            <a:ext cx="10647051" cy="0"/>
          </a:xfrm>
          <a:prstGeom prst="line">
            <a:avLst/>
          </a:prstGeom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FB7C2280-DCB4-A425-5BC5-1AA53A4CE734}"/>
              </a:ext>
            </a:extLst>
          </p:cNvPr>
          <p:cNvSpPr/>
          <p:nvPr/>
        </p:nvSpPr>
        <p:spPr>
          <a:xfrm>
            <a:off x="448296" y="1406223"/>
            <a:ext cx="10647051" cy="0"/>
          </a:xfrm>
          <a:prstGeom prst="line">
            <a:avLst/>
          </a:prstGeom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85794D-8D78-1551-7C0C-1E7834027B31}"/>
              </a:ext>
            </a:extLst>
          </p:cNvPr>
          <p:cNvSpPr/>
          <p:nvPr/>
        </p:nvSpPr>
        <p:spPr>
          <a:xfrm>
            <a:off x="3216529" y="939388"/>
            <a:ext cx="7878818" cy="466835"/>
          </a:xfrm>
          <a:custGeom>
            <a:avLst/>
            <a:gdLst>
              <a:gd name="csX0" fmla="*/ 0 w 7878818"/>
              <a:gd name="csY0" fmla="*/ 0 h 483257"/>
              <a:gd name="csX1" fmla="*/ 7878818 w 7878818"/>
              <a:gd name="csY1" fmla="*/ 0 h 483257"/>
              <a:gd name="csX2" fmla="*/ 7878818 w 7878818"/>
              <a:gd name="csY2" fmla="*/ 483257 h 483257"/>
              <a:gd name="csX3" fmla="*/ 0 w 7878818"/>
              <a:gd name="csY3" fmla="*/ 483257 h 483257"/>
              <a:gd name="csX4" fmla="*/ 0 w 7878818"/>
              <a:gd name="csY4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878818" h="483257">
                <a:moveTo>
                  <a:pt x="0" y="0"/>
                </a:moveTo>
                <a:lnTo>
                  <a:pt x="7878818" y="0"/>
                </a:lnTo>
                <a:lnTo>
                  <a:pt x="7878818" y="483257"/>
                </a:lnTo>
                <a:lnTo>
                  <a:pt x="0" y="483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b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What do we </a:t>
            </a:r>
            <a:r>
              <a:rPr lang="en-US" sz="2400" i="1" kern="1200" dirty="0"/>
              <a:t>need</a:t>
            </a:r>
            <a:r>
              <a:rPr lang="en-US" sz="2400" kern="1200" dirty="0"/>
              <a:t> to know?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12A5EEC-B421-988A-970F-BBC4FA445FC7}"/>
              </a:ext>
            </a:extLst>
          </p:cNvPr>
          <p:cNvSpPr/>
          <p:nvPr/>
        </p:nvSpPr>
        <p:spPr>
          <a:xfrm>
            <a:off x="448296" y="939388"/>
            <a:ext cx="2768233" cy="466835"/>
          </a:xfrm>
          <a:custGeom>
            <a:avLst/>
            <a:gdLst>
              <a:gd name="csX0" fmla="*/ 80559 w 2768233"/>
              <a:gd name="csY0" fmla="*/ 0 h 483257"/>
              <a:gd name="csX1" fmla="*/ 2687674 w 2768233"/>
              <a:gd name="csY1" fmla="*/ 0 h 483257"/>
              <a:gd name="csX2" fmla="*/ 2768233 w 2768233"/>
              <a:gd name="csY2" fmla="*/ 80559 h 483257"/>
              <a:gd name="csX3" fmla="*/ 2768233 w 2768233"/>
              <a:gd name="csY3" fmla="*/ 483257 h 483257"/>
              <a:gd name="csX4" fmla="*/ 2768233 w 2768233"/>
              <a:gd name="csY4" fmla="*/ 483257 h 483257"/>
              <a:gd name="csX5" fmla="*/ 0 w 2768233"/>
              <a:gd name="csY5" fmla="*/ 483257 h 483257"/>
              <a:gd name="csX6" fmla="*/ 0 w 2768233"/>
              <a:gd name="csY6" fmla="*/ 483257 h 483257"/>
              <a:gd name="csX7" fmla="*/ 0 w 2768233"/>
              <a:gd name="csY7" fmla="*/ 80559 h 483257"/>
              <a:gd name="csX8" fmla="*/ 80559 w 2768233"/>
              <a:gd name="csY8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768233" h="483257">
                <a:moveTo>
                  <a:pt x="80559" y="0"/>
                </a:moveTo>
                <a:lnTo>
                  <a:pt x="2687674" y="0"/>
                </a:lnTo>
                <a:cubicBezTo>
                  <a:pt x="2732166" y="0"/>
                  <a:pt x="2768233" y="36067"/>
                  <a:pt x="2768233" y="80559"/>
                </a:cubicBezTo>
                <a:lnTo>
                  <a:pt x="2768233" y="483257"/>
                </a:lnTo>
                <a:lnTo>
                  <a:pt x="2768233" y="483257"/>
                </a:lnTo>
                <a:lnTo>
                  <a:pt x="0" y="483257"/>
                </a:lnTo>
                <a:lnTo>
                  <a:pt x="0" y="483257"/>
                </a:lnTo>
                <a:lnTo>
                  <a:pt x="0" y="80559"/>
                </a:lnTo>
                <a:cubicBezTo>
                  <a:pt x="0" y="36067"/>
                  <a:pt x="36067" y="0"/>
                  <a:pt x="80559" y="0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315" tIns="69315" rIns="69315" bIns="4572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Information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C46078-248F-BC81-53BF-67EBD3B0B339}"/>
              </a:ext>
            </a:extLst>
          </p:cNvPr>
          <p:cNvSpPr/>
          <p:nvPr/>
        </p:nvSpPr>
        <p:spPr>
          <a:xfrm>
            <a:off x="448296" y="1406223"/>
            <a:ext cx="10647051" cy="933811"/>
          </a:xfrm>
          <a:custGeom>
            <a:avLst/>
            <a:gdLst>
              <a:gd name="csX0" fmla="*/ 0 w 10647051"/>
              <a:gd name="csY0" fmla="*/ 0 h 966659"/>
              <a:gd name="csX1" fmla="*/ 10647051 w 10647051"/>
              <a:gd name="csY1" fmla="*/ 0 h 966659"/>
              <a:gd name="csX2" fmla="*/ 10647051 w 10647051"/>
              <a:gd name="csY2" fmla="*/ 966659 h 966659"/>
              <a:gd name="csX3" fmla="*/ 0 w 10647051"/>
              <a:gd name="csY3" fmla="*/ 966659 h 966659"/>
              <a:gd name="csX4" fmla="*/ 0 w 10647051"/>
              <a:gd name="csY4" fmla="*/ 0 h 966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47051" h="966659">
                <a:moveTo>
                  <a:pt x="0" y="0"/>
                </a:moveTo>
                <a:lnTo>
                  <a:pt x="10647051" y="0"/>
                </a:lnTo>
                <a:lnTo>
                  <a:pt x="10647051" y="966659"/>
                </a:lnTo>
                <a:lnTo>
                  <a:pt x="0" y="96665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/>
              <a:t>Assessments, clinical reports, participant information, records, recommendations 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27110BE-7550-A555-FCC7-D01E3E79CC2F}"/>
              </a:ext>
            </a:extLst>
          </p:cNvPr>
          <p:cNvSpPr/>
          <p:nvPr/>
        </p:nvSpPr>
        <p:spPr>
          <a:xfrm>
            <a:off x="3216529" y="2197041"/>
            <a:ext cx="7878818" cy="466835"/>
          </a:xfrm>
          <a:custGeom>
            <a:avLst/>
            <a:gdLst>
              <a:gd name="csX0" fmla="*/ 0 w 7878818"/>
              <a:gd name="csY0" fmla="*/ 0 h 483257"/>
              <a:gd name="csX1" fmla="*/ 7878818 w 7878818"/>
              <a:gd name="csY1" fmla="*/ 0 h 483257"/>
              <a:gd name="csX2" fmla="*/ 7878818 w 7878818"/>
              <a:gd name="csY2" fmla="*/ 483257 h 483257"/>
              <a:gd name="csX3" fmla="*/ 0 w 7878818"/>
              <a:gd name="csY3" fmla="*/ 483257 h 483257"/>
              <a:gd name="csX4" fmla="*/ 0 w 7878818"/>
              <a:gd name="csY4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878818" h="483257">
                <a:moveTo>
                  <a:pt x="0" y="0"/>
                </a:moveTo>
                <a:lnTo>
                  <a:pt x="7878818" y="0"/>
                </a:lnTo>
                <a:lnTo>
                  <a:pt x="7878818" y="483257"/>
                </a:lnTo>
                <a:lnTo>
                  <a:pt x="0" y="483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b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What matters </a:t>
            </a:r>
            <a:r>
              <a:rPr lang="en-US" sz="2400" i="1" kern="1200" dirty="0"/>
              <a:t>right now</a:t>
            </a:r>
            <a:r>
              <a:rPr lang="en-US" sz="2400" kern="1200" dirty="0"/>
              <a:t>?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4F50CE0-76C0-F340-7072-A5E3BD95B245}"/>
              </a:ext>
            </a:extLst>
          </p:cNvPr>
          <p:cNvSpPr/>
          <p:nvPr/>
        </p:nvSpPr>
        <p:spPr>
          <a:xfrm>
            <a:off x="448296" y="2197041"/>
            <a:ext cx="2768233" cy="466835"/>
          </a:xfrm>
          <a:custGeom>
            <a:avLst/>
            <a:gdLst>
              <a:gd name="csX0" fmla="*/ 80559 w 2768233"/>
              <a:gd name="csY0" fmla="*/ 0 h 483257"/>
              <a:gd name="csX1" fmla="*/ 2687674 w 2768233"/>
              <a:gd name="csY1" fmla="*/ 0 h 483257"/>
              <a:gd name="csX2" fmla="*/ 2768233 w 2768233"/>
              <a:gd name="csY2" fmla="*/ 80559 h 483257"/>
              <a:gd name="csX3" fmla="*/ 2768233 w 2768233"/>
              <a:gd name="csY3" fmla="*/ 483257 h 483257"/>
              <a:gd name="csX4" fmla="*/ 2768233 w 2768233"/>
              <a:gd name="csY4" fmla="*/ 483257 h 483257"/>
              <a:gd name="csX5" fmla="*/ 0 w 2768233"/>
              <a:gd name="csY5" fmla="*/ 483257 h 483257"/>
              <a:gd name="csX6" fmla="*/ 0 w 2768233"/>
              <a:gd name="csY6" fmla="*/ 483257 h 483257"/>
              <a:gd name="csX7" fmla="*/ 0 w 2768233"/>
              <a:gd name="csY7" fmla="*/ 80559 h 483257"/>
              <a:gd name="csX8" fmla="*/ 80559 w 2768233"/>
              <a:gd name="csY8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768233" h="483257">
                <a:moveTo>
                  <a:pt x="80559" y="0"/>
                </a:moveTo>
                <a:lnTo>
                  <a:pt x="2687674" y="0"/>
                </a:lnTo>
                <a:cubicBezTo>
                  <a:pt x="2732166" y="0"/>
                  <a:pt x="2768233" y="36067"/>
                  <a:pt x="2768233" y="80559"/>
                </a:cubicBezTo>
                <a:lnTo>
                  <a:pt x="2768233" y="483257"/>
                </a:lnTo>
                <a:lnTo>
                  <a:pt x="2768233" y="483257"/>
                </a:lnTo>
                <a:lnTo>
                  <a:pt x="0" y="483257"/>
                </a:lnTo>
                <a:lnTo>
                  <a:pt x="0" y="483257"/>
                </a:lnTo>
                <a:lnTo>
                  <a:pt x="0" y="80559"/>
                </a:lnTo>
                <a:cubicBezTo>
                  <a:pt x="0" y="36067"/>
                  <a:pt x="36067" y="0"/>
                  <a:pt x="80559" y="0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315" tIns="69315" rIns="69315" bIns="4572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Priority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782B5CF-7B7B-7DB8-325D-E1A8A7705881}"/>
              </a:ext>
            </a:extLst>
          </p:cNvPr>
          <p:cNvSpPr/>
          <p:nvPr/>
        </p:nvSpPr>
        <p:spPr>
          <a:xfrm>
            <a:off x="448296" y="2663876"/>
            <a:ext cx="10647051" cy="933811"/>
          </a:xfrm>
          <a:custGeom>
            <a:avLst/>
            <a:gdLst>
              <a:gd name="csX0" fmla="*/ 0 w 10647051"/>
              <a:gd name="csY0" fmla="*/ 0 h 966659"/>
              <a:gd name="csX1" fmla="*/ 10647051 w 10647051"/>
              <a:gd name="csY1" fmla="*/ 0 h 966659"/>
              <a:gd name="csX2" fmla="*/ 10647051 w 10647051"/>
              <a:gd name="csY2" fmla="*/ 966659 h 966659"/>
              <a:gd name="csX3" fmla="*/ 0 w 10647051"/>
              <a:gd name="csY3" fmla="*/ 966659 h 966659"/>
              <a:gd name="csX4" fmla="*/ 0 w 10647051"/>
              <a:gd name="csY4" fmla="*/ 0 h 966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47051" h="966659">
                <a:moveTo>
                  <a:pt x="0" y="0"/>
                </a:moveTo>
                <a:lnTo>
                  <a:pt x="10647051" y="0"/>
                </a:lnTo>
                <a:lnTo>
                  <a:pt x="10647051" y="966659"/>
                </a:lnTo>
                <a:lnTo>
                  <a:pt x="0" y="96665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/>
              <a:t>Safety, stability, risk-relevant needs, recovery, engagement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BE4328B-A80B-FAC1-1AFC-0901A7012EAB}"/>
              </a:ext>
            </a:extLst>
          </p:cNvPr>
          <p:cNvSpPr/>
          <p:nvPr/>
        </p:nvSpPr>
        <p:spPr>
          <a:xfrm>
            <a:off x="3216529" y="3180822"/>
            <a:ext cx="7878818" cy="466835"/>
          </a:xfrm>
          <a:custGeom>
            <a:avLst/>
            <a:gdLst>
              <a:gd name="csX0" fmla="*/ 0 w 7878818"/>
              <a:gd name="csY0" fmla="*/ 0 h 483257"/>
              <a:gd name="csX1" fmla="*/ 7878818 w 7878818"/>
              <a:gd name="csY1" fmla="*/ 0 h 483257"/>
              <a:gd name="csX2" fmla="*/ 7878818 w 7878818"/>
              <a:gd name="csY2" fmla="*/ 483257 h 483257"/>
              <a:gd name="csX3" fmla="*/ 0 w 7878818"/>
              <a:gd name="csY3" fmla="*/ 483257 h 483257"/>
              <a:gd name="csX4" fmla="*/ 0 w 7878818"/>
              <a:gd name="csY4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878818" h="483257">
                <a:moveTo>
                  <a:pt x="0" y="0"/>
                </a:moveTo>
                <a:lnTo>
                  <a:pt x="7878818" y="0"/>
                </a:lnTo>
                <a:lnTo>
                  <a:pt x="7878818" y="483257"/>
                </a:lnTo>
                <a:lnTo>
                  <a:pt x="0" y="483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b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What is the change we want to see?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9C6B331-6ACC-0EBE-2453-2A681977AA52}"/>
              </a:ext>
            </a:extLst>
          </p:cNvPr>
          <p:cNvSpPr/>
          <p:nvPr/>
        </p:nvSpPr>
        <p:spPr>
          <a:xfrm>
            <a:off x="448296" y="3180822"/>
            <a:ext cx="2768233" cy="466835"/>
          </a:xfrm>
          <a:custGeom>
            <a:avLst/>
            <a:gdLst>
              <a:gd name="csX0" fmla="*/ 80559 w 2768233"/>
              <a:gd name="csY0" fmla="*/ 0 h 483257"/>
              <a:gd name="csX1" fmla="*/ 2687674 w 2768233"/>
              <a:gd name="csY1" fmla="*/ 0 h 483257"/>
              <a:gd name="csX2" fmla="*/ 2768233 w 2768233"/>
              <a:gd name="csY2" fmla="*/ 80559 h 483257"/>
              <a:gd name="csX3" fmla="*/ 2768233 w 2768233"/>
              <a:gd name="csY3" fmla="*/ 483257 h 483257"/>
              <a:gd name="csX4" fmla="*/ 2768233 w 2768233"/>
              <a:gd name="csY4" fmla="*/ 483257 h 483257"/>
              <a:gd name="csX5" fmla="*/ 0 w 2768233"/>
              <a:gd name="csY5" fmla="*/ 483257 h 483257"/>
              <a:gd name="csX6" fmla="*/ 0 w 2768233"/>
              <a:gd name="csY6" fmla="*/ 483257 h 483257"/>
              <a:gd name="csX7" fmla="*/ 0 w 2768233"/>
              <a:gd name="csY7" fmla="*/ 80559 h 483257"/>
              <a:gd name="csX8" fmla="*/ 80559 w 2768233"/>
              <a:gd name="csY8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768233" h="483257">
                <a:moveTo>
                  <a:pt x="80559" y="0"/>
                </a:moveTo>
                <a:lnTo>
                  <a:pt x="2687674" y="0"/>
                </a:lnTo>
                <a:cubicBezTo>
                  <a:pt x="2732166" y="0"/>
                  <a:pt x="2768233" y="36067"/>
                  <a:pt x="2768233" y="80559"/>
                </a:cubicBezTo>
                <a:lnTo>
                  <a:pt x="2768233" y="483257"/>
                </a:lnTo>
                <a:lnTo>
                  <a:pt x="2768233" y="483257"/>
                </a:lnTo>
                <a:lnTo>
                  <a:pt x="0" y="483257"/>
                </a:lnTo>
                <a:lnTo>
                  <a:pt x="0" y="483257"/>
                </a:lnTo>
                <a:lnTo>
                  <a:pt x="0" y="80559"/>
                </a:lnTo>
                <a:cubicBezTo>
                  <a:pt x="0" y="36067"/>
                  <a:pt x="36067" y="0"/>
                  <a:pt x="80559" y="0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315" tIns="69315" rIns="69315" bIns="4572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Goal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8732673-E3A1-FA2C-A449-3AA7E470120C}"/>
              </a:ext>
            </a:extLst>
          </p:cNvPr>
          <p:cNvSpPr/>
          <p:nvPr/>
        </p:nvSpPr>
        <p:spPr>
          <a:xfrm>
            <a:off x="448296" y="3647657"/>
            <a:ext cx="10647051" cy="933811"/>
          </a:xfrm>
          <a:custGeom>
            <a:avLst/>
            <a:gdLst>
              <a:gd name="csX0" fmla="*/ 0 w 10647051"/>
              <a:gd name="csY0" fmla="*/ 0 h 966659"/>
              <a:gd name="csX1" fmla="*/ 10647051 w 10647051"/>
              <a:gd name="csY1" fmla="*/ 0 h 966659"/>
              <a:gd name="csX2" fmla="*/ 10647051 w 10647051"/>
              <a:gd name="csY2" fmla="*/ 966659 h 966659"/>
              <a:gd name="csX3" fmla="*/ 0 w 10647051"/>
              <a:gd name="csY3" fmla="*/ 966659 h 966659"/>
              <a:gd name="csX4" fmla="*/ 0 w 10647051"/>
              <a:gd name="csY4" fmla="*/ 0 h 966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47051" h="966659">
                <a:moveTo>
                  <a:pt x="0" y="0"/>
                </a:moveTo>
                <a:lnTo>
                  <a:pt x="10647051" y="0"/>
                </a:lnTo>
                <a:lnTo>
                  <a:pt x="10647051" y="966659"/>
                </a:lnTo>
                <a:lnTo>
                  <a:pt x="0" y="96665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/>
              <a:t>Behavior, skill, outcome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B521A5D-09FE-182C-4764-46BBA8BAB34F}"/>
              </a:ext>
            </a:extLst>
          </p:cNvPr>
          <p:cNvSpPr/>
          <p:nvPr/>
        </p:nvSpPr>
        <p:spPr>
          <a:xfrm>
            <a:off x="448295" y="4114633"/>
            <a:ext cx="2768233" cy="466835"/>
          </a:xfrm>
          <a:custGeom>
            <a:avLst/>
            <a:gdLst>
              <a:gd name="csX0" fmla="*/ 80559 w 2768233"/>
              <a:gd name="csY0" fmla="*/ 0 h 483257"/>
              <a:gd name="csX1" fmla="*/ 2687674 w 2768233"/>
              <a:gd name="csY1" fmla="*/ 0 h 483257"/>
              <a:gd name="csX2" fmla="*/ 2768233 w 2768233"/>
              <a:gd name="csY2" fmla="*/ 80559 h 483257"/>
              <a:gd name="csX3" fmla="*/ 2768233 w 2768233"/>
              <a:gd name="csY3" fmla="*/ 483257 h 483257"/>
              <a:gd name="csX4" fmla="*/ 2768233 w 2768233"/>
              <a:gd name="csY4" fmla="*/ 483257 h 483257"/>
              <a:gd name="csX5" fmla="*/ 0 w 2768233"/>
              <a:gd name="csY5" fmla="*/ 483257 h 483257"/>
              <a:gd name="csX6" fmla="*/ 0 w 2768233"/>
              <a:gd name="csY6" fmla="*/ 483257 h 483257"/>
              <a:gd name="csX7" fmla="*/ 0 w 2768233"/>
              <a:gd name="csY7" fmla="*/ 80559 h 483257"/>
              <a:gd name="csX8" fmla="*/ 80559 w 2768233"/>
              <a:gd name="csY8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768233" h="483257">
                <a:moveTo>
                  <a:pt x="80559" y="0"/>
                </a:moveTo>
                <a:lnTo>
                  <a:pt x="2687674" y="0"/>
                </a:lnTo>
                <a:cubicBezTo>
                  <a:pt x="2732166" y="0"/>
                  <a:pt x="2768233" y="36067"/>
                  <a:pt x="2768233" y="80559"/>
                </a:cubicBezTo>
                <a:lnTo>
                  <a:pt x="2768233" y="483257"/>
                </a:lnTo>
                <a:lnTo>
                  <a:pt x="2768233" y="483257"/>
                </a:lnTo>
                <a:lnTo>
                  <a:pt x="0" y="483257"/>
                </a:lnTo>
                <a:lnTo>
                  <a:pt x="0" y="483257"/>
                </a:lnTo>
                <a:lnTo>
                  <a:pt x="0" y="80559"/>
                </a:lnTo>
                <a:cubicBezTo>
                  <a:pt x="0" y="36067"/>
                  <a:pt x="36067" y="0"/>
                  <a:pt x="80559" y="0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315" tIns="69315" rIns="69315" bIns="4572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/>
              <a:t>Action</a:t>
            </a:r>
            <a:endParaRPr lang="en-US" sz="2400" kern="120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978B8B0-713D-1AA6-EB41-43AFD95F873D}"/>
              </a:ext>
            </a:extLst>
          </p:cNvPr>
          <p:cNvSpPr/>
          <p:nvPr/>
        </p:nvSpPr>
        <p:spPr>
          <a:xfrm>
            <a:off x="3249523" y="5060388"/>
            <a:ext cx="7878818" cy="466835"/>
          </a:xfrm>
          <a:custGeom>
            <a:avLst/>
            <a:gdLst>
              <a:gd name="csX0" fmla="*/ 0 w 7878818"/>
              <a:gd name="csY0" fmla="*/ 0 h 483257"/>
              <a:gd name="csX1" fmla="*/ 7878818 w 7878818"/>
              <a:gd name="csY1" fmla="*/ 0 h 483257"/>
              <a:gd name="csX2" fmla="*/ 7878818 w 7878818"/>
              <a:gd name="csY2" fmla="*/ 483257 h 483257"/>
              <a:gd name="csX3" fmla="*/ 0 w 7878818"/>
              <a:gd name="csY3" fmla="*/ 483257 h 483257"/>
              <a:gd name="csX4" fmla="*/ 0 w 7878818"/>
              <a:gd name="csY4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878818" h="483257">
                <a:moveTo>
                  <a:pt x="0" y="0"/>
                </a:moveTo>
                <a:lnTo>
                  <a:pt x="7878818" y="0"/>
                </a:lnTo>
                <a:lnTo>
                  <a:pt x="7878818" y="483257"/>
                </a:lnTo>
                <a:lnTo>
                  <a:pt x="0" y="483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b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How will we know? Where do we go next?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4786817-EA01-D467-1AE9-6D3EA8B32F90}"/>
              </a:ext>
            </a:extLst>
          </p:cNvPr>
          <p:cNvSpPr/>
          <p:nvPr/>
        </p:nvSpPr>
        <p:spPr>
          <a:xfrm>
            <a:off x="448296" y="5048108"/>
            <a:ext cx="2768233" cy="466835"/>
          </a:xfrm>
          <a:custGeom>
            <a:avLst/>
            <a:gdLst>
              <a:gd name="csX0" fmla="*/ 80559 w 2768233"/>
              <a:gd name="csY0" fmla="*/ 0 h 483257"/>
              <a:gd name="csX1" fmla="*/ 2687674 w 2768233"/>
              <a:gd name="csY1" fmla="*/ 0 h 483257"/>
              <a:gd name="csX2" fmla="*/ 2768233 w 2768233"/>
              <a:gd name="csY2" fmla="*/ 80559 h 483257"/>
              <a:gd name="csX3" fmla="*/ 2768233 w 2768233"/>
              <a:gd name="csY3" fmla="*/ 483257 h 483257"/>
              <a:gd name="csX4" fmla="*/ 2768233 w 2768233"/>
              <a:gd name="csY4" fmla="*/ 483257 h 483257"/>
              <a:gd name="csX5" fmla="*/ 0 w 2768233"/>
              <a:gd name="csY5" fmla="*/ 483257 h 483257"/>
              <a:gd name="csX6" fmla="*/ 0 w 2768233"/>
              <a:gd name="csY6" fmla="*/ 483257 h 483257"/>
              <a:gd name="csX7" fmla="*/ 0 w 2768233"/>
              <a:gd name="csY7" fmla="*/ 80559 h 483257"/>
              <a:gd name="csX8" fmla="*/ 80559 w 2768233"/>
              <a:gd name="csY8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768233" h="483257">
                <a:moveTo>
                  <a:pt x="80559" y="0"/>
                </a:moveTo>
                <a:lnTo>
                  <a:pt x="2687674" y="0"/>
                </a:lnTo>
                <a:cubicBezTo>
                  <a:pt x="2732166" y="0"/>
                  <a:pt x="2768233" y="36067"/>
                  <a:pt x="2768233" y="80559"/>
                </a:cubicBezTo>
                <a:lnTo>
                  <a:pt x="2768233" y="483257"/>
                </a:lnTo>
                <a:lnTo>
                  <a:pt x="2768233" y="483257"/>
                </a:lnTo>
                <a:lnTo>
                  <a:pt x="0" y="483257"/>
                </a:lnTo>
                <a:lnTo>
                  <a:pt x="0" y="483257"/>
                </a:lnTo>
                <a:lnTo>
                  <a:pt x="0" y="80559"/>
                </a:lnTo>
                <a:cubicBezTo>
                  <a:pt x="0" y="36067"/>
                  <a:pt x="36067" y="0"/>
                  <a:pt x="80559" y="0"/>
                </a:cubicBezTo>
                <a:close/>
              </a:path>
            </a:pathLst>
          </a:cu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315" tIns="69315" rIns="69315" bIns="4572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Review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14E4C39-8389-45AA-AA7D-2129A7752F14}"/>
              </a:ext>
            </a:extLst>
          </p:cNvPr>
          <p:cNvSpPr/>
          <p:nvPr/>
        </p:nvSpPr>
        <p:spPr>
          <a:xfrm>
            <a:off x="448296" y="4581468"/>
            <a:ext cx="10647051" cy="933811"/>
          </a:xfrm>
          <a:custGeom>
            <a:avLst/>
            <a:gdLst>
              <a:gd name="csX0" fmla="*/ 0 w 10647051"/>
              <a:gd name="csY0" fmla="*/ 0 h 966659"/>
              <a:gd name="csX1" fmla="*/ 10647051 w 10647051"/>
              <a:gd name="csY1" fmla="*/ 0 h 966659"/>
              <a:gd name="csX2" fmla="*/ 10647051 w 10647051"/>
              <a:gd name="csY2" fmla="*/ 966659 h 966659"/>
              <a:gd name="csX3" fmla="*/ 0 w 10647051"/>
              <a:gd name="csY3" fmla="*/ 966659 h 966659"/>
              <a:gd name="csX4" fmla="*/ 0 w 10647051"/>
              <a:gd name="csY4" fmla="*/ 0 h 966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47051" h="966659">
                <a:moveTo>
                  <a:pt x="0" y="0"/>
                </a:moveTo>
                <a:lnTo>
                  <a:pt x="10647051" y="0"/>
                </a:lnTo>
                <a:lnTo>
                  <a:pt x="10647051" y="966659"/>
                </a:lnTo>
                <a:lnTo>
                  <a:pt x="0" y="96665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/>
              <a:t>Skill practice, referral, support, treatment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9E201B9-0015-A87C-3F6C-DF18169A9802}"/>
              </a:ext>
            </a:extLst>
          </p:cNvPr>
          <p:cNvSpPr/>
          <p:nvPr/>
        </p:nvSpPr>
        <p:spPr>
          <a:xfrm>
            <a:off x="448296" y="5566526"/>
            <a:ext cx="10647051" cy="933811"/>
          </a:xfrm>
          <a:custGeom>
            <a:avLst/>
            <a:gdLst>
              <a:gd name="csX0" fmla="*/ 0 w 10647051"/>
              <a:gd name="csY0" fmla="*/ 0 h 966659"/>
              <a:gd name="csX1" fmla="*/ 10647051 w 10647051"/>
              <a:gd name="csY1" fmla="*/ 0 h 966659"/>
              <a:gd name="csX2" fmla="*/ 10647051 w 10647051"/>
              <a:gd name="csY2" fmla="*/ 966659 h 966659"/>
              <a:gd name="csX3" fmla="*/ 0 w 10647051"/>
              <a:gd name="csY3" fmla="*/ 966659 h 966659"/>
              <a:gd name="csX4" fmla="*/ 0 w 10647051"/>
              <a:gd name="csY4" fmla="*/ 0 h 966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47051" h="966659">
                <a:moveTo>
                  <a:pt x="0" y="0"/>
                </a:moveTo>
                <a:lnTo>
                  <a:pt x="10647051" y="0"/>
                </a:lnTo>
                <a:lnTo>
                  <a:pt x="10647051" y="966659"/>
                </a:lnTo>
                <a:lnTo>
                  <a:pt x="0" y="96665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t" anchorCtr="0">
            <a:noAutofit/>
          </a:bodyPr>
          <a:lstStyle/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dirty="0"/>
              <a:t>Observable evidence, timeframe, flexibility, adjustment, sequencing, process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915336-E5E4-95CA-A0DB-05DB8DCDA970}"/>
              </a:ext>
            </a:extLst>
          </p:cNvPr>
          <p:cNvSpPr/>
          <p:nvPr/>
        </p:nvSpPr>
        <p:spPr>
          <a:xfrm>
            <a:off x="3249523" y="4114633"/>
            <a:ext cx="7878818" cy="466835"/>
          </a:xfrm>
          <a:custGeom>
            <a:avLst/>
            <a:gdLst>
              <a:gd name="csX0" fmla="*/ 0 w 7878818"/>
              <a:gd name="csY0" fmla="*/ 0 h 483257"/>
              <a:gd name="csX1" fmla="*/ 7878818 w 7878818"/>
              <a:gd name="csY1" fmla="*/ 0 h 483257"/>
              <a:gd name="csX2" fmla="*/ 7878818 w 7878818"/>
              <a:gd name="csY2" fmla="*/ 483257 h 483257"/>
              <a:gd name="csX3" fmla="*/ 0 w 7878818"/>
              <a:gd name="csY3" fmla="*/ 483257 h 483257"/>
              <a:gd name="csX4" fmla="*/ 0 w 7878818"/>
              <a:gd name="csY4" fmla="*/ 0 h 483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878818" h="483257">
                <a:moveTo>
                  <a:pt x="0" y="0"/>
                </a:moveTo>
                <a:lnTo>
                  <a:pt x="7878818" y="0"/>
                </a:lnTo>
                <a:lnTo>
                  <a:pt x="7878818" y="483257"/>
                </a:lnTo>
                <a:lnTo>
                  <a:pt x="0" y="483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b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What concrete steps and supports lead to the goal?</a:t>
            </a:r>
          </a:p>
        </p:txBody>
      </p:sp>
    </p:spTree>
    <p:extLst>
      <p:ext uri="{BB962C8B-B14F-4D97-AF65-F5344CB8AC3E}">
        <p14:creationId xmlns:p14="http://schemas.microsoft.com/office/powerpoint/2010/main" val="330153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02B8D-0F52-19D9-E234-7F16F3036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1D142-5B9A-7DD2-509C-0A7FFF2E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“LESS IS MORE” TEST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B02C4-2A24-AA8B-073D-6E9B3816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537C84-C3AF-0DF0-8FAC-FCBABB79F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7</a:t>
            </a:fld>
            <a:endParaRPr lang="en-US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CB7FAC3D-1486-CACA-1171-440E8F6EB489}"/>
              </a:ext>
            </a:extLst>
          </p:cNvPr>
          <p:cNvSpPr/>
          <p:nvPr/>
        </p:nvSpPr>
        <p:spPr>
          <a:xfrm>
            <a:off x="671346" y="5751750"/>
            <a:ext cx="10698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85E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case plan earns its place by making work clearer.</a:t>
            </a:r>
            <a:endParaRPr lang="en-US" sz="250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466B3A43-964E-87CE-3C90-6E297203DBCF}"/>
              </a:ext>
            </a:extLst>
          </p:cNvPr>
          <p:cNvSpPr/>
          <p:nvPr/>
        </p:nvSpPr>
        <p:spPr>
          <a:xfrm>
            <a:off x="948080" y="978006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5E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Comprehensive ≠ exhaustive</a:t>
            </a:r>
            <a:endParaRPr lang="en-US" sz="2300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2F25EAA7-CA2C-7327-0583-A88F474FB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6919771"/>
              </p:ext>
            </p:extLst>
          </p:nvPr>
        </p:nvGraphicFramePr>
        <p:xfrm>
          <a:off x="-1214900" y="777635"/>
          <a:ext cx="14658680" cy="5102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7282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7A48E-019A-494F-3082-2B72BC3D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B796BB4-2BBC-8FB8-8F72-9CBB7C745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Operating System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63134D-5BBD-43FB-88FE-2B8CAFF1C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with policy, procedure, roles, and routines</a:t>
            </a:r>
          </a:p>
          <a:p>
            <a:endParaRPr lang="en-US" dirty="0"/>
          </a:p>
          <a:p>
            <a:r>
              <a:rPr lang="en-US" dirty="0"/>
              <a:t>*All charts are examples only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38DF0F-81D0-8C6D-B14E-DED4A52D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0EFEF5-F446-BFBB-A0CC-9465AA525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23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6E1AE-7E3C-6D58-393C-2545648C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DBC9E-1D21-6C98-FA75-2E94EF641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AT THE TOP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8B4C8-1DF6-B121-C672-DDE6BB5B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A3B8D8-E2F9-A1D6-932D-1469A3F5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2BC54C9-A3EF-5A48-EE4E-CB8139795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7345762"/>
              </p:ext>
            </p:extLst>
          </p:nvPr>
        </p:nvGraphicFramePr>
        <p:xfrm>
          <a:off x="134644" y="857043"/>
          <a:ext cx="1180911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8472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1DCE1-690E-A0EF-55CE-7BC074CAC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412D9-BEE3-0636-FF43-BAA411E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ROLES AND RESPONSIBILITIES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D94094-91D2-5916-C689-434CE06CC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7C903-CD0F-C98E-B533-A333E470D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7AD800-C666-27E2-AF01-1DA98C2A87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3292981"/>
              </p:ext>
            </p:extLst>
          </p:nvPr>
        </p:nvGraphicFramePr>
        <p:xfrm>
          <a:off x="202676" y="767602"/>
          <a:ext cx="11786648" cy="5322796"/>
        </p:xfrm>
        <a:graphic>
          <a:graphicData uri="http://schemas.openxmlformats.org/drawingml/2006/table">
            <a:tbl>
              <a:tblPr/>
              <a:tblGrid>
                <a:gridCol w="2121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0202">
                  <a:extLst>
                    <a:ext uri="{9D8B030D-6E8A-4147-A177-3AD203B41FA5}">
                      <a16:colId xmlns:a16="http://schemas.microsoft.com/office/drawing/2014/main" val="3272189456"/>
                    </a:ext>
                  </a:extLst>
                </a:gridCol>
                <a:gridCol w="3365369">
                  <a:extLst>
                    <a:ext uri="{9D8B030D-6E8A-4147-A177-3AD203B41FA5}">
                      <a16:colId xmlns:a16="http://schemas.microsoft.com/office/drawing/2014/main" val="2169152366"/>
                    </a:ext>
                  </a:extLst>
                </a:gridCol>
                <a:gridCol w="2543666">
                  <a:extLst>
                    <a:ext uri="{9D8B030D-6E8A-4147-A177-3AD203B41FA5}">
                      <a16:colId xmlns:a16="http://schemas.microsoft.com/office/drawing/2014/main" val="2303935564"/>
                    </a:ext>
                  </a:extLst>
                </a:gridCol>
              </a:tblGrid>
              <a:tr h="496293">
                <a:tc>
                  <a:txBody>
                    <a:bodyPr/>
                    <a:lstStyle/>
                    <a:p>
                      <a:r>
                        <a:rPr lang="en-US" sz="157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Role</a:t>
                      </a:r>
                      <a:endParaRPr sz="157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57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Responsibility</a:t>
                      </a:r>
                      <a:endParaRPr sz="157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7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Contribution</a:t>
                      </a:r>
                      <a:endParaRPr sz="157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lang="en-US" sz="1575" b="1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Participant</a:t>
                      </a:r>
                      <a:endParaRPr sz="1575" b="1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Collaborate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Practice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Communicate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Change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Personal Priorities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Preferences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Strengths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Feedback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50150"/>
                  </a:ext>
                </a:extLst>
              </a:tr>
              <a:tr h="770423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Case manager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Coordinate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Connect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Track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Support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Integration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Referrals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Follow-through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Update / Report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Supervision / Police Liaison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Monitor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Verify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Communicate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Safeguard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Public Safety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Fact gathering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Coordinate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620667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Treatment provider</a:t>
                      </a: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Assess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Evaluate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Treat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Recommend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Recommendations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Treatment Goals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Progress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Judge / court</a:t>
                      </a: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Decide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Reinforce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Safeguard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Expectations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Rights &amp; Due Process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Responses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Defense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Represent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Advise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Advocate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Safeguard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Legal Advice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Rights &amp; Due Process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Advocacy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Prosecutor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Evaluate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Advise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Safeguard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Rights and Due Process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Victim’s Interests</a:t>
                      </a:r>
                    </a:p>
                    <a:p>
                      <a:pPr marL="285750" lvl="0" indent="-285750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Public Safety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007376"/>
                  </a:ext>
                </a:extLst>
              </a:tr>
              <a:tr h="559303"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Service Partners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Connect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Support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Resources</a:t>
                      </a:r>
                    </a:p>
                  </a:txBody>
                  <a:tcPr marL="114300" marR="114300" marT="47625" marB="476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Supports</a:t>
                      </a:r>
                    </a:p>
                  </a:txBody>
                  <a:tcPr marL="114300" marR="114300" marT="47625" marB="476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22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2D52E-61F9-D6A1-EF5D-966C52A5B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1E39-D247-7CE9-E286-F070E98FA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DECISION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1048A-1EE6-8ECB-7C53-8FAF3FB8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782426"/>
            <a:ext cx="11823580" cy="5335570"/>
          </a:xfrm>
        </p:spPr>
        <p:txBody>
          <a:bodyPr numCol="2"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decides?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gives recommendations?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must be consulted?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must be informed?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communicates the decision?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follows up?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each answer:</a:t>
            </a:r>
          </a:p>
          <a:p>
            <a:pPr marL="573088" lvl="1" indent="-342900"/>
            <a:r>
              <a:rPr lang="en-US" dirty="0"/>
              <a:t>Is it their role?</a:t>
            </a:r>
          </a:p>
          <a:p>
            <a:pPr marL="573088" lvl="1" indent="-342900"/>
            <a:r>
              <a:rPr lang="en-US" dirty="0"/>
              <a:t>Is it within their capacity?</a:t>
            </a:r>
          </a:p>
          <a:p>
            <a:pPr marL="573088" lvl="1" indent="-342900"/>
            <a:r>
              <a:rPr lang="en-US" dirty="0"/>
              <a:t>Decision rules:</a:t>
            </a:r>
          </a:p>
          <a:p>
            <a:pPr marL="804863" lvl="2" indent="-342900"/>
            <a:r>
              <a:rPr lang="en-US" dirty="0"/>
              <a:t>Clinical decisions: only clinicians treating the client</a:t>
            </a:r>
          </a:p>
          <a:p>
            <a:pPr marL="804863" lvl="2" indent="-342900"/>
            <a:r>
              <a:rPr lang="en-US" dirty="0"/>
              <a:t>Supervision-related: supervision staff</a:t>
            </a:r>
          </a:p>
          <a:p>
            <a:pPr marL="804863" lvl="2" indent="-342900"/>
            <a:r>
              <a:rPr lang="en-US" dirty="0"/>
              <a:t>Legal decisions: judge</a:t>
            </a:r>
          </a:p>
          <a:p>
            <a:pPr marL="804863" lvl="2" indent="-342900"/>
            <a:r>
              <a:rPr lang="en-US" dirty="0"/>
              <a:t>Legal advice: defense counsel</a:t>
            </a:r>
          </a:p>
          <a:p>
            <a:pPr marL="804863" lvl="2" indent="-342900"/>
            <a:r>
              <a:rPr lang="en-US" dirty="0"/>
              <a:t>Prosecutorial decision: prosecutor</a:t>
            </a:r>
          </a:p>
          <a:p>
            <a:pPr marL="804863" lvl="2" indent="-342900"/>
            <a:r>
              <a:rPr lang="en-US" dirty="0"/>
              <a:t>Coordination:  Case manager</a:t>
            </a:r>
          </a:p>
          <a:p>
            <a:pPr marL="804863" lvl="2" indent="-342900"/>
            <a:r>
              <a:rPr lang="en-US" dirty="0"/>
              <a:t>Shared: collaborative but final decision from legal or professional authority</a:t>
            </a:r>
          </a:p>
          <a:p>
            <a:pPr marL="804863" lvl="2" indent="-342900"/>
            <a:endParaRPr lang="en-US" dirty="0"/>
          </a:p>
          <a:p>
            <a:pPr lvl="2" indent="0">
              <a:buNone/>
            </a:pPr>
            <a:r>
              <a:rPr lang="en-US" dirty="0"/>
              <a:t>*Always follow applicable law, rules, professional scope of practice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52ABC2-B482-5352-FA2F-77514B1FC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2BF63C-FEE2-1744-3F3B-8188BCD8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283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B0650-1512-EA7C-8A39-14DA4D130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CCC27-B8DF-EB7C-4524-9077BA5F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MAKES DECISIONS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C665F-8C1F-40AD-4097-067144AB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B36B98-0D5D-B48E-DA57-C77839D6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5775E15-9CCC-B3B4-9A77-75A2A9B2F2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895368"/>
              </p:ext>
            </p:extLst>
          </p:nvPr>
        </p:nvGraphicFramePr>
        <p:xfrm>
          <a:off x="233657" y="800749"/>
          <a:ext cx="11823699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1233">
                  <a:extLst>
                    <a:ext uri="{9D8B030D-6E8A-4147-A177-3AD203B41FA5}">
                      <a16:colId xmlns:a16="http://schemas.microsoft.com/office/drawing/2014/main" val="4218355431"/>
                    </a:ext>
                  </a:extLst>
                </a:gridCol>
                <a:gridCol w="3941233">
                  <a:extLst>
                    <a:ext uri="{9D8B030D-6E8A-4147-A177-3AD203B41FA5}">
                      <a16:colId xmlns:a16="http://schemas.microsoft.com/office/drawing/2014/main" val="2734948306"/>
                    </a:ext>
                  </a:extLst>
                </a:gridCol>
                <a:gridCol w="3941233">
                  <a:extLst>
                    <a:ext uri="{9D8B030D-6E8A-4147-A177-3AD203B41FA5}">
                      <a16:colId xmlns:a16="http://schemas.microsoft.com/office/drawing/2014/main" val="873525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Lead 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Others Contribute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48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Clinical assessment and 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Clinician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Participant</a:t>
                      </a:r>
                      <a:r>
                        <a:rPr lang="en-US" dirty="0"/>
                        <a:t>, supervision, case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40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Supervision strategy and 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Supervision (case manager for some programs)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Participant</a:t>
                      </a:r>
                      <a:r>
                        <a:rPr lang="en-US" b="0" dirty="0"/>
                        <a:t>, case</a:t>
                      </a:r>
                      <a:r>
                        <a:rPr lang="en-US" dirty="0"/>
                        <a:t>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49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Program goals and action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Case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Participant</a:t>
                      </a:r>
                      <a:r>
                        <a:rPr lang="en-US" dirty="0"/>
                        <a:t>, treatment, supervision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6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Court response and </a:t>
                      </a:r>
                      <a:r>
                        <a:rPr lang="en-US"/>
                        <a:t>legal requirements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1" dirty="0"/>
                        <a:t>Informed</a:t>
                      </a:r>
                      <a:r>
                        <a:rPr lang="en-US" b="0" dirty="0"/>
                        <a:t> by participant</a:t>
                      </a:r>
                      <a:r>
                        <a:rPr lang="en-US" dirty="0"/>
                        <a:t>, case manager, supervision, attorneys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5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Legal advice and representation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Defense counsel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Participant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Public 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Supervision, police liaison, or prosecutor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Judge, team as appropriate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35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Practical supports and referrals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Case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Participant</a:t>
                      </a:r>
                      <a:r>
                        <a:rPr lang="en-US" dirty="0"/>
                        <a:t>, treatment, supervision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Phase advancement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 criteria + multidisciplinary input → Judge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Full team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91021"/>
                  </a:ext>
                </a:extLst>
              </a:tr>
            </a:tbl>
          </a:graphicData>
        </a:graphic>
      </p:graphicFrame>
      <p:sp>
        <p:nvSpPr>
          <p:cNvPr id="10" name="Text 1">
            <a:extLst>
              <a:ext uri="{FF2B5EF4-FFF2-40B4-BE49-F238E27FC236}">
                <a16:creationId xmlns:a16="http://schemas.microsoft.com/office/drawing/2014/main" id="{B28FD705-1A3D-F145-730E-587D4C740965}"/>
              </a:ext>
            </a:extLst>
          </p:cNvPr>
          <p:cNvSpPr/>
          <p:nvPr/>
        </p:nvSpPr>
        <p:spPr>
          <a:xfrm>
            <a:off x="671346" y="5610606"/>
            <a:ext cx="10698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85E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break contributions specifically to who recommends, consults, must be informed, communicates, and who and how they follow-up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56313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40F25-89C9-2C44-F48C-FE80EDAA5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C4FF3-9D9D-E975-83FB-DB823C3CD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WORKFLOW AROUND PURPOSE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11F73E-9341-5575-BCE3-D2C734F42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EDC170-E88F-CFFD-9FC8-826B66E6A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841A152-0234-2104-A14B-BB04CBAF93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424874"/>
              </p:ext>
            </p:extLst>
          </p:nvPr>
        </p:nvGraphicFramePr>
        <p:xfrm>
          <a:off x="184150" y="820420"/>
          <a:ext cx="118237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3306">
                  <a:extLst>
                    <a:ext uri="{9D8B030D-6E8A-4147-A177-3AD203B41FA5}">
                      <a16:colId xmlns:a16="http://schemas.microsoft.com/office/drawing/2014/main" val="4147044786"/>
                    </a:ext>
                  </a:extLst>
                </a:gridCol>
                <a:gridCol w="2809188">
                  <a:extLst>
                    <a:ext uri="{9D8B030D-6E8A-4147-A177-3AD203B41FA5}">
                      <a16:colId xmlns:a16="http://schemas.microsoft.com/office/drawing/2014/main" val="2495343117"/>
                    </a:ext>
                  </a:extLst>
                </a:gridCol>
                <a:gridCol w="2017336">
                  <a:extLst>
                    <a:ext uri="{9D8B030D-6E8A-4147-A177-3AD203B41FA5}">
                      <a16:colId xmlns:a16="http://schemas.microsoft.com/office/drawing/2014/main" val="2040507131"/>
                    </a:ext>
                  </a:extLst>
                </a:gridCol>
                <a:gridCol w="2519130">
                  <a:extLst>
                    <a:ext uri="{9D8B030D-6E8A-4147-A177-3AD203B41FA5}">
                      <a16:colId xmlns:a16="http://schemas.microsoft.com/office/drawing/2014/main" val="3419195181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995381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Primary 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8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Collaborative Case  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Coordinate priorities, supports, and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Intake, phase change, significant changes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Participant, case manager, supervision, treatment, partners who own next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Case plan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</a:t>
                      </a:r>
                      <a:r>
                        <a:rPr lang="en-US" sz="1600" dirty="0"/>
                        <a:t>participant and involved team members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12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Treatment / Clinical Coordination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Coordinate assessment, treatment recommendations, clinical concerns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Determined by treatment provider or request by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Relevant treatment providers and clinicians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Treatment adjustment recommendation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authorized providers, case manager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Staffing / Pre-Court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Review progress, setbacks, and develop coordinated court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Based on schedule or violations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Core treatment court team, partners with </a:t>
                      </a:r>
                      <a:r>
                        <a:rPr lang="en-US" sz="1600" i="1" dirty="0"/>
                        <a:t>decision-relevant</a:t>
                      </a:r>
                      <a:r>
                        <a:rPr lang="en-US" sz="1600" dirty="0"/>
                        <a:t>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Team recommendation, rationale, proposed response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Judge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32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Urgent Risk / Safety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Respond quickly to immediate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Crisis, serious law enforcement contact, safety concerns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/>
                        <a:t>Only</a:t>
                      </a:r>
                      <a:r>
                        <a:rPr lang="en-US" sz="1600" dirty="0"/>
                        <a:t> necessary decision makers and qualified professionals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Immediate action and follow-up plan/report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Supervision, case management, required team members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9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Referral / Service Barrier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Connect and ensure supportive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Responsivity issue, 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Participant, case manager, provider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Updates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case manager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23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11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AFAB4-3172-BD3E-0049-D1563BA4E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277E5-6CD6-07BD-2304-E9578A38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010C4-9F0D-9159-8A4A-79EB3C438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009835"/>
            <a:ext cx="11823580" cy="49101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Comprehensive collaborative case planning requires reexamination of the program as a whole</a:t>
            </a:r>
          </a:p>
          <a:p>
            <a:pPr marL="573088" lvl="1" indent="-342900"/>
            <a:r>
              <a:rPr lang="en-US" dirty="0"/>
              <a:t>It is more than a case management adjustment</a:t>
            </a:r>
          </a:p>
          <a:p>
            <a:pPr marL="573088" lvl="1" indent="-342900"/>
            <a:r>
              <a:rPr lang="en-US" dirty="0"/>
              <a:t>It requires the whole team</a:t>
            </a:r>
          </a:p>
          <a:p>
            <a:pPr marL="573088" lvl="1" indent="-342900"/>
            <a:r>
              <a:rPr lang="en-US" dirty="0"/>
              <a:t>Be critical in your examination of existing norms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more structure you create on the front end the easier it becomes on the back 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Regularly revisit this step, don’t be afraid to adjust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13AD5-6A5E-6DFE-E9D4-0DEF498B0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2EEB08-454F-1AB6-98CC-AE0030988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66B24-5BD4-EF04-1908-B7D9F86B1311}"/>
              </a:ext>
            </a:extLst>
          </p:cNvPr>
          <p:cNvSpPr txBox="1"/>
          <p:nvPr/>
        </p:nvSpPr>
        <p:spPr>
          <a:xfrm>
            <a:off x="438734" y="4971001"/>
            <a:ext cx="118235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6294A6"/>
                </a:solidFill>
              </a:rPr>
              <a:t>Alignment does not mean one plan or one document. It means a </a:t>
            </a:r>
            <a:r>
              <a:rPr lang="en-US" sz="2400" b="1" i="1" u="sng" dirty="0">
                <a:solidFill>
                  <a:srgbClr val="6294A6"/>
                </a:solidFill>
              </a:rPr>
              <a:t>structure</a:t>
            </a:r>
            <a:r>
              <a:rPr lang="en-US" sz="2400" b="1" dirty="0">
                <a:solidFill>
                  <a:srgbClr val="6294A6"/>
                </a:solidFill>
              </a:rPr>
              <a:t> to streamline compatible priorities, coordinated timing, shared awareness, and clear ownership across plans.</a:t>
            </a:r>
            <a:endParaRPr lang="en-US" sz="2400" b="1" i="1" dirty="0">
              <a:solidFill>
                <a:srgbClr val="6294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56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8F545-8076-8039-E724-E06F018A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7874A11-23D1-740F-C23D-10306784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and Communication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FC5E12-FDAE-E035-9FA5-21B0D76CF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Contribute With Purpose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416DE-C527-DB27-1F76-BC3CD3254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5CF0E7-C7B3-3635-70EE-B0803F692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641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3F345-A78E-9E86-007C-77AEDA26E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0DAD-3A5B-2F9D-78A6-F1830D215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INFORMTATION DOES NOT MEAN MORE EFFECTIVE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F6BD6-25E6-8664-65D6-E2DE14398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150070"/>
            <a:ext cx="11823580" cy="4355185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Extraneous information obscures real issues</a:t>
            </a:r>
          </a:p>
          <a:p>
            <a:pPr marL="573088" lvl="1" indent="-342900"/>
            <a:r>
              <a:rPr lang="en-US" dirty="0"/>
              <a:t>Confuses decision making</a:t>
            </a:r>
          </a:p>
          <a:p>
            <a:pPr marL="573088" lvl="1" indent="-342900"/>
            <a:r>
              <a:rPr lang="en-US" dirty="0"/>
              <a:t>Increases biased and non-EBP decision making</a:t>
            </a:r>
          </a:p>
          <a:p>
            <a:pPr lvl="1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Details that matter:</a:t>
            </a:r>
          </a:p>
          <a:p>
            <a:pPr marL="573088" lvl="1" indent="-342900"/>
            <a:r>
              <a:rPr lang="en-US" dirty="0"/>
              <a:t>Identify a need, pattern, barrier, strength, or opportunity</a:t>
            </a:r>
          </a:p>
          <a:p>
            <a:pPr marL="573088" lvl="1" indent="-342900"/>
            <a:r>
              <a:rPr lang="en-US" dirty="0"/>
              <a:t>Could affect decision or next action</a:t>
            </a:r>
          </a:p>
          <a:p>
            <a:pPr marL="573088" lvl="1" indent="-342900"/>
            <a:r>
              <a:rPr lang="en-US" dirty="0"/>
              <a:t>Is within our role and responsibility</a:t>
            </a:r>
          </a:p>
          <a:p>
            <a:pPr marL="573088" lvl="1" indent="-342900"/>
            <a:r>
              <a:rPr lang="en-US" dirty="0"/>
              <a:t>Clarify uncertainty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8A673A-C4B7-2CC9-6041-43D7FC98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BFF4A1-BDBF-71BB-5A62-193EFE953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16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BF3B60-3A49-FB7A-1F24-AC59471071C1}"/>
              </a:ext>
            </a:extLst>
          </p:cNvPr>
          <p:cNvSpPr/>
          <p:nvPr/>
        </p:nvSpPr>
        <p:spPr>
          <a:xfrm>
            <a:off x="8502584" y="1751467"/>
            <a:ext cx="2857500" cy="31947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FFD205D-2BFA-5F8C-9E30-CA98B3EFA069}"/>
              </a:ext>
            </a:extLst>
          </p:cNvPr>
          <p:cNvSpPr txBox="1">
            <a:spLocks/>
          </p:cNvSpPr>
          <p:nvPr/>
        </p:nvSpPr>
        <p:spPr>
          <a:xfrm>
            <a:off x="8593847" y="1654022"/>
            <a:ext cx="2658139" cy="3389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schemeClr val="tx2"/>
              </a:buClr>
              <a:buNone/>
            </a:pPr>
            <a:r>
              <a:rPr lang="en-US" sz="2800" dirty="0">
                <a:solidFill>
                  <a:srgbClr val="4198B9"/>
                </a:solidFill>
              </a:rPr>
              <a:t>Curiosity or habit, beyond what is needed to act, is just a distraction</a:t>
            </a:r>
          </a:p>
        </p:txBody>
      </p:sp>
    </p:spTree>
    <p:extLst>
      <p:ext uri="{BB962C8B-B14F-4D97-AF65-F5344CB8AC3E}">
        <p14:creationId xmlns:p14="http://schemas.microsoft.com/office/powerpoint/2010/main" val="2701618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6649A-4E92-ED19-622C-EE110F2F5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FB29-80F0-81AD-73C2-565B4AEE7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INFORMATION WE NEED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2B3766-F743-B574-D618-68DD7CF87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D76A1-D7C7-97B0-16F7-B1FBAB7F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358DC4-F724-92AF-6F1B-4ECB0D3A707B}"/>
              </a:ext>
            </a:extLst>
          </p:cNvPr>
          <p:cNvSpPr txBox="1"/>
          <p:nvPr/>
        </p:nvSpPr>
        <p:spPr>
          <a:xfrm>
            <a:off x="979776" y="805641"/>
            <a:ext cx="109103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chemeClr val="tx2"/>
              </a:buClr>
            </a:pPr>
            <a:r>
              <a:rPr lang="en-US" sz="2400" dirty="0">
                <a:solidFill>
                  <a:srgbClr val="4198B9"/>
                </a:solidFill>
              </a:rPr>
              <a:t>Does the information serve a clear purpose?</a:t>
            </a:r>
          </a:p>
          <a:p>
            <a:pPr marL="0" lvl="1" algn="ctr">
              <a:buClr>
                <a:schemeClr val="tx2"/>
              </a:buClr>
            </a:pPr>
            <a:r>
              <a:rPr lang="en-US" sz="2400" dirty="0">
                <a:solidFill>
                  <a:srgbClr val="4198B9"/>
                </a:solidFill>
              </a:rPr>
              <a:t>What part of the information is necessary for that purpose?</a:t>
            </a:r>
          </a:p>
          <a:p>
            <a:pPr algn="ctr"/>
            <a:r>
              <a:rPr lang="en-US" sz="2400" dirty="0">
                <a:solidFill>
                  <a:srgbClr val="4198B9"/>
                </a:solidFill>
              </a:rPr>
              <a:t>Could it change what we do next?</a:t>
            </a:r>
          </a:p>
          <a:p>
            <a:pPr algn="ctr"/>
            <a:endParaRPr lang="en-US" sz="2400" dirty="0">
              <a:solidFill>
                <a:srgbClr val="4198B9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8EAFDEE-74EB-B52F-A2D3-56C0155AB9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769626"/>
              </p:ext>
            </p:extLst>
          </p:nvPr>
        </p:nvGraphicFramePr>
        <p:xfrm>
          <a:off x="589940" y="2026454"/>
          <a:ext cx="11049000" cy="4143377"/>
        </p:xfrm>
        <a:graphic>
          <a:graphicData uri="http://schemas.openxmlformats.org/drawingml/2006/table">
            <a:tbl>
              <a:tblPr/>
              <a:tblGrid>
                <a:gridCol w="3622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6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1911">
                <a:tc>
                  <a:txBody>
                    <a:bodyPr/>
                    <a:lstStyle/>
                    <a:p>
                      <a:r>
                        <a:rPr lang="en-US" sz="157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Purpose</a:t>
                      </a:r>
                      <a:endParaRPr sz="157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Useful information answers…</a:t>
                      </a: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911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</a:t>
                      </a: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ogress</a:t>
                      </a:r>
                    </a:p>
                    <a:p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happened with the behavior goal or expectation? 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911"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Contributing Factors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contributed to progress or difficulty? What can we build on or address?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911">
                <a:tc>
                  <a:txBody>
                    <a:bodyPr/>
                    <a:lstStyle/>
                    <a:p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Attention Needed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</a:t>
                      </a: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specific issue requires coordination, input, or a decision?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911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Responsibility</a:t>
                      </a: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Who needs to do or coordinate something?</a:t>
                      </a:r>
                      <a:r>
                        <a:rPr lang="en-US"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Input? Output?</a:t>
                      </a:r>
                      <a:endParaRPr sz="1575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911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Progress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changed in the target behavior?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911"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Decision</a:t>
                      </a: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choice requires attention now?</a:t>
                      </a:r>
                    </a:p>
                  </a:txBody>
                  <a:tcPr marL="114300" marR="1143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015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6E85E-EBF8-0B40-93CC-B68D7ADD0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2ACB-B28D-4C85-8813-BAA6CA9B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QUESTIONS SPECIFIC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B8AC88-4CC8-509E-0579-9EB1CE218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DFBB4-E753-2E0C-30BB-95E401607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6AD5534-1925-4EAA-3FA2-BAD53652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711845"/>
              </p:ext>
            </p:extLst>
          </p:nvPr>
        </p:nvGraphicFramePr>
        <p:xfrm>
          <a:off x="589940" y="806364"/>
          <a:ext cx="11049000" cy="5334000"/>
        </p:xfrm>
        <a:graphic>
          <a:graphicData uri="http://schemas.openxmlformats.org/drawingml/2006/table">
            <a:tbl>
              <a:tblPr/>
              <a:tblGrid>
                <a:gridCol w="3622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6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Broad request</a:t>
                      </a: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Focused replacement</a:t>
                      </a:r>
                    </a:p>
                  </a:txBody>
                  <a:tcPr marL="114300" marR="114300" marT="47625" marB="47625" anchor="ctr">
                    <a:solidFill>
                      <a:srgbClr val="594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Tell </a:t>
                      </a:r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</a:t>
                      </a:r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</a:t>
                      </a:r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happened</a:t>
                      </a:r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.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Tell me what I need to know to make this decision?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else? And then?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do I need to understand so we can make a useful plan?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70766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did </a:t>
                      </a:r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[provider]</a:t>
                      </a:r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discuss in therapy?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skill needs reinforcement outside treatment?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0239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Send your notes</a:t>
                      </a:r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or a summary.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Send relevant progress, barriers, recommendations, and decisions needed</a:t>
                      </a:r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.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53646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else is wrong in their life?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Which issue is interfering with the current priority?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67129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Are they doing well?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have they demonstrated and what support remains?</a:t>
                      </a: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67597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else should we know?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50" dirty="0">
                          <a:solidFill>
                            <a:srgbClr val="302C2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 there a decision, action, or coordination issue the team needs to consider?</a:t>
                      </a:r>
                      <a:endParaRPr sz="1650" dirty="0">
                        <a:solidFill>
                          <a:srgbClr val="302C2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47625" marB="47625" anchor="ctr">
                    <a:solidFill>
                      <a:srgbClr val="ED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643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210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4E71C-295B-6D00-3230-F73363891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1CE25-2CEF-9BBB-CC8A-8428598B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FILTER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874D9-3E27-4D6E-E046-82A28D671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A191A-9C83-0FE4-A161-B5C278F6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F9C003-5E96-A499-9316-4B9288DE02D8}"/>
              </a:ext>
            </a:extLst>
          </p:cNvPr>
          <p:cNvGrpSpPr/>
          <p:nvPr/>
        </p:nvGrpSpPr>
        <p:grpSpPr>
          <a:xfrm>
            <a:off x="2032000" y="795759"/>
            <a:ext cx="8422326" cy="5418666"/>
            <a:chOff x="2032000" y="719666"/>
            <a:chExt cx="8422326" cy="541866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1718611-3511-47D9-CB13-61EB523667EF}"/>
                </a:ext>
              </a:extLst>
            </p:cNvPr>
            <p:cNvSpPr/>
            <p:nvPr/>
          </p:nvSpPr>
          <p:spPr>
            <a:xfrm flipV="1">
              <a:off x="5079999" y="4783666"/>
              <a:ext cx="2032000" cy="1354666"/>
            </a:xfrm>
            <a:custGeom>
              <a:avLst/>
              <a:gdLst>
                <a:gd name="csX0" fmla="*/ 0 w 2032000"/>
                <a:gd name="csY0" fmla="*/ 1354666 h 1354666"/>
                <a:gd name="csX1" fmla="*/ 1016000 w 2032000"/>
                <a:gd name="csY1" fmla="*/ 0 h 1354666"/>
                <a:gd name="csX2" fmla="*/ 1016001 w 2032000"/>
                <a:gd name="csY2" fmla="*/ 0 h 1354666"/>
                <a:gd name="csX3" fmla="*/ 2032000 w 2032000"/>
                <a:gd name="csY3" fmla="*/ 1354666 h 1354666"/>
                <a:gd name="csX4" fmla="*/ 0 w 2032000"/>
                <a:gd name="csY4" fmla="*/ 1354666 h 13546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32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1016001" y="0"/>
                  </a:lnTo>
                  <a:lnTo>
                    <a:pt x="2032000" y="1354666"/>
                  </a:lnTo>
                  <a:lnTo>
                    <a:pt x="0" y="135466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070" tIns="52070" rIns="52070" bIns="52070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100" kern="12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C29017-7F4E-E9BB-3310-2F3D29259225}"/>
                </a:ext>
              </a:extLst>
            </p:cNvPr>
            <p:cNvSpPr/>
            <p:nvPr/>
          </p:nvSpPr>
          <p:spPr>
            <a:xfrm flipV="1">
              <a:off x="4064000" y="3429000"/>
              <a:ext cx="4064000" cy="1354666"/>
            </a:xfrm>
            <a:custGeom>
              <a:avLst/>
              <a:gdLst>
                <a:gd name="csX0" fmla="*/ 0 w 4064000"/>
                <a:gd name="csY0" fmla="*/ 1354666 h 1354666"/>
                <a:gd name="csX1" fmla="*/ 1016000 w 4064000"/>
                <a:gd name="csY1" fmla="*/ 0 h 1354666"/>
                <a:gd name="csX2" fmla="*/ 3048001 w 4064000"/>
                <a:gd name="csY2" fmla="*/ 0 h 1354666"/>
                <a:gd name="csX3" fmla="*/ 4064000 w 4064000"/>
                <a:gd name="csY3" fmla="*/ 1354666 h 1354666"/>
                <a:gd name="csX4" fmla="*/ 0 w 4064000"/>
                <a:gd name="csY4" fmla="*/ 1354666 h 13546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64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3048001" y="0"/>
                  </a:lnTo>
                  <a:lnTo>
                    <a:pt x="4064000" y="1354666"/>
                  </a:lnTo>
                  <a:lnTo>
                    <a:pt x="0" y="135466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3269" tIns="52070" rIns="763271" bIns="52070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1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565A76C-8F7F-D66A-9B4E-2C13E1F0E267}"/>
                </a:ext>
              </a:extLst>
            </p:cNvPr>
            <p:cNvSpPr/>
            <p:nvPr/>
          </p:nvSpPr>
          <p:spPr>
            <a:xfrm flipV="1">
              <a:off x="3047999" y="2074333"/>
              <a:ext cx="6096000" cy="1354666"/>
            </a:xfrm>
            <a:custGeom>
              <a:avLst/>
              <a:gdLst>
                <a:gd name="csX0" fmla="*/ 0 w 6096000"/>
                <a:gd name="csY0" fmla="*/ 1354666 h 1354666"/>
                <a:gd name="csX1" fmla="*/ 1016000 w 6096000"/>
                <a:gd name="csY1" fmla="*/ 0 h 1354666"/>
                <a:gd name="csX2" fmla="*/ 5080001 w 6096000"/>
                <a:gd name="csY2" fmla="*/ 0 h 1354666"/>
                <a:gd name="csX3" fmla="*/ 6096000 w 6096000"/>
                <a:gd name="csY3" fmla="*/ 1354666 h 1354666"/>
                <a:gd name="csX4" fmla="*/ 0 w 6096000"/>
                <a:gd name="csY4" fmla="*/ 1354666 h 13546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6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5080001" y="0"/>
                  </a:lnTo>
                  <a:lnTo>
                    <a:pt x="6096000" y="1354666"/>
                  </a:lnTo>
                  <a:lnTo>
                    <a:pt x="0" y="135466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8870" tIns="52070" rIns="1118870" bIns="52070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100" kern="120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8299BD-98EB-A730-EB85-60347A5F1397}"/>
                </a:ext>
              </a:extLst>
            </p:cNvPr>
            <p:cNvSpPr/>
            <p:nvPr/>
          </p:nvSpPr>
          <p:spPr>
            <a:xfrm flipV="1">
              <a:off x="2032000" y="719666"/>
              <a:ext cx="8128000" cy="1354666"/>
            </a:xfrm>
            <a:custGeom>
              <a:avLst/>
              <a:gdLst>
                <a:gd name="csX0" fmla="*/ 0 w 8128000"/>
                <a:gd name="csY0" fmla="*/ 1354666 h 1354666"/>
                <a:gd name="csX1" fmla="*/ 1016000 w 8128000"/>
                <a:gd name="csY1" fmla="*/ 0 h 1354666"/>
                <a:gd name="csX2" fmla="*/ 7112001 w 8128000"/>
                <a:gd name="csY2" fmla="*/ 0 h 1354666"/>
                <a:gd name="csX3" fmla="*/ 8128000 w 8128000"/>
                <a:gd name="csY3" fmla="*/ 1354666 h 1354666"/>
                <a:gd name="csX4" fmla="*/ 0 w 8128000"/>
                <a:gd name="csY4" fmla="*/ 1354666 h 13546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128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7112001" y="0"/>
                  </a:lnTo>
                  <a:lnTo>
                    <a:pt x="8128000" y="1354666"/>
                  </a:lnTo>
                  <a:lnTo>
                    <a:pt x="0" y="1354666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74469" tIns="52070" rIns="1474471" bIns="52070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100" kern="12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81A11B-1DD0-37D6-3455-FE79959F06FC}"/>
                </a:ext>
              </a:extLst>
            </p:cNvPr>
            <p:cNvSpPr txBox="1"/>
            <p:nvPr/>
          </p:nvSpPr>
          <p:spPr>
            <a:xfrm>
              <a:off x="2158738" y="999241"/>
              <a:ext cx="82955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Authorized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790033-E64F-BC35-E73E-4CCEFBA603CE}"/>
                </a:ext>
              </a:extLst>
            </p:cNvPr>
            <p:cNvSpPr txBox="1"/>
            <p:nvPr/>
          </p:nvSpPr>
          <p:spPr>
            <a:xfrm>
              <a:off x="2158738" y="2257245"/>
              <a:ext cx="82955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Relevant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D688F9-4B36-0113-862A-53D1C89A336A}"/>
                </a:ext>
              </a:extLst>
            </p:cNvPr>
            <p:cNvSpPr txBox="1"/>
            <p:nvPr/>
          </p:nvSpPr>
          <p:spPr>
            <a:xfrm>
              <a:off x="2032000" y="3089753"/>
              <a:ext cx="82955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0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Necessary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2B8AAB-47F5-59EF-4B32-694F77A81DC9}"/>
                </a:ext>
              </a:extLst>
            </p:cNvPr>
            <p:cNvSpPr txBox="1"/>
            <p:nvPr/>
          </p:nvSpPr>
          <p:spPr>
            <a:xfrm>
              <a:off x="2032000" y="4413192"/>
              <a:ext cx="82955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0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Actionable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228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6C64E-2EAD-4F92-5CAD-7BE353CC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LINES OF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FACC2-3DB0-2B23-CDDF-D69F307C9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777972"/>
            <a:ext cx="11823580" cy="193694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Create standing communication agreements</a:t>
            </a:r>
          </a:p>
          <a:p>
            <a:pPr marL="573088" lvl="1" indent="-342900"/>
            <a:r>
              <a:rPr lang="en-US" dirty="0"/>
              <a:t>Who, method, format, when, response if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Set the policy, procedures and routine once</a:t>
            </a:r>
          </a:p>
          <a:p>
            <a:pPr marL="573088" lvl="1" indent="-342900"/>
            <a:r>
              <a:rPr lang="en-US" dirty="0"/>
              <a:t>Use the same format and the same channels</a:t>
            </a:r>
          </a:p>
          <a:p>
            <a:pPr marL="804863" lvl="2" indent="-342900"/>
            <a:r>
              <a:rPr lang="en-US" dirty="0"/>
              <a:t>Adjust content or frequency for the individual when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B3CDE-5746-A39F-29E8-F79B7D63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78695B-5885-51A0-0F39-6025B7D8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77D3D2-0E6B-FDD7-6D1E-BDD87D1E2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928663"/>
              </p:ext>
            </p:extLst>
          </p:nvPr>
        </p:nvGraphicFramePr>
        <p:xfrm>
          <a:off x="355949" y="2752628"/>
          <a:ext cx="11391321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107">
                  <a:extLst>
                    <a:ext uri="{9D8B030D-6E8A-4147-A177-3AD203B41FA5}">
                      <a16:colId xmlns:a16="http://schemas.microsoft.com/office/drawing/2014/main" val="213794850"/>
                    </a:ext>
                  </a:extLst>
                </a:gridCol>
                <a:gridCol w="3797107">
                  <a:extLst>
                    <a:ext uri="{9D8B030D-6E8A-4147-A177-3AD203B41FA5}">
                      <a16:colId xmlns:a16="http://schemas.microsoft.com/office/drawing/2014/main" val="3936909436"/>
                    </a:ext>
                  </a:extLst>
                </a:gridCol>
                <a:gridCol w="3797107">
                  <a:extLst>
                    <a:ext uri="{9D8B030D-6E8A-4147-A177-3AD203B41FA5}">
                      <a16:colId xmlns:a16="http://schemas.microsoft.com/office/drawing/2014/main" val="1325090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From / 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How/When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4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Case Manager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Provider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Relevant changes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Coordination needs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Court deadlines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By email, at least 1 week before any meeting or court deadline and as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9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Provider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Case Manager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Attendance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Assessment results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Treatment progress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Recommendations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Verified through secure channel based on release/consent/privacy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Report form by email at least 3 days before meeting or court and as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67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Case Manager </a:t>
                      </a: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→ Court Team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Compliance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Goal progress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Decision needed / recommendation / next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Pre-staffing form sent by email at least 2 workdays before scheduled staffing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Send responses about questions of fact,  other recommendations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804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989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B53E-255F-C99E-6DE6-66802FEB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69484-57F0-FCB9-DE42-4480BD7DC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4AB4E-85B4-4884-79D4-2DC80FF5E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230502"/>
            <a:ext cx="11823580" cy="513644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Close the loop</a:t>
            </a:r>
          </a:p>
          <a:p>
            <a:pPr marL="573088" lvl="1" indent="-342900"/>
            <a:r>
              <a:rPr lang="en-US" dirty="0"/>
              <a:t>If action is required identify who responds, when, and who confirms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Create clear defined lines of communications between case plan and individual treatment plans</a:t>
            </a:r>
          </a:p>
          <a:p>
            <a:pPr marL="573088" lvl="1" indent="-342900"/>
            <a:r>
              <a:rPr lang="en-US" dirty="0"/>
              <a:t>Enough information to coordinate, reinforce, and not duplicate without being overwhelming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Don’t forget the participant</a:t>
            </a:r>
          </a:p>
          <a:p>
            <a:pPr marL="573088" lvl="1" indent="-342900"/>
            <a:r>
              <a:rPr lang="en-US" dirty="0"/>
              <a:t>Include their perspective before revising the plan</a:t>
            </a:r>
          </a:p>
          <a:p>
            <a:pPr marL="573088" lvl="1" indent="-342900"/>
            <a:r>
              <a:rPr lang="en-US" dirty="0"/>
              <a:t>Check for understanding</a:t>
            </a:r>
          </a:p>
          <a:p>
            <a:pPr marL="573088" lvl="1" indent="-342900"/>
            <a:r>
              <a:rPr lang="en-US" dirty="0"/>
              <a:t>This is </a:t>
            </a:r>
            <a:r>
              <a:rPr lang="en-US" i="1" u="sng" dirty="0"/>
              <a:t>their</a:t>
            </a:r>
            <a:r>
              <a:rPr lang="en-US" dirty="0"/>
              <a:t>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Communicate changes</a:t>
            </a:r>
          </a:p>
          <a:p>
            <a:pPr marL="573088" lvl="1" indent="-342900"/>
            <a:r>
              <a:rPr lang="en-US" dirty="0"/>
              <a:t>Highlight changes that are relevant</a:t>
            </a:r>
          </a:p>
          <a:p>
            <a:pPr marL="573088" lvl="1" indent="-342900"/>
            <a:r>
              <a:rPr lang="en-US" dirty="0"/>
              <a:t>Don’t let changes be a surprise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Share appropriately and accurately </a:t>
            </a:r>
          </a:p>
          <a:p>
            <a:pPr marL="573088" lvl="1" indent="-342900"/>
            <a:r>
              <a:rPr lang="en-US" dirty="0"/>
              <a:t>Stress appropriate channels and applicable privacy / disclosure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D915B9-B92B-AF2C-8B1E-18521C49C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0E366-87CA-B902-7B74-EAFA435F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E18FFD-BBFB-E152-6E5C-CDA5FA729CAC}"/>
              </a:ext>
            </a:extLst>
          </p:cNvPr>
          <p:cNvSpPr txBox="1"/>
          <p:nvPr/>
        </p:nvSpPr>
        <p:spPr>
          <a:xfrm>
            <a:off x="596436" y="749014"/>
            <a:ext cx="109103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chemeClr val="tx2"/>
              </a:buClr>
            </a:pPr>
            <a:r>
              <a:rPr lang="en-US" sz="2400" dirty="0">
                <a:solidFill>
                  <a:srgbClr val="4198B9"/>
                </a:solidFill>
              </a:rPr>
              <a:t>Create a written plan and written policy, don’t wing it.</a:t>
            </a:r>
          </a:p>
          <a:p>
            <a:pPr algn="ctr"/>
            <a:endParaRPr lang="en-US" sz="2400" dirty="0">
              <a:solidFill>
                <a:srgbClr val="4198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853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BAC45-EBA6-EE47-CA23-520A3C51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5300A2C-D499-7C87-F6B3-D09B3C5C9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Including Participants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DD14D6-461A-0C7E-DA33-49D317F77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THEIR Plan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540FD-FC5B-6FFC-3729-28C39E42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51F2AC-D01D-2FAC-8F99-CD59D9F0F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35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BC45E-E376-BE26-B56D-958B8E1F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AE0B-F1AD-02F9-90AD-C799554F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THEY ARE THE EXPERTS IN THEMSELVES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D4ACE-A72B-8211-7469-BCC5580D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6DA954-A588-5C2E-64D4-3A1FCB86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2C72C7-B224-52B9-6E3B-8E1506F6B0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4210" y="882517"/>
            <a:ext cx="118235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buClr>
                <a:schemeClr val="tx2"/>
              </a:buClr>
              <a:buNone/>
            </a:pPr>
            <a:r>
              <a:rPr lang="en-US" sz="2400" dirty="0">
                <a:solidFill>
                  <a:srgbClr val="4198B9"/>
                </a:solidFill>
              </a:rPr>
              <a:t>Where CAN we include them? </a:t>
            </a:r>
            <a:r>
              <a:rPr lang="en-US" sz="2400" strike="sngStrike" dirty="0">
                <a:solidFill>
                  <a:srgbClr val="4198B9"/>
                </a:solidFill>
              </a:rPr>
              <a:t>Do they have to be ther</a:t>
            </a:r>
            <a:r>
              <a:rPr lang="en-US" strike="sngStrike" dirty="0">
                <a:solidFill>
                  <a:srgbClr val="4198B9"/>
                </a:solidFill>
              </a:rPr>
              <a:t>e?</a:t>
            </a:r>
            <a:endParaRPr lang="en-US" sz="2400" strike="sngStrike" dirty="0">
              <a:solidFill>
                <a:srgbClr val="4198B9"/>
              </a:solidFill>
            </a:endParaRPr>
          </a:p>
          <a:p>
            <a:pPr algn="ctr"/>
            <a:endParaRPr lang="en-US" sz="2400" dirty="0">
              <a:solidFill>
                <a:srgbClr val="4198B9"/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E6F32BA-49BF-5763-C97A-2B6E9849C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997498"/>
              </p:ext>
            </p:extLst>
          </p:nvPr>
        </p:nvGraphicFramePr>
        <p:xfrm>
          <a:off x="844222" y="1393813"/>
          <a:ext cx="10788453" cy="4724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8506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CCDB3-19AA-7483-C0FC-C3929C6F9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25E2-6D07-8141-C426-6401CAAF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 CHECK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DC11A-B0DD-6613-522F-A0FA5D8E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448BF9-8742-8E57-19CC-9425D39A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A6CC12F-A850-B331-A244-221310FF52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4210" y="882517"/>
            <a:ext cx="118235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buClr>
                <a:schemeClr val="tx2"/>
              </a:buClr>
              <a:buNone/>
            </a:pPr>
            <a:r>
              <a:rPr lang="en-US" sz="2400" dirty="0">
                <a:solidFill>
                  <a:srgbClr val="4198B9"/>
                </a:solidFill>
              </a:rPr>
              <a:t>Make sure the plan belongs to the participant and not the other way around.</a:t>
            </a:r>
          </a:p>
          <a:p>
            <a:pPr algn="ctr"/>
            <a:endParaRPr lang="en-US" sz="2400" dirty="0">
              <a:solidFill>
                <a:srgbClr val="4198B9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091143-0559-C102-2AF7-8DEB57175ECD}"/>
              </a:ext>
            </a:extLst>
          </p:cNvPr>
          <p:cNvSpPr txBox="1"/>
          <p:nvPr/>
        </p:nvSpPr>
        <p:spPr>
          <a:xfrm>
            <a:off x="609186" y="1475025"/>
            <a:ext cx="1101050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ask for the participant’s perspective before presenting the team’s conclusions?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ask more than just what was wrong?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ask what matters?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ask what their ideas were?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listen for, and highlight, their strengths and preferences?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create enough space for the participant to disagree?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avoid treating silence as agreement?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clearly separate legal requirements from negotiable plan choices?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their contributions influence the decision, goals, or next steps?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identify what they are willing and able to 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Can they explain what happened in their own words?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acknowledge and document disagreement and unresolved concerns?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we tell the participant what happens next and who is responsible?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B7247CAA-A0DC-16A2-4E4F-2FB9C816A7AE}"/>
              </a:ext>
            </a:extLst>
          </p:cNvPr>
          <p:cNvSpPr txBox="1">
            <a:spLocks/>
          </p:cNvSpPr>
          <p:nvPr/>
        </p:nvSpPr>
        <p:spPr>
          <a:xfrm>
            <a:off x="0" y="5709652"/>
            <a:ext cx="11823580" cy="98488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4198B9"/>
                </a:solidFill>
              </a:rPr>
              <a:t>Were they invited merely to speak or did they have a voice?</a:t>
            </a:r>
          </a:p>
          <a:p>
            <a:pPr algn="ctr"/>
            <a:endParaRPr lang="en-US" dirty="0">
              <a:solidFill>
                <a:srgbClr val="4198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93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5F2A2-7674-EFE3-D59D-7F32833B3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5F16-4143-4017-60AA-31C49EDD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YOU TALK MATTERS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671D7-A394-1E58-C867-DF9B2C192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3B603-CF96-B182-BDC4-594C4DC8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B0B45C8-F19A-4B6D-22C9-8CAEE09F35B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4644" y="1910038"/>
            <a:ext cx="118235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2400" b="1" dirty="0">
                <a:solidFill>
                  <a:srgbClr val="4198B9"/>
                </a:solidFill>
              </a:rPr>
              <a:t>If they heard what you said when they were not around:</a:t>
            </a: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endParaRPr lang="en-US" sz="2400" dirty="0">
              <a:solidFill>
                <a:srgbClr val="4198B9"/>
              </a:solidFill>
            </a:endParaRP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r>
              <a:rPr lang="en-US" dirty="0">
                <a:solidFill>
                  <a:srgbClr val="4198B9"/>
                </a:solidFill>
              </a:rPr>
              <a:t>Would you be comfortable with them hearing it?</a:t>
            </a: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2400" dirty="0">
                <a:solidFill>
                  <a:srgbClr val="4198B9"/>
                </a:solidFill>
              </a:rPr>
              <a:t>Woul</a:t>
            </a:r>
            <a:r>
              <a:rPr lang="en-US" dirty="0">
                <a:solidFill>
                  <a:srgbClr val="4198B9"/>
                </a:solidFill>
              </a:rPr>
              <a:t>d all team members be comfortable hearing it?</a:t>
            </a: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r>
              <a:rPr lang="en-US" sz="2400" dirty="0">
                <a:solidFill>
                  <a:srgbClr val="4198B9"/>
                </a:solidFill>
              </a:rPr>
              <a:t>Would you be okay with someone saying it about you?</a:t>
            </a: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r>
              <a:rPr lang="en-US" dirty="0">
                <a:solidFill>
                  <a:srgbClr val="4198B9"/>
                </a:solidFill>
              </a:rPr>
              <a:t>Would it help them or hurt them?</a:t>
            </a: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endParaRPr lang="en-US" sz="2400" dirty="0">
              <a:solidFill>
                <a:srgbClr val="4198B9"/>
              </a:solidFill>
            </a:endParaRP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endParaRPr lang="en-US" sz="2400" dirty="0">
              <a:solidFill>
                <a:srgbClr val="4198B9"/>
              </a:solidFill>
            </a:endParaRPr>
          </a:p>
          <a:p>
            <a:pPr marL="0" lvl="1" indent="0" algn="ctr">
              <a:spcAft>
                <a:spcPts val="0"/>
              </a:spcAft>
              <a:buClr>
                <a:schemeClr val="tx2"/>
              </a:buClr>
              <a:buNone/>
            </a:pPr>
            <a:r>
              <a:rPr lang="en-US" b="1" dirty="0">
                <a:solidFill>
                  <a:srgbClr val="6294A6"/>
                </a:solidFill>
              </a:rPr>
              <a:t>Write and speak as though the participant may eventually hear or review what you said</a:t>
            </a:r>
            <a:endParaRPr lang="en-US" sz="2400" b="1" dirty="0">
              <a:solidFill>
                <a:srgbClr val="6294A6"/>
              </a:solidFill>
            </a:endParaRPr>
          </a:p>
          <a:p>
            <a:pPr algn="ctr"/>
            <a:endParaRPr lang="en-US" sz="2400" dirty="0">
              <a:solidFill>
                <a:srgbClr val="4198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84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2E249-1C7D-1476-F488-35DDC0832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942DC82-C45F-336F-9751-9B759E45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Behavior Based Goals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F8907BA-E9C8-BDA1-9765-F2E7141E8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Moving to action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D07905-77D5-FC5F-6A29-D562A1E21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6EB36-B75E-BE64-1E43-74A8AFA15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355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16D49-A5AC-A688-8AB1-436FB3A76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0BB4-2A63-C7E9-4963-40EF4D3E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HAS CHANGED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E64AB-A2EB-573E-79E9-E60A7C06A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210" y="1495425"/>
            <a:ext cx="11823580" cy="4860925"/>
          </a:xfrm>
        </p:spPr>
        <p:txBody>
          <a:bodyPr numCol="1">
            <a:normAutofit fontScale="85000" lnSpcReduction="20000"/>
          </a:bodyPr>
          <a:lstStyle/>
          <a:p>
            <a:pPr marL="573088" lvl="1" indent="-342900"/>
            <a:r>
              <a:rPr lang="en-US" i="1" dirty="0"/>
              <a:t>“Absence of evidence is not evidence of absence” – Carl Sagan</a:t>
            </a:r>
          </a:p>
          <a:p>
            <a:pPr marL="804863" lvl="2" indent="-342900"/>
            <a:r>
              <a:rPr lang="en-US" dirty="0"/>
              <a:t>Is it really change or something else (environment/opportunity/fear of punishment)?</a:t>
            </a:r>
          </a:p>
          <a:p>
            <a:pPr marL="573088" lvl="1" indent="-342900"/>
            <a:r>
              <a:rPr lang="en-US" i="1" dirty="0"/>
              <a:t>“One swallow does not a spring make” - Aristotle</a:t>
            </a:r>
          </a:p>
          <a:p>
            <a:pPr marL="804863" lvl="2" indent="-342900"/>
            <a:r>
              <a:rPr lang="en-US" dirty="0"/>
              <a:t>Do we have a reason to believe the change is sustainable?</a:t>
            </a:r>
          </a:p>
          <a:p>
            <a:pPr marL="573088" lvl="1" indent="-342900"/>
            <a:r>
              <a:rPr lang="en-US" i="1" dirty="0"/>
              <a:t>“If you do not have the small skills, you cannot master the large ones; you will fail at the very edge of success” – Sun Tzu</a:t>
            </a:r>
          </a:p>
          <a:p>
            <a:pPr marL="804863" lvl="2" indent="-342900"/>
            <a:r>
              <a:rPr lang="en-US" dirty="0"/>
              <a:t>Do they have the actual skills to maintain the change?</a:t>
            </a:r>
          </a:p>
          <a:p>
            <a:pPr marL="573088" lvl="1" indent="-342900"/>
            <a:r>
              <a:rPr lang="en-US" i="1" dirty="0"/>
              <a:t>“If a man does not keep pace with his companions, perhaps it is because he hears a different drummer” – Henry David Thoreau</a:t>
            </a:r>
          </a:p>
          <a:p>
            <a:pPr marL="804863" lvl="2" indent="-342900"/>
            <a:r>
              <a:rPr lang="en-US" dirty="0"/>
              <a:t>Outcome-based goals make differentiation difficult</a:t>
            </a:r>
          </a:p>
          <a:p>
            <a:pPr marL="573088" lvl="1" indent="-342900"/>
            <a:r>
              <a:rPr lang="en-US" i="1" dirty="0"/>
              <a:t>“Success is a journey, not a destination. The doing is often more important than the outcome” – Arthur Ashe</a:t>
            </a:r>
          </a:p>
          <a:p>
            <a:pPr marL="804863" lvl="2" indent="-342900"/>
            <a:r>
              <a:rPr lang="en-US" dirty="0"/>
              <a:t>Outcome based goals make it more difficult to praise progress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2243D-DD3E-C986-FE37-ED31F0D1F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E1073-32EE-85D8-A082-E72C8752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678E7-2CE2-2A4D-E50F-37428742EEFF}"/>
              </a:ext>
            </a:extLst>
          </p:cNvPr>
          <p:cNvSpPr txBox="1"/>
          <p:nvPr/>
        </p:nvSpPr>
        <p:spPr>
          <a:xfrm>
            <a:off x="858465" y="896086"/>
            <a:ext cx="9754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4198B9"/>
                </a:solidFill>
              </a:rPr>
              <a:t>Moving away from outcome-based goals</a:t>
            </a:r>
            <a:endParaRPr lang="en-US" sz="2400" dirty="0">
              <a:solidFill>
                <a:srgbClr val="4198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077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788A3-DF42-98FF-2BB2-5E5990EB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BC014-DDAF-100A-5219-19FEA1A1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POSITIVE-PRESENCE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96FFD-00C2-FD2A-0A4B-DA4762E96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438374"/>
            <a:ext cx="11823580" cy="43740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Define what participants </a:t>
            </a:r>
            <a:r>
              <a:rPr lang="en-US" i="1" u="sng" dirty="0"/>
              <a:t>will do</a:t>
            </a:r>
            <a:r>
              <a:rPr lang="en-US" dirty="0"/>
              <a:t>, not only what they won’t 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Positive-presence goals name the actions, skills, or pattern that lead to and sustain the outcome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Focus on specific actions that demonstrate ability</a:t>
            </a:r>
          </a:p>
          <a:p>
            <a:pPr marL="573088" lvl="1" indent="-342900"/>
            <a:r>
              <a:rPr lang="en-US" dirty="0"/>
              <a:t>Not “just do it” or “do better”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A05A23-8F6B-38BA-B738-055D58600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A4AA0-2198-08A9-426F-934D8913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37B91-FEC1-2E05-0997-D4678233696B}"/>
              </a:ext>
            </a:extLst>
          </p:cNvPr>
          <p:cNvSpPr txBox="1"/>
          <p:nvPr/>
        </p:nvSpPr>
        <p:spPr>
          <a:xfrm>
            <a:off x="184210" y="832733"/>
            <a:ext cx="11823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4198B9"/>
                </a:solidFill>
              </a:rPr>
              <a:t>“</a:t>
            </a:r>
            <a:r>
              <a:rPr lang="en-US" sz="2400" i="1" dirty="0">
                <a:solidFill>
                  <a:srgbClr val="4198B9"/>
                </a:solidFill>
              </a:rPr>
              <a:t>A man is not good because he does no evil, but because he does good.” – John D. Morley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2C454DF-43C0-C11E-927E-605A781CE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204054"/>
              </p:ext>
            </p:extLst>
          </p:nvPr>
        </p:nvGraphicFramePr>
        <p:xfrm>
          <a:off x="251381" y="3943632"/>
          <a:ext cx="1139465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7683">
                  <a:extLst>
                    <a:ext uri="{9D8B030D-6E8A-4147-A177-3AD203B41FA5}">
                      <a16:colId xmlns:a16="http://schemas.microsoft.com/office/drawing/2014/main" val="2559032453"/>
                    </a:ext>
                  </a:extLst>
                </a:gridCol>
                <a:gridCol w="8176967">
                  <a:extLst>
                    <a:ext uri="{9D8B030D-6E8A-4147-A177-3AD203B41FA5}">
                      <a16:colId xmlns:a16="http://schemas.microsoft.com/office/drawing/2014/main" val="981808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Absence-Focused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Positive-Presence Goal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5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substance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Demonstrate specific coping response and seeks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1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Attend all appointments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a scheduling plan and demonstrate problem-solving skills related to transportation barriers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8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 contact with drug using friends / codefendants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Practice refusal and exit skills</a:t>
                      </a:r>
                    </a:p>
                    <a:p>
                      <a:r>
                        <a:rPr lang="en-US" dirty="0"/>
                        <a:t>Increase contact with pro-social peers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44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496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63664-6513-D47F-AF11-8673F6D9E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A5082-2545-4188-DFAC-BD61897AC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GOALS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7456B2-F6B0-A1B4-2153-BC359E9C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73536-ABE7-EB8B-2DD0-FE7E7851D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29</a:t>
            </a:fld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5C215E9-A288-FDED-A87A-18DEB80AB8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6700988"/>
              </p:ext>
            </p:extLst>
          </p:nvPr>
        </p:nvGraphicFramePr>
        <p:xfrm>
          <a:off x="310610" y="804961"/>
          <a:ext cx="11570780" cy="524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5616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4C71A-EBAF-A9F3-11B5-7BA97BAA2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CEB9FCC8-0598-ACD0-0AFD-92CEF3EDD1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7334825"/>
              </p:ext>
            </p:extLst>
          </p:nvPr>
        </p:nvGraphicFramePr>
        <p:xfrm>
          <a:off x="7362824" y="561830"/>
          <a:ext cx="4937005" cy="577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B3DA16F-5E91-B0D1-E6D9-5239ADC1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MANAGED / PROXIMAL / DISTAL </a:t>
            </a:r>
          </a:p>
        </p:txBody>
      </p:sp>
      <p:graphicFrame>
        <p:nvGraphicFramePr>
          <p:cNvPr id="31" name="Content Placeholder 30">
            <a:extLst>
              <a:ext uri="{FF2B5EF4-FFF2-40B4-BE49-F238E27FC236}">
                <a16:creationId xmlns:a16="http://schemas.microsoft.com/office/drawing/2014/main" id="{7D770D67-1DF0-A581-96A9-8EDC70006E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784244"/>
              </p:ext>
            </p:extLst>
          </p:nvPr>
        </p:nvGraphicFramePr>
        <p:xfrm>
          <a:off x="311151" y="1095230"/>
          <a:ext cx="7365999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2889">
                  <a:extLst>
                    <a:ext uri="{9D8B030D-6E8A-4147-A177-3AD203B41FA5}">
                      <a16:colId xmlns:a16="http://schemas.microsoft.com/office/drawing/2014/main" val="769261901"/>
                    </a:ext>
                  </a:extLst>
                </a:gridCol>
                <a:gridCol w="2771235">
                  <a:extLst>
                    <a:ext uri="{9D8B030D-6E8A-4147-A177-3AD203B41FA5}">
                      <a16:colId xmlns:a16="http://schemas.microsoft.com/office/drawing/2014/main" val="3432794595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380551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Markers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Managed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Able</a:t>
                      </a:r>
                      <a:r>
                        <a:rPr lang="en-US" sz="1600" i="1" dirty="0"/>
                        <a:t> to consistently and generally sustain </a:t>
                      </a:r>
                      <a:r>
                        <a:rPr lang="en-US" sz="1600" dirty="0"/>
                        <a:t>the behavior and reasonably </a:t>
                      </a:r>
                      <a:r>
                        <a:rPr lang="en-US" sz="1600" i="1" dirty="0"/>
                        <a:t>expected to continue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1" dirty="0"/>
                        <a:t>Consistency</a:t>
                      </a:r>
                      <a:r>
                        <a:rPr lang="en-US" sz="1600" dirty="0"/>
                        <a:t> over time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Expectations </a:t>
                      </a:r>
                      <a:r>
                        <a:rPr lang="en-US" sz="1600" i="1" dirty="0"/>
                        <a:t>sufficiently met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0" dirty="0"/>
                        <a:t>Not perfection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Maintenance may </a:t>
                      </a:r>
                      <a:r>
                        <a:rPr lang="en-US" sz="1600" i="1" dirty="0"/>
                        <a:t>still require attention</a:t>
                      </a:r>
                      <a:r>
                        <a:rPr lang="en-US" sz="1600" dirty="0"/>
                        <a:t> and reinforcement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70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Proximal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Often able to </a:t>
                      </a:r>
                      <a:r>
                        <a:rPr lang="en-US" sz="1600" i="1" dirty="0"/>
                        <a:t>sustain </a:t>
                      </a:r>
                      <a:r>
                        <a:rPr lang="en-US" sz="1600" dirty="0"/>
                        <a:t>the behavior with </a:t>
                      </a:r>
                      <a:r>
                        <a:rPr lang="en-US" sz="1600" i="1" dirty="0"/>
                        <a:t>reasonable effort </a:t>
                      </a:r>
                      <a:r>
                        <a:rPr lang="en-US" sz="1600" i="0" dirty="0"/>
                        <a:t>but not consistently</a:t>
                      </a:r>
                    </a:p>
                    <a:p>
                      <a:endParaRPr lang="en-US" sz="1600" i="0" dirty="0"/>
                    </a:p>
                    <a:p>
                      <a:r>
                        <a:rPr lang="en-US" sz="1600" i="0" dirty="0"/>
                        <a:t>Current capabilities and support are sufficient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Has </a:t>
                      </a:r>
                      <a:r>
                        <a:rPr lang="en-US" sz="1600" i="1" dirty="0"/>
                        <a:t>necessary skills </a:t>
                      </a:r>
                      <a:r>
                        <a:rPr lang="en-US" sz="1600" i="0" dirty="0"/>
                        <a:t>and supports</a:t>
                      </a:r>
                      <a:endParaRPr lang="en-US" sz="1600" i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Barriers sufficiently addressed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1" dirty="0"/>
                        <a:t>Sustained</a:t>
                      </a:r>
                      <a:r>
                        <a:rPr lang="en-US" sz="1600" dirty="0"/>
                        <a:t> behavior is </a:t>
                      </a:r>
                      <a:r>
                        <a:rPr lang="en-US" sz="1600" i="1" dirty="0"/>
                        <a:t>achievable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0" dirty="0"/>
                        <a:t>Motivation and habits still need work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3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Distal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Unable to </a:t>
                      </a:r>
                      <a:r>
                        <a:rPr lang="en-US" sz="1600" i="1" dirty="0"/>
                        <a:t>reliably achieve</a:t>
                      </a:r>
                      <a:r>
                        <a:rPr lang="en-US" sz="1600" dirty="0"/>
                        <a:t> the behavior with reasonable effort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i="0" dirty="0"/>
                        <a:t>Necessary stability, skills, resources or readiness are insufficient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Stability, skills, or resources insufficient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Barriers or symptoms interfere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5395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63A2E-A9ED-74B1-754E-6C325B28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E6539E-05E4-5D44-6920-9D735CB9A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797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1B0F2-526D-5D3E-0590-3C53E73F7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A5B7-CB86-85F1-FA96-34B52343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COMPONENTS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A36280F-DD55-D054-AE4A-6EBD3A5F2A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479227"/>
              </p:ext>
            </p:extLst>
          </p:nvPr>
        </p:nvGraphicFramePr>
        <p:xfrm>
          <a:off x="139699" y="1009650"/>
          <a:ext cx="11356976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6901">
                  <a:extLst>
                    <a:ext uri="{9D8B030D-6E8A-4147-A177-3AD203B41FA5}">
                      <a16:colId xmlns:a16="http://schemas.microsoft.com/office/drawing/2014/main" val="2007894782"/>
                    </a:ext>
                  </a:extLst>
                </a:gridCol>
                <a:gridCol w="8220075">
                  <a:extLst>
                    <a:ext uri="{9D8B030D-6E8A-4147-A177-3AD203B41FA5}">
                      <a16:colId xmlns:a16="http://schemas.microsoft.com/office/drawing/2014/main" val="250274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Goal Components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9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Priority and 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What needs attention? Why now?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5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Participant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What behavior will change?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87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Action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What the participant will do that builds toward the change target?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0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Service/Staff Commitments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Who will provide what support, services, or information?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8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Progress 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How will we know the steps are leading to the desired change?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51614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3B1ED-2E0B-2A4A-6507-7E665DD0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7DE7A-E61B-8CC0-44AE-9D6E7974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0B6304-A5D3-1F50-F452-3D276436C8C9}"/>
              </a:ext>
            </a:extLst>
          </p:cNvPr>
          <p:cNvSpPr txBox="1"/>
          <p:nvPr/>
        </p:nvSpPr>
        <p:spPr>
          <a:xfrm>
            <a:off x="504825" y="3686398"/>
            <a:ext cx="103060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Each part connects: the need guides the goal, the steps and supports help achieve it, and the criteria show progress.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participant and team should understand what matters, who does what, and how progress will be recognized.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you cannot explain the reason for each component AND how they are connected, you need to reconsider the goal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04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2FF3A-8DB0-B674-8B1E-AD278DB10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A148-6072-34A6-998D-E9950AB0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OBSERVABLE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5429-88C3-EFD4-6452-2F2721E62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009835"/>
            <a:ext cx="8721376" cy="395790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Define the outcome AND what should happen instead</a:t>
            </a:r>
          </a:p>
          <a:p>
            <a:pPr marL="573088" lvl="1" indent="-342900"/>
            <a:r>
              <a:rPr lang="en-US" dirty="0"/>
              <a:t>What is the participant doing</a:t>
            </a:r>
          </a:p>
          <a:p>
            <a:pPr marL="804863" lvl="2" indent="-342900"/>
            <a:r>
              <a:rPr lang="en-US" dirty="0"/>
              <a:t>The specific behavior</a:t>
            </a:r>
          </a:p>
          <a:p>
            <a:pPr marL="573088" lvl="1" indent="-342900"/>
            <a:r>
              <a:rPr lang="en-US" dirty="0"/>
              <a:t>Evidence it is working</a:t>
            </a:r>
          </a:p>
          <a:p>
            <a:pPr marL="804863" lvl="2" indent="-342900"/>
            <a:r>
              <a:rPr lang="en-US" dirty="0"/>
              <a:t>One or more of the following</a:t>
            </a:r>
          </a:p>
          <a:p>
            <a:pPr marL="573088" lvl="1" indent="-342900"/>
            <a:endParaRPr lang="en-US" dirty="0"/>
          </a:p>
          <a:p>
            <a:pPr marL="573088" lvl="1" indent="-342900"/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A6B96C-B6D4-40CB-8652-B2054D45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9FBE6-B385-5A1D-7018-542B6F00B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32</a:t>
            </a:fld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E5E2C84B-4380-38FC-8CF8-E9976180FABB}"/>
              </a:ext>
            </a:extLst>
          </p:cNvPr>
          <p:cNvSpPr txBox="1">
            <a:spLocks/>
          </p:cNvSpPr>
          <p:nvPr/>
        </p:nvSpPr>
        <p:spPr>
          <a:xfrm>
            <a:off x="9115720" y="880224"/>
            <a:ext cx="2847680" cy="5183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/>
              <a:t>SMART Goals</a:t>
            </a:r>
          </a:p>
          <a:p>
            <a:pPr lvl="1"/>
            <a:r>
              <a:rPr lang="en-US" dirty="0"/>
              <a:t>Specific</a:t>
            </a:r>
          </a:p>
          <a:p>
            <a:pPr lvl="2"/>
            <a:r>
              <a:rPr lang="en-US" i="1" dirty="0"/>
              <a:t>What will they do?</a:t>
            </a:r>
          </a:p>
          <a:p>
            <a:pPr lvl="1"/>
            <a:r>
              <a:rPr lang="en-US" dirty="0"/>
              <a:t>Measurable</a:t>
            </a:r>
          </a:p>
          <a:p>
            <a:pPr lvl="2"/>
            <a:r>
              <a:rPr lang="en-US" i="1" dirty="0"/>
              <a:t>How will we know?</a:t>
            </a:r>
          </a:p>
          <a:p>
            <a:pPr lvl="1"/>
            <a:r>
              <a:rPr lang="en-US" dirty="0"/>
              <a:t>Achievable</a:t>
            </a:r>
          </a:p>
          <a:p>
            <a:pPr lvl="2"/>
            <a:r>
              <a:rPr lang="en-US" i="1" dirty="0"/>
              <a:t>Is this within current ability?</a:t>
            </a:r>
          </a:p>
          <a:p>
            <a:pPr lvl="1"/>
            <a:r>
              <a:rPr lang="en-US" dirty="0"/>
              <a:t>Relevant</a:t>
            </a:r>
          </a:p>
          <a:p>
            <a:pPr lvl="2"/>
            <a:r>
              <a:rPr lang="en-US" i="1" dirty="0"/>
              <a:t>Does it address what matters now?</a:t>
            </a:r>
          </a:p>
          <a:p>
            <a:pPr lvl="1"/>
            <a:r>
              <a:rPr lang="en-US" dirty="0"/>
              <a:t>Time-bound</a:t>
            </a:r>
          </a:p>
          <a:p>
            <a:pPr lvl="2"/>
            <a:r>
              <a:rPr lang="en-US" i="1" dirty="0"/>
              <a:t>When will progress be reviewed</a:t>
            </a:r>
          </a:p>
          <a:p>
            <a:endParaRPr lang="en-US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EC023148-3439-721A-4551-60A7979A46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606844"/>
              </p:ext>
            </p:extLst>
          </p:nvPr>
        </p:nvGraphicFramePr>
        <p:xfrm>
          <a:off x="622168" y="2543480"/>
          <a:ext cx="8336903" cy="3957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4B0E7E1-F501-F7B2-BA00-04A2EE57E128}"/>
              </a:ext>
            </a:extLst>
          </p:cNvPr>
          <p:cNvSpPr txBox="1">
            <a:spLocks/>
          </p:cNvSpPr>
          <p:nvPr/>
        </p:nvSpPr>
        <p:spPr>
          <a:xfrm>
            <a:off x="465518" y="4665716"/>
            <a:ext cx="8721376" cy="191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521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94809-109B-EF19-4D88-8E9A5ADBF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67FE8-F817-A905-96A6-3B7B3062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OBSERVABLE GOALS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E7332-D066-BAC0-6659-C34E3564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7BB256-9E5C-3DB0-7A3A-61BA08BE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33</a:t>
            </a:fld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0047C97B-E90C-2CBD-7BFF-50FEEF749167}"/>
              </a:ext>
            </a:extLst>
          </p:cNvPr>
          <p:cNvSpPr txBox="1">
            <a:spLocks/>
          </p:cNvSpPr>
          <p:nvPr/>
        </p:nvSpPr>
        <p:spPr>
          <a:xfrm>
            <a:off x="9115720" y="880224"/>
            <a:ext cx="2847680" cy="5183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/>
              <a:t>SMART Goals</a:t>
            </a:r>
          </a:p>
          <a:p>
            <a:pPr lvl="1"/>
            <a:r>
              <a:rPr lang="en-US" i="1" dirty="0"/>
              <a:t>Specific</a:t>
            </a:r>
          </a:p>
          <a:p>
            <a:pPr lvl="2"/>
            <a:r>
              <a:rPr lang="en-US" i="1" dirty="0"/>
              <a:t>What will they do?</a:t>
            </a:r>
          </a:p>
          <a:p>
            <a:pPr lvl="1"/>
            <a:r>
              <a:rPr lang="en-US" i="1" dirty="0"/>
              <a:t>Measurable</a:t>
            </a:r>
          </a:p>
          <a:p>
            <a:pPr lvl="2"/>
            <a:r>
              <a:rPr lang="en-US" i="1" dirty="0"/>
              <a:t>How will we know?</a:t>
            </a:r>
          </a:p>
          <a:p>
            <a:pPr lvl="1"/>
            <a:r>
              <a:rPr lang="en-US" i="1" dirty="0"/>
              <a:t>Achievable</a:t>
            </a:r>
          </a:p>
          <a:p>
            <a:pPr lvl="2"/>
            <a:r>
              <a:rPr lang="en-US" i="1" dirty="0"/>
              <a:t>Is this within current ability?</a:t>
            </a:r>
          </a:p>
          <a:p>
            <a:pPr lvl="1"/>
            <a:r>
              <a:rPr lang="en-US" i="1" dirty="0"/>
              <a:t>Relevant</a:t>
            </a:r>
          </a:p>
          <a:p>
            <a:pPr lvl="2"/>
            <a:r>
              <a:rPr lang="en-US" i="1" dirty="0"/>
              <a:t>Does it address what matters now?</a:t>
            </a:r>
          </a:p>
          <a:p>
            <a:pPr lvl="1"/>
            <a:r>
              <a:rPr lang="en-US" i="1" dirty="0"/>
              <a:t>Time-bound</a:t>
            </a:r>
          </a:p>
          <a:p>
            <a:pPr lvl="2"/>
            <a:r>
              <a:rPr lang="en-US" i="1" dirty="0"/>
              <a:t>When will progress be reviewed</a:t>
            </a:r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80F0C37-094B-AAF4-15C5-D9A214C83937}"/>
              </a:ext>
            </a:extLst>
          </p:cNvPr>
          <p:cNvSpPr txBox="1">
            <a:spLocks/>
          </p:cNvSpPr>
          <p:nvPr/>
        </p:nvSpPr>
        <p:spPr>
          <a:xfrm>
            <a:off x="465518" y="4665716"/>
            <a:ext cx="8721376" cy="191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3E6BD75-DD11-B491-7BBC-C6305EA525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733438"/>
              </p:ext>
            </p:extLst>
          </p:nvPr>
        </p:nvGraphicFramePr>
        <p:xfrm>
          <a:off x="726620" y="1325851"/>
          <a:ext cx="8127999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7091">
                  <a:extLst>
                    <a:ext uri="{9D8B030D-6E8A-4147-A177-3AD203B41FA5}">
                      <a16:colId xmlns:a16="http://schemas.microsoft.com/office/drawing/2014/main" val="1466422906"/>
                    </a:ext>
                  </a:extLst>
                </a:gridCol>
                <a:gridCol w="2479250">
                  <a:extLst>
                    <a:ext uri="{9D8B030D-6E8A-4147-A177-3AD203B41FA5}">
                      <a16:colId xmlns:a16="http://schemas.microsoft.com/office/drawing/2014/main" val="772488073"/>
                    </a:ext>
                  </a:extLst>
                </a:gridCol>
                <a:gridCol w="3311658">
                  <a:extLst>
                    <a:ext uri="{9D8B030D-6E8A-4147-A177-3AD203B41FA5}">
                      <a16:colId xmlns:a16="http://schemas.microsoft.com/office/drawing/2014/main" val="3921579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Outcome Based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Positive-Presence Goal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15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Specific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Bob will attend all appointments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Bob will set phone reminders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Bob will develop a transportation 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09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Measurable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Attendance records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Show alerts in phone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Verbally describe transportation plan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9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Achievable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No significant barrier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Has skills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Has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Yes, reasonably achievable with some support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Yes, immediately achievable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Yes, achievable with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61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Relevant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Outcome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Sequenced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Connected to outcome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08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Time-bound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Completed by …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At least three times before …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For two consecutive weeks 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118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156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DCF78-F1F4-1341-9419-DABE85BF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1C7F3-E2B3-DF65-5548-27559A09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OBSERVABLE GOALS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E841A-985B-2C32-F7E9-9E930140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9B5C4-9921-6D7B-0F29-531C2CE2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34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0CC5A05-92D0-8EF9-7E76-14EAFB251DD5}"/>
              </a:ext>
            </a:extLst>
          </p:cNvPr>
          <p:cNvSpPr txBox="1">
            <a:spLocks/>
          </p:cNvSpPr>
          <p:nvPr/>
        </p:nvSpPr>
        <p:spPr>
          <a:xfrm>
            <a:off x="465518" y="4665716"/>
            <a:ext cx="8721376" cy="191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C86F77-4076-B03A-23FB-4DE586236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52" y="485449"/>
            <a:ext cx="537970" cy="517764"/>
          </a:xfrm>
          <a:prstGeom prst="rect">
            <a:avLst/>
          </a:prstGeom>
        </p:spPr>
      </p:pic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EA2FECCE-9DBB-95BA-A097-6CD2309EBD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343255"/>
              </p:ext>
            </p:extLst>
          </p:nvPr>
        </p:nvGraphicFramePr>
        <p:xfrm>
          <a:off x="201814" y="784880"/>
          <a:ext cx="11825251" cy="5149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824">
                  <a:extLst>
                    <a:ext uri="{9D8B030D-6E8A-4147-A177-3AD203B41FA5}">
                      <a16:colId xmlns:a16="http://schemas.microsoft.com/office/drawing/2014/main" val="2007894782"/>
                    </a:ext>
                  </a:extLst>
                </a:gridCol>
                <a:gridCol w="9498427">
                  <a:extLst>
                    <a:ext uri="{9D8B030D-6E8A-4147-A177-3AD203B41FA5}">
                      <a16:colId xmlns:a16="http://schemas.microsoft.com/office/drawing/2014/main" val="2270796682"/>
                    </a:ext>
                  </a:extLst>
                </a:gridCol>
              </a:tblGrid>
              <a:tr h="437748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Goal Components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96819"/>
                  </a:ext>
                </a:extLst>
              </a:tr>
              <a:tr h="600328">
                <a:tc>
                  <a:txBody>
                    <a:bodyPr/>
                    <a:lstStyle/>
                    <a:p>
                      <a:r>
                        <a:rPr lang="en-US" sz="1700" dirty="0"/>
                        <a:t>Priority and 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700" dirty="0"/>
                        <a:t>Difficulty remembering appointments and arranging transportation in advance has interfered with Bob’s ability to benefit from treatment.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51290"/>
                  </a:ext>
                </a:extLst>
              </a:tr>
              <a:tr h="857612">
                <a:tc>
                  <a:txBody>
                    <a:bodyPr/>
                    <a:lstStyle/>
                    <a:p>
                      <a:r>
                        <a:rPr lang="en-US" sz="1700" dirty="0"/>
                        <a:t>Participant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Bob will use an appointment-planning routine and problem-solve transportation barriers in advance so he can attend scheduled treatment appointments.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876648"/>
                  </a:ext>
                </a:extLst>
              </a:tr>
              <a:tr h="1021412">
                <a:tc>
                  <a:txBody>
                    <a:bodyPr/>
                    <a:lstStyle/>
                    <a:p>
                      <a:r>
                        <a:rPr lang="en-US" sz="1700" dirty="0"/>
                        <a:t>Action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/>
                        <a:t>Remembering - Bob will show his case manager the alarms he has set in his phone during each case management meeting.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/>
                        <a:t>Transportation barrier – Bob will explanation his transportation plan, and a backup plan, for the upcoming week during each case management meeting.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08580"/>
                  </a:ext>
                </a:extLst>
              </a:tr>
              <a:tr h="1372180">
                <a:tc>
                  <a:txBody>
                    <a:bodyPr/>
                    <a:lstStyle/>
                    <a:p>
                      <a:r>
                        <a:rPr lang="en-US" sz="1700" dirty="0"/>
                        <a:t>Service/Staff Commitments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/>
                        <a:t>The case manager will assist Bob with using scheduled reminders on phone.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/>
                        <a:t>The case manager will engage in problem solving practice with Bob regarding transportation planning and provide assistance when needed.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/>
                        <a:t>The provider will supply appointment schedule and report attendance on a weekly basis by email to case manager.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88623"/>
                  </a:ext>
                </a:extLst>
              </a:tr>
              <a:tr h="729580">
                <a:tc>
                  <a:txBody>
                    <a:bodyPr/>
                    <a:lstStyle/>
                    <a:p>
                      <a:r>
                        <a:rPr lang="en-US" sz="1700" dirty="0"/>
                        <a:t>Progress 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Bob will maintain an appointment and transportation plan so he can attend scheduled appointments over the next two weeks.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516146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659A7CCF-EFAE-B0C9-9860-463C1D84C76C}"/>
              </a:ext>
            </a:extLst>
          </p:cNvPr>
          <p:cNvSpPr/>
          <p:nvPr/>
        </p:nvSpPr>
        <p:spPr>
          <a:xfrm>
            <a:off x="2303374" y="4862028"/>
            <a:ext cx="9423108" cy="135103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809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3FDAF-B504-8012-7DCB-EF0B4ADF4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GOALS ARE NOT MET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768CF-EDAF-250A-3047-31289A8BB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1" y="1009834"/>
            <a:ext cx="7269648" cy="520614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progress was made?</a:t>
            </a:r>
          </a:p>
          <a:p>
            <a:pPr marL="687388" lvl="1" indent="-457200"/>
            <a:r>
              <a:rPr lang="en-US" dirty="0"/>
              <a:t>Any steps completed? Attempted?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Was the step achievable?</a:t>
            </a:r>
          </a:p>
          <a:p>
            <a:pPr marL="687388" lvl="1" indent="-457200"/>
            <a:r>
              <a:rPr lang="en-US" dirty="0"/>
              <a:t>Was it clear? </a:t>
            </a:r>
          </a:p>
          <a:p>
            <a:pPr marL="687388" lvl="1" indent="-457200"/>
            <a:r>
              <a:rPr lang="en-US" dirty="0"/>
              <a:t>Did they have the necessary skills and support to be successful?</a:t>
            </a:r>
          </a:p>
          <a:p>
            <a:pPr marL="687388" lvl="1" indent="-457200"/>
            <a:r>
              <a:rPr lang="en-US" dirty="0"/>
              <a:t>Were there competing goals?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got in the way?</a:t>
            </a:r>
          </a:p>
          <a:p>
            <a:pPr marL="687388" lvl="1" indent="-457200"/>
            <a:r>
              <a:rPr lang="en-US" dirty="0"/>
              <a:t>What, if anything, might we have to change?</a:t>
            </a:r>
          </a:p>
          <a:p>
            <a:pPr marL="687388" lvl="1" indent="-457200"/>
            <a:r>
              <a:rPr lang="en-US" dirty="0"/>
              <a:t>What has the participant learned?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helped?</a:t>
            </a:r>
          </a:p>
          <a:p>
            <a:pPr marL="687388" lvl="1" indent="-457200"/>
            <a:r>
              <a:rPr lang="en-US" dirty="0"/>
              <a:t>Build on any element that was successful.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What, if anything, should we adjust together?</a:t>
            </a:r>
          </a:p>
          <a:p>
            <a:pPr marL="687388" lvl="1" indent="-457200"/>
            <a:r>
              <a:rPr lang="en-US" dirty="0"/>
              <a:t>Make the change and set the next review.</a:t>
            </a:r>
          </a:p>
          <a:p>
            <a:pPr marL="687388" lvl="1" indent="-4572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B21DE-337C-BDB3-895F-0CF86822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C80C7-0EE6-391A-6C00-C03709EB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35</a:t>
            </a:fld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737C910-1C38-3AE4-36E3-7F62F2489F65}"/>
              </a:ext>
            </a:extLst>
          </p:cNvPr>
          <p:cNvSpPr txBox="1">
            <a:spLocks/>
          </p:cNvSpPr>
          <p:nvPr/>
        </p:nvSpPr>
        <p:spPr>
          <a:xfrm>
            <a:off x="7598004" y="813064"/>
            <a:ext cx="4365396" cy="5183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2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/>
              <a:t>Situation: </a:t>
            </a:r>
            <a:r>
              <a:rPr lang="en-US" b="0" dirty="0"/>
              <a:t>Bob missed his appointment when his ride cancelled. He did contact his backup, but they were unable to pick him up in time. He contacted the service provider and rescheduled. </a:t>
            </a:r>
          </a:p>
          <a:p>
            <a:pPr lvl="3"/>
            <a:endParaRPr lang="en-US" b="0" dirty="0"/>
          </a:p>
          <a:p>
            <a:pPr lvl="3"/>
            <a:r>
              <a:rPr lang="en-US" dirty="0"/>
              <a:t>Outcome:</a:t>
            </a:r>
            <a:r>
              <a:rPr lang="en-US" b="0" dirty="0"/>
              <a:t> Appointment missed</a:t>
            </a:r>
          </a:p>
          <a:p>
            <a:pPr lvl="3"/>
            <a:r>
              <a:rPr lang="en-US" dirty="0"/>
              <a:t>Target Behavior: </a:t>
            </a:r>
            <a:r>
              <a:rPr lang="en-US" b="0" dirty="0"/>
              <a:t>Planning / Problem Solving</a:t>
            </a:r>
          </a:p>
          <a:p>
            <a:pPr lvl="3"/>
            <a:r>
              <a:rPr lang="en-US" dirty="0"/>
              <a:t>Expectation Criteria: </a:t>
            </a:r>
            <a:r>
              <a:rPr lang="en-US" b="0" dirty="0"/>
              <a:t>Met (alarm and plan)</a:t>
            </a:r>
          </a:p>
          <a:p>
            <a:pPr lvl="3"/>
            <a:r>
              <a:rPr lang="en-US" dirty="0"/>
              <a:t>Next Step: </a:t>
            </a:r>
            <a:r>
              <a:rPr lang="en-US" b="0" dirty="0"/>
              <a:t>Improve transportation options, maintain setting alarm and transportation plan)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214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CDB2-5426-E011-5D65-F2C7390DF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 THE CYCLE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DBECE-513F-BCB3-C1DD-682EAEF1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69BD-2B71-905B-5E7C-932B7C8B5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36</a:t>
            </a:fld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10892E-F5F5-A36C-9FEE-2F209110F7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93842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30B4E4D-952D-844E-8FBF-7DBEBCE404EF}"/>
              </a:ext>
            </a:extLst>
          </p:cNvPr>
          <p:cNvSpPr txBox="1"/>
          <p:nvPr/>
        </p:nvSpPr>
        <p:spPr>
          <a:xfrm>
            <a:off x="5176886" y="3273755"/>
            <a:ext cx="1838227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 or fewer proximal goals at a time</a:t>
            </a:r>
          </a:p>
        </p:txBody>
      </p:sp>
    </p:spTree>
    <p:extLst>
      <p:ext uri="{BB962C8B-B14F-4D97-AF65-F5344CB8AC3E}">
        <p14:creationId xmlns:p14="http://schemas.microsoft.com/office/powerpoint/2010/main" val="1345858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143C9-141F-0DAF-E5ED-BC0D3785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3C07-E250-C629-4B93-B507E4295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PHASES CONNECT?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A5E66-DE0F-00E5-EE1A-C549F4FF3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2431914"/>
            <a:ext cx="11823580" cy="3521413"/>
          </a:xfrm>
        </p:spPr>
        <p:txBody>
          <a:bodyPr wrap="square" tIns="118872" bIns="73152">
            <a:normAutofit/>
          </a:bodyPr>
          <a:lstStyle/>
          <a:p>
            <a:pPr lvl="1"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dirty="0"/>
              <a:t>Defines what matters most right now</a:t>
            </a:r>
          </a:p>
          <a:p>
            <a:pPr lvl="1"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dirty="0"/>
              <a:t>Sequences skills, behaviors, and goals</a:t>
            </a:r>
          </a:p>
          <a:p>
            <a:pPr lvl="1"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dirty="0"/>
              <a:t>Avoids overload</a:t>
            </a:r>
          </a:p>
          <a:p>
            <a:pPr lvl="1"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dirty="0"/>
              <a:t>Matches expectations to ability</a:t>
            </a:r>
          </a:p>
          <a:p>
            <a:pPr lvl="1"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dirty="0"/>
              <a:t>Behavior based goals</a:t>
            </a:r>
          </a:p>
          <a:p>
            <a:pPr lvl="2">
              <a:spcAft>
                <a:spcPts val="1300"/>
              </a:spcAft>
              <a:defRPr sz="2700">
                <a:solidFill>
                  <a:srgbClr val="0F0F0F"/>
                </a:solidFill>
                <a:latin typeface="Arial"/>
              </a:defRPr>
            </a:pPr>
            <a:r>
              <a:rPr lang="en-US" dirty="0"/>
              <a:t>Moves beyond time/sobriety/completion </a:t>
            </a:r>
            <a:endParaRPr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6AE6A3F-F7DE-73F5-D85D-6628DE5B3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05ED3B-5345-5134-A8B9-2CAC1945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156" y="6356350"/>
            <a:ext cx="2743200" cy="365125"/>
          </a:xfrm>
        </p:spPr>
        <p:txBody>
          <a:bodyPr/>
          <a:lstStyle/>
          <a:p>
            <a:r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A6B6A-010A-F8B8-313E-81C0B5DA1262}"/>
              </a:ext>
            </a:extLst>
          </p:cNvPr>
          <p:cNvSpPr txBox="1"/>
          <p:nvPr/>
        </p:nvSpPr>
        <p:spPr>
          <a:xfrm>
            <a:off x="858465" y="1021239"/>
            <a:ext cx="9754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4198B9"/>
                </a:solidFill>
              </a:rPr>
              <a:t>2026 Standards</a:t>
            </a:r>
          </a:p>
          <a:p>
            <a:pPr algn="ctr"/>
            <a:r>
              <a:rPr lang="en-US" sz="2400" dirty="0">
                <a:solidFill>
                  <a:srgbClr val="4198B9"/>
                </a:solidFill>
              </a:rPr>
              <a:t>Phases should be connected to objective, observable behavior and management of </a:t>
            </a:r>
            <a:r>
              <a:rPr lang="en-US" sz="2400" dirty="0" err="1">
                <a:solidFill>
                  <a:srgbClr val="4198B9"/>
                </a:solidFill>
              </a:rPr>
              <a:t>appripriate</a:t>
            </a:r>
            <a:r>
              <a:rPr lang="en-US" sz="2400" dirty="0">
                <a:solidFill>
                  <a:srgbClr val="4198B9"/>
                </a:solidFill>
              </a:rPr>
              <a:t> proximal goals</a:t>
            </a:r>
          </a:p>
        </p:txBody>
      </p:sp>
    </p:spTree>
    <p:extLst>
      <p:ext uri="{BB962C8B-B14F-4D97-AF65-F5344CB8AC3E}">
        <p14:creationId xmlns:p14="http://schemas.microsoft.com/office/powerpoint/2010/main" val="2350544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508C8-12B6-3992-4EDC-12BF7910A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44E0-A1B4-9C0A-D73E-5F62F047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STRUCTURE</a:t>
            </a:r>
            <a:endParaRPr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1ECE884-9C10-9562-ED28-1407C8AB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F7DC2BB-CD05-F381-FC2A-2F8B2C73A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156" y="6356350"/>
            <a:ext cx="2743200" cy="365125"/>
          </a:xfrm>
        </p:spPr>
        <p:txBody>
          <a:bodyPr/>
          <a:lstStyle/>
          <a:p>
            <a:r>
              <a:t>7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B2DF58-255D-38EB-3BFD-2DB1F5D95E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944250"/>
              </p:ext>
            </p:extLst>
          </p:nvPr>
        </p:nvGraphicFramePr>
        <p:xfrm>
          <a:off x="139700" y="1009650"/>
          <a:ext cx="11823700" cy="5400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364740">
                  <a:extLst>
                    <a:ext uri="{9D8B030D-6E8A-4147-A177-3AD203B41FA5}">
                      <a16:colId xmlns:a16="http://schemas.microsoft.com/office/drawing/2014/main" val="160975646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1825527027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4252666443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2026348350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2997980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68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 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066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8025566-A28A-AC31-078B-F5268243091E}"/>
              </a:ext>
            </a:extLst>
          </p:cNvPr>
          <p:cNvSpPr txBox="1"/>
          <p:nvPr/>
        </p:nvSpPr>
        <p:spPr>
          <a:xfrm>
            <a:off x="311285" y="1536970"/>
            <a:ext cx="4980562" cy="14773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Acute Stabilization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Orientation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Assessment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Responsivity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dirty="0"/>
              <a:t>Case 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62E5B8-CC69-F268-2F75-E3156843095D}"/>
              </a:ext>
            </a:extLst>
          </p:cNvPr>
          <p:cNvSpPr txBox="1"/>
          <p:nvPr/>
        </p:nvSpPr>
        <p:spPr>
          <a:xfrm>
            <a:off x="4038599" y="3100509"/>
            <a:ext cx="4566121" cy="14773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Address Criminogenic Needs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Skill Building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Prosocial Engagement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Life Skills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dirty="0"/>
              <a:t>Abstinence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BCA7BC-8CEC-A6D2-5181-DC94FE5D2FDF}"/>
              </a:ext>
            </a:extLst>
          </p:cNvPr>
          <p:cNvSpPr txBox="1"/>
          <p:nvPr/>
        </p:nvSpPr>
        <p:spPr>
          <a:xfrm>
            <a:off x="6114440" y="4710272"/>
            <a:ext cx="5848960" cy="120032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Recovery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Build Independence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Increase Community Connections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Address Holistic Needs</a:t>
            </a:r>
          </a:p>
        </p:txBody>
      </p:sp>
      <p:sp>
        <p:nvSpPr>
          <p:cNvPr id="3" name="Callout: Left-Right Arrow 2">
            <a:extLst>
              <a:ext uri="{FF2B5EF4-FFF2-40B4-BE49-F238E27FC236}">
                <a16:creationId xmlns:a16="http://schemas.microsoft.com/office/drawing/2014/main" id="{7B7C2B9C-B50B-0CAE-A159-A269EBAF8396}"/>
              </a:ext>
            </a:extLst>
          </p:cNvPr>
          <p:cNvSpPr/>
          <p:nvPr/>
        </p:nvSpPr>
        <p:spPr>
          <a:xfrm>
            <a:off x="139700" y="3205113"/>
            <a:ext cx="2339549" cy="527901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53433"/>
            </a:avLst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&lt; 2 Months</a:t>
            </a:r>
          </a:p>
        </p:txBody>
      </p:sp>
    </p:spTree>
    <p:extLst>
      <p:ext uri="{BB962C8B-B14F-4D97-AF65-F5344CB8AC3E}">
        <p14:creationId xmlns:p14="http://schemas.microsoft.com/office/powerpoint/2010/main" val="1622236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D753C-5E10-EB40-8F3E-CFC8755E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7325-0922-EE26-A41D-BC376D58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C350A-22F2-7652-63AB-B4F8D21C5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Goals must serve a purpose for the individual based on their unique needs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Goals must include the presence of a skill, behavior, or action</a:t>
            </a:r>
          </a:p>
          <a:p>
            <a:pPr marL="573088" lvl="1" indent="-342900"/>
            <a:r>
              <a:rPr lang="en-US" dirty="0"/>
              <a:t>What is done to achieve the goal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Outcomes are an indication that a goal has been reached</a:t>
            </a:r>
          </a:p>
          <a:p>
            <a:pPr marL="573088" lvl="1" indent="-342900"/>
            <a:r>
              <a:rPr lang="en-US" dirty="0"/>
              <a:t>It may be possible to achieve a goal without achieving the outcome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Sequence action steps to achieve goals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Adjust goals based on phase expectations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E7976F-A25A-CCD1-147B-70EB4D7EE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498E5-ADF2-84FD-83E3-692D06C3F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63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2DA9F-128A-546E-D3F7-4A1B6B5CE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C05655C-597C-61A5-C0B1-A5FCF4221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F8A3608-4352-64A0-07C6-3220DA84F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intentional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CB420-472B-5A82-08DE-E7AF9365E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537C2-83C7-8112-EFDF-ECEFF0DE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871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27E7-24D0-8D6D-62FD-04CD3CFE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24BB0-A25D-3B5F-9BE3-B6DE0378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28C849-2ABE-4BF7-F1E0-4255D6528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©JusticePoint Inc. 2026. All rights reserved.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2FDAF-5B35-8A8F-6601-4CBFDFB5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1B19-703E-FA47-A0E4-3C8806D92B9E}" type="slidenum">
              <a:rPr lang="en-US" smtClean="0"/>
              <a:t>41</a:t>
            </a:fld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87A7A9C-D8A9-AB62-F474-9004B17C9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20" y="1009835"/>
            <a:ext cx="11823580" cy="116775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5E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shared, participant-informed plan that connects legal requirements, assessed risk and needs, behavioral-health needs, strengths, services, and measurable next steps—while assigning clear ownership across the team.</a:t>
            </a:r>
            <a:endParaRPr lang="en-US" sz="2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2ED2F4-18CE-EAF3-A5B9-1B31579DF594}"/>
              </a:ext>
            </a:extLst>
          </p:cNvPr>
          <p:cNvSpPr txBox="1"/>
          <p:nvPr/>
        </p:nvSpPr>
        <p:spPr>
          <a:xfrm>
            <a:off x="273377" y="2516957"/>
            <a:ext cx="11690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536BBD-FE21-4234-0821-F8AB2D220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110861"/>
              </p:ext>
            </p:extLst>
          </p:nvPr>
        </p:nvGraphicFramePr>
        <p:xfrm>
          <a:off x="1809423" y="2230505"/>
          <a:ext cx="8573154" cy="382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577">
                  <a:extLst>
                    <a:ext uri="{9D8B030D-6E8A-4147-A177-3AD203B41FA5}">
                      <a16:colId xmlns:a16="http://schemas.microsoft.com/office/drawing/2014/main" val="1655162593"/>
                    </a:ext>
                  </a:extLst>
                </a:gridCol>
                <a:gridCol w="4286577">
                  <a:extLst>
                    <a:ext uri="{9D8B030D-6E8A-4147-A177-3AD203B41FA5}">
                      <a16:colId xmlns:a16="http://schemas.microsoft.com/office/drawing/2014/main" val="2775872515"/>
                    </a:ext>
                  </a:extLst>
                </a:gridCol>
              </a:tblGrid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Instead of…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We create…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5169987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Reacting case by case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Repeatable systems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0259390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More information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Useful information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3579032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More voices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Defined roles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5847335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More goals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Clear priorities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85110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More meetings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Purposeful communication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0986127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Compliance-only expectations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Observable behavior change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2169081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Staff-owned plans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Participant-informed plans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751221"/>
                  </a:ext>
                </a:extLst>
              </a:tr>
              <a:tr h="4249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Separate plans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Connected next steps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6487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143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017FBC8-6221-4410-64F2-1AF448670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9C5CCE-67F1-B66F-936C-FAC3A640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034F6C-9BA1-ED5B-3C2A-B714D3CCB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©JusticePoint Inc. 2026. All rights reserved.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1DBFF3-6FD1-E445-47A6-31851B07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21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80E3C93-F17F-311F-61E6-75D974CF2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jchapman@justicepoint.org</a:t>
            </a:r>
          </a:p>
          <a:p>
            <a:r>
              <a:rPr lang="en-US" sz="2400" dirty="0"/>
              <a:t>Cell: 262-825-4245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45D7F7-D4B6-AA4B-0A50-531F4C01F46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sz="2400" b="1" dirty="0"/>
              <a:t>JASON CHAPMAN</a:t>
            </a:r>
          </a:p>
          <a:p>
            <a:r>
              <a:rPr lang="en-US" sz="2000" i="1" dirty="0"/>
              <a:t>Training and Quality Assurance Coordinator, JusticePoint</a:t>
            </a:r>
            <a:endParaRPr lang="en-US" sz="1800" i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5EBD0F-4D1A-B45F-F2AE-CC4D476D4C0F}"/>
              </a:ext>
            </a:extLst>
          </p:cNvPr>
          <p:cNvCxnSpPr/>
          <p:nvPr/>
        </p:nvCxnSpPr>
        <p:spPr>
          <a:xfrm>
            <a:off x="3764252" y="2161051"/>
            <a:ext cx="6330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12033C-7B19-CCB6-1587-7CCBEB77F389}"/>
              </a:ext>
            </a:extLst>
          </p:cNvPr>
          <p:cNvCxnSpPr/>
          <p:nvPr/>
        </p:nvCxnSpPr>
        <p:spPr>
          <a:xfrm>
            <a:off x="3764252" y="3490332"/>
            <a:ext cx="63304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5C06DD4B-0533-CA76-E826-0F081058D9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537" b="253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0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 Difference Principal: JusticePoint">
  <a:themeElements>
    <a:clrScheme name="The Difference Principle">
      <a:dk1>
        <a:sysClr val="windowText" lastClr="000000"/>
      </a:dk1>
      <a:lt1>
        <a:sysClr val="window" lastClr="FFFFFF"/>
      </a:lt1>
      <a:dk2>
        <a:srgbClr val="71645B"/>
      </a:dk2>
      <a:lt2>
        <a:srgbClr val="FAF5E3"/>
      </a:lt2>
      <a:accent1>
        <a:srgbClr val="7CBAD1"/>
      </a:accent1>
      <a:accent2>
        <a:srgbClr val="FF9350"/>
      </a:accent2>
      <a:accent3>
        <a:srgbClr val="40B87B"/>
      </a:accent3>
      <a:accent4>
        <a:srgbClr val="837E7A"/>
      </a:accent4>
      <a:accent5>
        <a:srgbClr val="BBD7E5"/>
      </a:accent5>
      <a:accent6>
        <a:srgbClr val="DCEEDF"/>
      </a:accent6>
      <a:hlink>
        <a:srgbClr val="467886"/>
      </a:hlink>
      <a:folHlink>
        <a:srgbClr val="71645B"/>
      </a:folHlink>
    </a:clrScheme>
    <a:fontScheme name="The Difference Principle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29825</TotalTime>
  <Words>4346</Words>
  <Application>Microsoft Office PowerPoint</Application>
  <PresentationFormat>Widescreen</PresentationFormat>
  <Paragraphs>800</Paragraphs>
  <Slides>42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Aptos</vt:lpstr>
      <vt:lpstr>Arial</vt:lpstr>
      <vt:lpstr>Calibri</vt:lpstr>
      <vt:lpstr>DejaVu Sans</vt:lpstr>
      <vt:lpstr>Source Sans Pro</vt:lpstr>
      <vt:lpstr>The Difference Principal: JusticePoint</vt:lpstr>
      <vt:lpstr>DIRECTION, NOT DUPLICATION</vt:lpstr>
      <vt:lpstr>COMPREHENSIVE COLLABORATIVE CASE PLANNING</vt:lpstr>
      <vt:lpstr>WHY CHANGE TO COLLABORATIVE CASE PLANNING</vt:lpstr>
      <vt:lpstr>THE FEAR</vt:lpstr>
      <vt:lpstr>A USEFUL PLAN GIVES EVERYONE DIRECTION</vt:lpstr>
      <vt:lpstr>CCCP AS A DECISION SYSTEM </vt:lpstr>
      <vt:lpstr>THE “LESS IS MORE” TEST</vt:lpstr>
      <vt:lpstr>Building The Operating System</vt:lpstr>
      <vt:lpstr>START AT THE TOP</vt:lpstr>
      <vt:lpstr>BASIC ROLES AND RESPONSIBILITIES</vt:lpstr>
      <vt:lpstr>MAKING DECISION DECISIONS</vt:lpstr>
      <vt:lpstr>WHO MAKES DECISIONS</vt:lpstr>
      <vt:lpstr>DESIGN WORKFLOW AROUND PURPOSE</vt:lpstr>
      <vt:lpstr>TAKEAWAYS</vt:lpstr>
      <vt:lpstr>Roles and Communication</vt:lpstr>
      <vt:lpstr>MORE INFORMTATION DOES NOT MEAN MORE EFFECTIVE</vt:lpstr>
      <vt:lpstr>THE INFORMATION WE NEED</vt:lpstr>
      <vt:lpstr>MAKE QUESTIONS SPECIFIC</vt:lpstr>
      <vt:lpstr>INFORMATION FILTER</vt:lpstr>
      <vt:lpstr>LINES OF COMMUNICATION</vt:lpstr>
      <vt:lpstr>BEST PRACTICES</vt:lpstr>
      <vt:lpstr>Including Participants</vt:lpstr>
      <vt:lpstr>THEY ARE THE EXPERTS IN THEMSELVES</vt:lpstr>
      <vt:lpstr>VOICE CHECK</vt:lpstr>
      <vt:lpstr>HOW YOU TALK MATTERS</vt:lpstr>
      <vt:lpstr>Creating Behavior Based Goals</vt:lpstr>
      <vt:lpstr>WHAT HAS CHANGED</vt:lpstr>
      <vt:lpstr>POSITIVE-PRESENCE GOALS</vt:lpstr>
      <vt:lpstr>SETTING GOALS</vt:lpstr>
      <vt:lpstr>MANAGED / PROXIMAL / DISTAL </vt:lpstr>
      <vt:lpstr>GOAL COMPONENTS</vt:lpstr>
      <vt:lpstr>WRITING OBSERVABLE GOALS</vt:lpstr>
      <vt:lpstr>WRITING OBSERVABLE GOALS</vt:lpstr>
      <vt:lpstr>WRITING OBSERVABLE GOALS</vt:lpstr>
      <vt:lpstr>WHEN GOALS ARE NOT MET</vt:lpstr>
      <vt:lpstr>REPEAT THE CYCLE</vt:lpstr>
      <vt:lpstr>HOW PHASES CONNECT?</vt:lpstr>
      <vt:lpstr>PHASE STRUCTURE</vt:lpstr>
      <vt:lpstr>TAKEAWAYS</vt:lpstr>
      <vt:lpstr>Summary</vt:lpstr>
      <vt:lpstr>TAKEAWAYS</vt:lpstr>
      <vt:lpstr>CONTACT INFORMATION</vt:lpstr>
    </vt:vector>
  </TitlesOfParts>
  <Company>JuticePoint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Chapman</dc:creator>
  <cp:lastModifiedBy>Jason Chapman</cp:lastModifiedBy>
  <cp:revision>51</cp:revision>
  <dcterms:created xsi:type="dcterms:W3CDTF">2021-09-13T21:09:51Z</dcterms:created>
  <dcterms:modified xsi:type="dcterms:W3CDTF">2026-10-07T16:38:14Z</dcterms:modified>
</cp:coreProperties>
</file>