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9"/>
  </p:notesMasterIdLst>
  <p:sldIdLst>
    <p:sldId id="648" r:id="rId2"/>
    <p:sldId id="665" r:id="rId3"/>
    <p:sldId id="660" r:id="rId4"/>
    <p:sldId id="682" r:id="rId5"/>
    <p:sldId id="671" r:id="rId6"/>
    <p:sldId id="688" r:id="rId7"/>
    <p:sldId id="670" r:id="rId8"/>
    <p:sldId id="666" r:id="rId9"/>
    <p:sldId id="689" r:id="rId10"/>
    <p:sldId id="684" r:id="rId11"/>
    <p:sldId id="658" r:id="rId12"/>
    <p:sldId id="709" r:id="rId13"/>
    <p:sldId id="667" r:id="rId14"/>
    <p:sldId id="706" r:id="rId15"/>
    <p:sldId id="701" r:id="rId16"/>
    <p:sldId id="710" r:id="rId17"/>
    <p:sldId id="711" r:id="rId18"/>
    <p:sldId id="698" r:id="rId19"/>
    <p:sldId id="712" r:id="rId20"/>
    <p:sldId id="713" r:id="rId21"/>
    <p:sldId id="697" r:id="rId22"/>
    <p:sldId id="694" r:id="rId23"/>
    <p:sldId id="695" r:id="rId24"/>
    <p:sldId id="696" r:id="rId25"/>
    <p:sldId id="714" r:id="rId26"/>
    <p:sldId id="685" r:id="rId27"/>
    <p:sldId id="669" r:id="rId28"/>
    <p:sldId id="700" r:id="rId29"/>
    <p:sldId id="707" r:id="rId30"/>
    <p:sldId id="668" r:id="rId31"/>
    <p:sldId id="702" r:id="rId32"/>
    <p:sldId id="705" r:id="rId33"/>
    <p:sldId id="708" r:id="rId34"/>
    <p:sldId id="686" r:id="rId35"/>
    <p:sldId id="664" r:id="rId36"/>
    <p:sldId id="690" r:id="rId37"/>
    <p:sldId id="284"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5736" userDrawn="1">
          <p15:clr>
            <a:srgbClr val="A4A3A4"/>
          </p15:clr>
        </p15:guide>
        <p15:guide id="3" pos="7680" userDrawn="1">
          <p15:clr>
            <a:srgbClr val="A4A3A4"/>
          </p15:clr>
        </p15:guide>
        <p15:guide id="4" pos="672" userDrawn="1">
          <p15:clr>
            <a:srgbClr val="A4A3A4"/>
          </p15:clr>
        </p15:guide>
        <p15:guide id="5" pos="7008" userDrawn="1">
          <p15:clr>
            <a:srgbClr val="A4A3A4"/>
          </p15:clr>
        </p15:guide>
        <p15:guide id="6" orient="horz" pos="3984" userDrawn="1">
          <p15:clr>
            <a:srgbClr val="A4A3A4"/>
          </p15:clr>
        </p15:guide>
        <p15:guide id="7" pos="7344" userDrawn="1">
          <p15:clr>
            <a:srgbClr val="A4A3A4"/>
          </p15:clr>
        </p15:guide>
        <p15:guide id="8" pos="336" userDrawn="1">
          <p15:clr>
            <a:srgbClr val="A4A3A4"/>
          </p15:clr>
        </p15:guide>
        <p15:guide id="9" orient="horz" pos="336" userDrawn="1">
          <p15:clr>
            <a:srgbClr val="A4A3A4"/>
          </p15:clr>
        </p15:guide>
        <p15:guide id="1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98B9"/>
    <a:srgbClr val="FF9350"/>
    <a:srgbClr val="2B667B"/>
    <a:srgbClr val="FFFFFF"/>
    <a:srgbClr val="274D78"/>
    <a:srgbClr val="6E655D"/>
    <a:srgbClr val="080C0F"/>
    <a:srgbClr val="00E700"/>
    <a:srgbClr val="32D17E"/>
    <a:srgbClr val="5A50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58C7C5-6AA9-48A0-99E7-AB181F125C12}" v="37" dt="2026-10-08T14:20:43.454"/>
  </p1510:revLst>
</p1510:revInfo>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22" autoAdjust="0"/>
    <p:restoredTop sz="92252" autoAdjust="0"/>
  </p:normalViewPr>
  <p:slideViewPr>
    <p:cSldViewPr snapToGrid="0" snapToObjects="1">
      <p:cViewPr varScale="1">
        <p:scale>
          <a:sx n="68" d="100"/>
          <a:sy n="68" d="100"/>
        </p:scale>
        <p:origin x="816" y="60"/>
      </p:cViewPr>
      <p:guideLst>
        <p:guide pos="5736"/>
        <p:guide pos="7680"/>
        <p:guide pos="672"/>
        <p:guide pos="7008"/>
        <p:guide orient="horz" pos="3984"/>
        <p:guide pos="7344"/>
        <p:guide pos="336"/>
        <p:guide orient="horz" pos="336"/>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showGuides="1">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on Chapman" userId="2afa659f-f6a2-43c9-b2f0-78af802b6c7a" providerId="ADAL" clId="{7917F342-CE9B-4E06-8888-7BB6AF6EA561}"/>
    <pc:docChg chg="modSld sldOrd">
      <pc:chgData name="Jason Chapman" userId="2afa659f-f6a2-43c9-b2f0-78af802b6c7a" providerId="ADAL" clId="{7917F342-CE9B-4E06-8888-7BB6AF6EA561}" dt="2026-10-08T14:20:43.454" v="36"/>
      <pc:docMkLst>
        <pc:docMk/>
      </pc:docMkLst>
      <pc:sldChg chg="modSp">
        <pc:chgData name="Jason Chapman" userId="2afa659f-f6a2-43c9-b2f0-78af802b6c7a" providerId="ADAL" clId="{7917F342-CE9B-4E06-8888-7BB6AF6EA561}" dt="2026-10-08T13:29:46.163" v="2"/>
        <pc:sldMkLst>
          <pc:docMk/>
          <pc:sldMk cId="2328001995" sldId="667"/>
        </pc:sldMkLst>
        <pc:graphicFrameChg chg="mod">
          <ac:chgData name="Jason Chapman" userId="2afa659f-f6a2-43c9-b2f0-78af802b6c7a" providerId="ADAL" clId="{7917F342-CE9B-4E06-8888-7BB6AF6EA561}" dt="2026-10-08T13:29:46.163" v="2"/>
          <ac:graphicFrameMkLst>
            <pc:docMk/>
            <pc:sldMk cId="2328001995" sldId="667"/>
            <ac:graphicFrameMk id="6" creationId="{4EB93164-3884-AF50-01CF-723394E150FA}"/>
          </ac:graphicFrameMkLst>
        </pc:graphicFrameChg>
      </pc:sldChg>
      <pc:sldChg chg="modSp">
        <pc:chgData name="Jason Chapman" userId="2afa659f-f6a2-43c9-b2f0-78af802b6c7a" providerId="ADAL" clId="{7917F342-CE9B-4E06-8888-7BB6AF6EA561}" dt="2026-10-08T14:20:43.454" v="36"/>
        <pc:sldMkLst>
          <pc:docMk/>
          <pc:sldMk cId="565007512" sldId="668"/>
        </pc:sldMkLst>
        <pc:spChg chg="mod">
          <ac:chgData name="Jason Chapman" userId="2afa659f-f6a2-43c9-b2f0-78af802b6c7a" providerId="ADAL" clId="{7917F342-CE9B-4E06-8888-7BB6AF6EA561}" dt="2026-10-08T14:20:43.454" v="36"/>
          <ac:spMkLst>
            <pc:docMk/>
            <pc:sldMk cId="565007512" sldId="668"/>
            <ac:spMk id="4" creationId="{7A4B64D3-9728-A87F-6D72-C5291E5DAB2B}"/>
          </ac:spMkLst>
        </pc:spChg>
      </pc:sldChg>
      <pc:sldChg chg="addSp modSp">
        <pc:chgData name="Jason Chapman" userId="2afa659f-f6a2-43c9-b2f0-78af802b6c7a" providerId="ADAL" clId="{7917F342-CE9B-4E06-8888-7BB6AF6EA561}" dt="2026-10-08T13:17:16.596" v="0" actId="931"/>
        <pc:sldMkLst>
          <pc:docMk/>
          <pc:sldMk cId="3661209747" sldId="688"/>
        </pc:sldMkLst>
        <pc:picChg chg="add mod">
          <ac:chgData name="Jason Chapman" userId="2afa659f-f6a2-43c9-b2f0-78af802b6c7a" providerId="ADAL" clId="{7917F342-CE9B-4E06-8888-7BB6AF6EA561}" dt="2026-10-08T13:17:16.596" v="0" actId="931"/>
          <ac:picMkLst>
            <pc:docMk/>
            <pc:sldMk cId="3661209747" sldId="688"/>
            <ac:picMk id="9" creationId="{06553325-FBCC-162F-485F-50B14127AE6F}"/>
          </ac:picMkLst>
        </pc:picChg>
      </pc:sldChg>
      <pc:sldChg chg="addSp modSp">
        <pc:chgData name="Jason Chapman" userId="2afa659f-f6a2-43c9-b2f0-78af802b6c7a" providerId="ADAL" clId="{7917F342-CE9B-4E06-8888-7BB6AF6EA561}" dt="2026-10-08T13:52:27.456" v="34"/>
        <pc:sldMkLst>
          <pc:docMk/>
          <pc:sldMk cId="3844852894" sldId="697"/>
        </pc:sldMkLst>
        <pc:spChg chg="add mod">
          <ac:chgData name="Jason Chapman" userId="2afa659f-f6a2-43c9-b2f0-78af802b6c7a" providerId="ADAL" clId="{7917F342-CE9B-4E06-8888-7BB6AF6EA561}" dt="2026-10-08T13:52:27.456" v="34"/>
          <ac:spMkLst>
            <pc:docMk/>
            <pc:sldMk cId="3844852894" sldId="697"/>
            <ac:spMk id="8" creationId="{DCB2D081-2973-1994-3321-59C629821863}"/>
          </ac:spMkLst>
        </pc:spChg>
        <pc:spChg chg="add mod">
          <ac:chgData name="Jason Chapman" userId="2afa659f-f6a2-43c9-b2f0-78af802b6c7a" providerId="ADAL" clId="{7917F342-CE9B-4E06-8888-7BB6AF6EA561}" dt="2026-10-08T13:52:27.456" v="34"/>
          <ac:spMkLst>
            <pc:docMk/>
            <pc:sldMk cId="3844852894" sldId="697"/>
            <ac:spMk id="10" creationId="{9D6A1168-0938-0D88-1083-BB6A59384755}"/>
          </ac:spMkLst>
        </pc:spChg>
        <pc:grpChg chg="add mod">
          <ac:chgData name="Jason Chapman" userId="2afa659f-f6a2-43c9-b2f0-78af802b6c7a" providerId="ADAL" clId="{7917F342-CE9B-4E06-8888-7BB6AF6EA561}" dt="2026-10-08T13:52:27.456" v="34"/>
          <ac:grpSpMkLst>
            <pc:docMk/>
            <pc:sldMk cId="3844852894" sldId="697"/>
            <ac:grpSpMk id="3" creationId="{20B9FFCB-70B7-98A2-C200-1B5F091AEFFB}"/>
          </ac:grpSpMkLst>
        </pc:grpChg>
      </pc:sldChg>
      <pc:sldChg chg="ord">
        <pc:chgData name="Jason Chapman" userId="2afa659f-f6a2-43c9-b2f0-78af802b6c7a" providerId="ADAL" clId="{7917F342-CE9B-4E06-8888-7BB6AF6EA561}" dt="2026-10-08T13:48:50.261" v="30"/>
        <pc:sldMkLst>
          <pc:docMk/>
          <pc:sldMk cId="1979181904" sldId="699"/>
        </pc:sldMkLst>
      </pc:sldChg>
      <pc:sldChg chg="modSp">
        <pc:chgData name="Jason Chapman" userId="2afa659f-f6a2-43c9-b2f0-78af802b6c7a" providerId="ADAL" clId="{7917F342-CE9B-4E06-8888-7BB6AF6EA561}" dt="2026-10-08T13:51:07.711" v="32"/>
        <pc:sldMkLst>
          <pc:docMk/>
          <pc:sldMk cId="2333378980" sldId="710"/>
        </pc:sldMkLst>
        <pc:spChg chg="mod">
          <ac:chgData name="Jason Chapman" userId="2afa659f-f6a2-43c9-b2f0-78af802b6c7a" providerId="ADAL" clId="{7917F342-CE9B-4E06-8888-7BB6AF6EA561}" dt="2026-10-08T13:40:47.508" v="14"/>
          <ac:spMkLst>
            <pc:docMk/>
            <pc:sldMk cId="2333378980" sldId="710"/>
            <ac:spMk id="15" creationId="{16706968-AF3C-727A-490E-4FC629DA2742}"/>
          </ac:spMkLst>
        </pc:spChg>
        <pc:graphicFrameChg chg="mod">
          <ac:chgData name="Jason Chapman" userId="2afa659f-f6a2-43c9-b2f0-78af802b6c7a" providerId="ADAL" clId="{7917F342-CE9B-4E06-8888-7BB6AF6EA561}" dt="2026-10-08T13:51:07.711" v="32"/>
          <ac:graphicFrameMkLst>
            <pc:docMk/>
            <pc:sldMk cId="2333378980" sldId="710"/>
            <ac:graphicFrameMk id="5" creationId="{417B990E-6AED-8C3C-C5A7-7F5C66331863}"/>
          </ac:graphicFrameMkLst>
        </pc:graphicFrameChg>
      </pc:sldChg>
      <pc:sldChg chg="modSp ord">
        <pc:chgData name="Jason Chapman" userId="2afa659f-f6a2-43c9-b2f0-78af802b6c7a" providerId="ADAL" clId="{7917F342-CE9B-4E06-8888-7BB6AF6EA561}" dt="2026-10-08T13:47:44.949" v="27"/>
        <pc:sldMkLst>
          <pc:docMk/>
          <pc:sldMk cId="843308044" sldId="711"/>
        </pc:sldMkLst>
        <pc:graphicFrameChg chg="mod">
          <ac:chgData name="Jason Chapman" userId="2afa659f-f6a2-43c9-b2f0-78af802b6c7a" providerId="ADAL" clId="{7917F342-CE9B-4E06-8888-7BB6AF6EA561}" dt="2026-10-08T13:47:44.949" v="27"/>
          <ac:graphicFrameMkLst>
            <pc:docMk/>
            <pc:sldMk cId="843308044" sldId="711"/>
            <ac:graphicFrameMk id="5" creationId="{68C106CC-3A76-04BF-3FC4-3C6D68D3152E}"/>
          </ac:graphicFrameMkLst>
        </pc:graphicFrameChg>
      </pc:sldChg>
      <pc:sldChg chg="modSp ord">
        <pc:chgData name="Jason Chapman" userId="2afa659f-f6a2-43c9-b2f0-78af802b6c7a" providerId="ADAL" clId="{7917F342-CE9B-4E06-8888-7BB6AF6EA561}" dt="2026-10-08T13:48:34.447" v="29"/>
        <pc:sldMkLst>
          <pc:docMk/>
          <pc:sldMk cId="4021380597" sldId="712"/>
        </pc:sldMkLst>
        <pc:graphicFrameChg chg="mod">
          <ac:chgData name="Jason Chapman" userId="2afa659f-f6a2-43c9-b2f0-78af802b6c7a" providerId="ADAL" clId="{7917F342-CE9B-4E06-8888-7BB6AF6EA561}" dt="2026-10-08T13:48:34.447" v="29"/>
          <ac:graphicFrameMkLst>
            <pc:docMk/>
            <pc:sldMk cId="4021380597" sldId="712"/>
            <ac:graphicFrameMk id="5" creationId="{CE48E0C8-4568-04FD-D7BB-2BEC96323B65}"/>
          </ac:graphicFrameMkLst>
        </pc:graphicFrameChg>
      </pc:sldChg>
      <pc:sldChg chg="modSp">
        <pc:chgData name="Jason Chapman" userId="2afa659f-f6a2-43c9-b2f0-78af802b6c7a" providerId="ADAL" clId="{7917F342-CE9B-4E06-8888-7BB6AF6EA561}" dt="2026-10-08T13:49:21.971" v="31"/>
        <pc:sldMkLst>
          <pc:docMk/>
          <pc:sldMk cId="479471353" sldId="713"/>
        </pc:sldMkLst>
        <pc:spChg chg="mod">
          <ac:chgData name="Jason Chapman" userId="2afa659f-f6a2-43c9-b2f0-78af802b6c7a" providerId="ADAL" clId="{7917F342-CE9B-4E06-8888-7BB6AF6EA561}" dt="2026-10-08T13:49:21.971" v="31"/>
          <ac:spMkLst>
            <pc:docMk/>
            <pc:sldMk cId="479471353" sldId="713"/>
            <ac:spMk id="4" creationId="{2DBED351-5C78-5169-0F60-C5DD128CD19B}"/>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A8B6C2-DDE1-431A-A4D7-E395388162D5}" type="doc">
      <dgm:prSet loTypeId="urn:microsoft.com/office/officeart/2005/8/layout/arrow2" loCatId="process" qsTypeId="urn:microsoft.com/office/officeart/2005/8/quickstyle/simple1#1" qsCatId="simple" csTypeId="urn:microsoft.com/office/officeart/2005/8/colors/accent1_2#1" csCatId="accent1" phldr="1"/>
      <dgm:spPr/>
      <dgm:t>
        <a:bodyPr/>
        <a:lstStyle/>
        <a:p>
          <a:endParaRPr lang="en-US"/>
        </a:p>
      </dgm:t>
    </dgm:pt>
    <dgm:pt modelId="{3B90E955-5111-4EC0-8F3B-5F5C25B6DFB3}">
      <dgm:prSet phldrT="[Text]" phldr="0"/>
      <dgm:spPr/>
      <dgm:t>
        <a:bodyPr/>
        <a:lstStyle/>
        <a:p>
          <a:r>
            <a:rPr lang="en-US" dirty="0"/>
            <a:t>Focus</a:t>
          </a:r>
        </a:p>
      </dgm:t>
    </dgm:pt>
    <dgm:pt modelId="{6B365DAF-F559-4235-A2FA-4C6C8C35C11B}" type="parTrans" cxnId="{BF7D115E-F537-4CC4-9CCB-A789AEBF81ED}">
      <dgm:prSet/>
      <dgm:spPr/>
      <dgm:t>
        <a:bodyPr/>
        <a:lstStyle/>
        <a:p>
          <a:endParaRPr lang="en-US"/>
        </a:p>
      </dgm:t>
    </dgm:pt>
    <dgm:pt modelId="{835E4338-8F11-4DE4-9DAB-F53BC00BD2A5}" type="sibTrans" cxnId="{BF7D115E-F537-4CC4-9CCB-A789AEBF81ED}">
      <dgm:prSet/>
      <dgm:spPr/>
      <dgm:t>
        <a:bodyPr/>
        <a:lstStyle/>
        <a:p>
          <a:endParaRPr lang="en-US"/>
        </a:p>
      </dgm:t>
    </dgm:pt>
    <dgm:pt modelId="{6C3873FB-16A3-4AD0-B649-7154C892E44C}">
      <dgm:prSet phldrT="[Text]" phldr="0"/>
      <dgm:spPr/>
      <dgm:t>
        <a:bodyPr/>
        <a:lstStyle/>
        <a:p>
          <a:r>
            <a:rPr lang="en-US" dirty="0"/>
            <a:t>Understand</a:t>
          </a:r>
        </a:p>
      </dgm:t>
    </dgm:pt>
    <dgm:pt modelId="{0C08A9E3-37CB-4F85-B0B2-8DA953843F3C}" type="parTrans" cxnId="{05797DB9-87C7-48C5-A6D1-D57EDEB1CE74}">
      <dgm:prSet/>
      <dgm:spPr/>
      <dgm:t>
        <a:bodyPr/>
        <a:lstStyle/>
        <a:p>
          <a:endParaRPr lang="en-US"/>
        </a:p>
      </dgm:t>
    </dgm:pt>
    <dgm:pt modelId="{7E6F3E24-8EA7-4F76-B118-54DB678F17E8}" type="sibTrans" cxnId="{05797DB9-87C7-48C5-A6D1-D57EDEB1CE74}">
      <dgm:prSet/>
      <dgm:spPr/>
      <dgm:t>
        <a:bodyPr/>
        <a:lstStyle/>
        <a:p>
          <a:endParaRPr lang="en-US"/>
        </a:p>
      </dgm:t>
    </dgm:pt>
    <dgm:pt modelId="{66FB39C9-3C93-4F5C-8E3E-E8DD0E25243C}">
      <dgm:prSet phldrT="[Text]" phldr="0"/>
      <dgm:spPr/>
      <dgm:t>
        <a:bodyPr/>
        <a:lstStyle/>
        <a:p>
          <a:r>
            <a:rPr lang="en-US" dirty="0"/>
            <a:t>Respond</a:t>
          </a:r>
        </a:p>
      </dgm:t>
    </dgm:pt>
    <dgm:pt modelId="{981383FE-6428-45F7-A0DA-8086843C5742}" type="parTrans" cxnId="{3FB2B41A-6F62-4C42-9F43-46D4693D2EF4}">
      <dgm:prSet/>
      <dgm:spPr/>
      <dgm:t>
        <a:bodyPr/>
        <a:lstStyle/>
        <a:p>
          <a:endParaRPr lang="en-US"/>
        </a:p>
      </dgm:t>
    </dgm:pt>
    <dgm:pt modelId="{A8A0FF61-52F3-4831-B4F3-59C5F70C4479}" type="sibTrans" cxnId="{3FB2B41A-6F62-4C42-9F43-46D4693D2EF4}">
      <dgm:prSet/>
      <dgm:spPr/>
      <dgm:t>
        <a:bodyPr/>
        <a:lstStyle/>
        <a:p>
          <a:endParaRPr lang="en-US"/>
        </a:p>
      </dgm:t>
    </dgm:pt>
    <dgm:pt modelId="{4D3471BA-C7D6-4D44-9C5D-9FF9CC996840}">
      <dgm:prSet phldrT="[Text]" phldr="0"/>
      <dgm:spPr/>
      <dgm:t>
        <a:bodyPr/>
        <a:lstStyle/>
        <a:p>
          <a:r>
            <a:rPr lang="en-US" dirty="0"/>
            <a:t>Link</a:t>
          </a:r>
        </a:p>
      </dgm:t>
    </dgm:pt>
    <dgm:pt modelId="{CC2E885C-F877-4EE1-94F0-ECBA504A5E7A}" type="parTrans" cxnId="{DF9B53D0-64CE-4BB8-A8E8-0F71EEBD9745}">
      <dgm:prSet/>
      <dgm:spPr/>
      <dgm:t>
        <a:bodyPr/>
        <a:lstStyle/>
        <a:p>
          <a:endParaRPr lang="en-US"/>
        </a:p>
      </dgm:t>
    </dgm:pt>
    <dgm:pt modelId="{9B52B528-DE2B-47EA-A99C-ED5B83077F61}" type="sibTrans" cxnId="{DF9B53D0-64CE-4BB8-A8E8-0F71EEBD9745}">
      <dgm:prSet/>
      <dgm:spPr/>
      <dgm:t>
        <a:bodyPr/>
        <a:lstStyle/>
        <a:p>
          <a:endParaRPr lang="en-US"/>
        </a:p>
      </dgm:t>
    </dgm:pt>
    <dgm:pt modelId="{CF63FFB4-766C-45EF-A715-1EEFC4918DFD}">
      <dgm:prSet phldrT="[Text]" phldr="0"/>
      <dgm:spPr/>
      <dgm:t>
        <a:bodyPr/>
        <a:lstStyle/>
        <a:p>
          <a:r>
            <a:rPr lang="en-US" dirty="0"/>
            <a:t>Plan</a:t>
          </a:r>
        </a:p>
      </dgm:t>
    </dgm:pt>
    <dgm:pt modelId="{A6F8E0DD-2BB1-4D66-9926-F8A860BC23A7}" type="parTrans" cxnId="{CA60BB95-E9EF-4C1D-B0DA-33C9FD4A28A8}">
      <dgm:prSet/>
      <dgm:spPr/>
      <dgm:t>
        <a:bodyPr/>
        <a:lstStyle/>
        <a:p>
          <a:endParaRPr lang="en-US"/>
        </a:p>
      </dgm:t>
    </dgm:pt>
    <dgm:pt modelId="{76A6033E-A113-40E9-80EF-BDC3D1CA9ECC}" type="sibTrans" cxnId="{CA60BB95-E9EF-4C1D-B0DA-33C9FD4A28A8}">
      <dgm:prSet/>
      <dgm:spPr/>
      <dgm:t>
        <a:bodyPr/>
        <a:lstStyle/>
        <a:p>
          <a:endParaRPr lang="en-US"/>
        </a:p>
      </dgm:t>
    </dgm:pt>
    <dgm:pt modelId="{EF06625A-0EB9-423B-8574-3D540A73C808}" type="pres">
      <dgm:prSet presAssocID="{23A8B6C2-DDE1-431A-A4D7-E395388162D5}" presName="arrowDiagram" presStyleCnt="0">
        <dgm:presLayoutVars>
          <dgm:chMax val="5"/>
          <dgm:dir/>
          <dgm:resizeHandles val="exact"/>
        </dgm:presLayoutVars>
      </dgm:prSet>
      <dgm:spPr/>
    </dgm:pt>
    <dgm:pt modelId="{56A830EF-A612-4B5C-BA6F-3A367FD3C5CC}" type="pres">
      <dgm:prSet presAssocID="{23A8B6C2-DDE1-431A-A4D7-E395388162D5}" presName="arrow" presStyleLbl="bgShp" presStyleIdx="0" presStyleCnt="1" custLinFactNeighborX="11366" custLinFactNeighborY="-1683"/>
      <dgm:spPr/>
    </dgm:pt>
    <dgm:pt modelId="{849179A3-B895-4778-8B50-241681B1BFD4}" type="pres">
      <dgm:prSet presAssocID="{23A8B6C2-DDE1-431A-A4D7-E395388162D5}" presName="arrowDiagram5" presStyleCnt="0"/>
      <dgm:spPr/>
    </dgm:pt>
    <dgm:pt modelId="{208E92CA-D8B8-488E-983B-E75F0A012661}" type="pres">
      <dgm:prSet presAssocID="{3B90E955-5111-4EC0-8F3B-5F5C25B6DFB3}" presName="bullet5a" presStyleLbl="node1" presStyleIdx="0" presStyleCnt="5"/>
      <dgm:spPr/>
    </dgm:pt>
    <dgm:pt modelId="{D6A7A63F-4D4A-4F2D-87A5-D046162F644F}" type="pres">
      <dgm:prSet presAssocID="{3B90E955-5111-4EC0-8F3B-5F5C25B6DFB3}" presName="textBox5a" presStyleLbl="revTx" presStyleIdx="0" presStyleCnt="5">
        <dgm:presLayoutVars>
          <dgm:bulletEnabled val="1"/>
        </dgm:presLayoutVars>
      </dgm:prSet>
      <dgm:spPr/>
    </dgm:pt>
    <dgm:pt modelId="{41E239B4-CB65-421E-A4E7-74A70D978E3E}" type="pres">
      <dgm:prSet presAssocID="{6C3873FB-16A3-4AD0-B649-7154C892E44C}" presName="bullet5b" presStyleLbl="node1" presStyleIdx="1" presStyleCnt="5"/>
      <dgm:spPr/>
    </dgm:pt>
    <dgm:pt modelId="{6A1F3C90-6014-4B57-9FE4-01A21A1D0098}" type="pres">
      <dgm:prSet presAssocID="{6C3873FB-16A3-4AD0-B649-7154C892E44C}" presName="textBox5b" presStyleLbl="revTx" presStyleIdx="1" presStyleCnt="5">
        <dgm:presLayoutVars>
          <dgm:bulletEnabled val="1"/>
        </dgm:presLayoutVars>
      </dgm:prSet>
      <dgm:spPr/>
    </dgm:pt>
    <dgm:pt modelId="{B40C393E-9006-4AB8-B5E1-B9CF2B54DCF5}" type="pres">
      <dgm:prSet presAssocID="{66FB39C9-3C93-4F5C-8E3E-E8DD0E25243C}" presName="bullet5c" presStyleLbl="node1" presStyleIdx="2" presStyleCnt="5"/>
      <dgm:spPr/>
    </dgm:pt>
    <dgm:pt modelId="{28F46E32-DCBD-457D-B980-2CDE2C61B823}" type="pres">
      <dgm:prSet presAssocID="{66FB39C9-3C93-4F5C-8E3E-E8DD0E25243C}" presName="textBox5c" presStyleLbl="revTx" presStyleIdx="2" presStyleCnt="5">
        <dgm:presLayoutVars>
          <dgm:bulletEnabled val="1"/>
        </dgm:presLayoutVars>
      </dgm:prSet>
      <dgm:spPr/>
    </dgm:pt>
    <dgm:pt modelId="{513353C4-1D14-470B-B35C-F62A2CA97F9F}" type="pres">
      <dgm:prSet presAssocID="{4D3471BA-C7D6-4D44-9C5D-9FF9CC996840}" presName="bullet5d" presStyleLbl="node1" presStyleIdx="3" presStyleCnt="5"/>
      <dgm:spPr/>
    </dgm:pt>
    <dgm:pt modelId="{726BBA41-D0BF-44C8-B19F-C8FC39297229}" type="pres">
      <dgm:prSet presAssocID="{4D3471BA-C7D6-4D44-9C5D-9FF9CC996840}" presName="textBox5d" presStyleLbl="revTx" presStyleIdx="3" presStyleCnt="5">
        <dgm:presLayoutVars>
          <dgm:bulletEnabled val="1"/>
        </dgm:presLayoutVars>
      </dgm:prSet>
      <dgm:spPr/>
    </dgm:pt>
    <dgm:pt modelId="{C4F6DF5A-6E4C-4B84-9966-676B947D4F04}" type="pres">
      <dgm:prSet presAssocID="{CF63FFB4-766C-45EF-A715-1EEFC4918DFD}" presName="bullet5e" presStyleLbl="node1" presStyleIdx="4" presStyleCnt="5"/>
      <dgm:spPr/>
    </dgm:pt>
    <dgm:pt modelId="{AB186C8B-3958-4DC6-B1E1-0F8967DDD621}" type="pres">
      <dgm:prSet presAssocID="{CF63FFB4-766C-45EF-A715-1EEFC4918DFD}" presName="textBox5e" presStyleLbl="revTx" presStyleIdx="4" presStyleCnt="5">
        <dgm:presLayoutVars>
          <dgm:bulletEnabled val="1"/>
        </dgm:presLayoutVars>
      </dgm:prSet>
      <dgm:spPr/>
    </dgm:pt>
  </dgm:ptLst>
  <dgm:cxnLst>
    <dgm:cxn modelId="{1BBF4016-B8C9-4C87-8085-BFE83EA4D997}" type="presOf" srcId="{6C3873FB-16A3-4AD0-B649-7154C892E44C}" destId="{6A1F3C90-6014-4B57-9FE4-01A21A1D0098}" srcOrd="0" destOrd="0" presId="urn:microsoft.com/office/officeart/2005/8/layout/arrow2"/>
    <dgm:cxn modelId="{3FB2B41A-6F62-4C42-9F43-46D4693D2EF4}" srcId="{23A8B6C2-DDE1-431A-A4D7-E395388162D5}" destId="{66FB39C9-3C93-4F5C-8E3E-E8DD0E25243C}" srcOrd="2" destOrd="0" parTransId="{981383FE-6428-45F7-A0DA-8086843C5742}" sibTransId="{A8A0FF61-52F3-4831-B4F3-59C5F70C4479}"/>
    <dgm:cxn modelId="{F9FBCB21-4ACD-452D-BD87-C368B6EB868E}" type="presOf" srcId="{66FB39C9-3C93-4F5C-8E3E-E8DD0E25243C}" destId="{28F46E32-DCBD-457D-B980-2CDE2C61B823}" srcOrd="0" destOrd="0" presId="urn:microsoft.com/office/officeart/2005/8/layout/arrow2"/>
    <dgm:cxn modelId="{BF7D115E-F537-4CC4-9CCB-A789AEBF81ED}" srcId="{23A8B6C2-DDE1-431A-A4D7-E395388162D5}" destId="{3B90E955-5111-4EC0-8F3B-5F5C25B6DFB3}" srcOrd="0" destOrd="0" parTransId="{6B365DAF-F559-4235-A2FA-4C6C8C35C11B}" sibTransId="{835E4338-8F11-4DE4-9DAB-F53BC00BD2A5}"/>
    <dgm:cxn modelId="{0888DF42-5642-46FE-AA89-A1417481BE22}" type="presOf" srcId="{CF63FFB4-766C-45EF-A715-1EEFC4918DFD}" destId="{AB186C8B-3958-4DC6-B1E1-0F8967DDD621}" srcOrd="0" destOrd="0" presId="urn:microsoft.com/office/officeart/2005/8/layout/arrow2"/>
    <dgm:cxn modelId="{0AF4E28D-37B2-4348-AC1C-867E65109AAB}" type="presOf" srcId="{23A8B6C2-DDE1-431A-A4D7-E395388162D5}" destId="{EF06625A-0EB9-423B-8574-3D540A73C808}" srcOrd="0" destOrd="0" presId="urn:microsoft.com/office/officeart/2005/8/layout/arrow2"/>
    <dgm:cxn modelId="{CA60BB95-E9EF-4C1D-B0DA-33C9FD4A28A8}" srcId="{23A8B6C2-DDE1-431A-A4D7-E395388162D5}" destId="{CF63FFB4-766C-45EF-A715-1EEFC4918DFD}" srcOrd="4" destOrd="0" parTransId="{A6F8E0DD-2BB1-4D66-9926-F8A860BC23A7}" sibTransId="{76A6033E-A113-40E9-80EF-BDC3D1CA9ECC}"/>
    <dgm:cxn modelId="{05797DB9-87C7-48C5-A6D1-D57EDEB1CE74}" srcId="{23A8B6C2-DDE1-431A-A4D7-E395388162D5}" destId="{6C3873FB-16A3-4AD0-B649-7154C892E44C}" srcOrd="1" destOrd="0" parTransId="{0C08A9E3-37CB-4F85-B0B2-8DA953843F3C}" sibTransId="{7E6F3E24-8EA7-4F76-B118-54DB678F17E8}"/>
    <dgm:cxn modelId="{4DE89ABE-8E4F-45C2-8D99-A9BFD5146971}" type="presOf" srcId="{4D3471BA-C7D6-4D44-9C5D-9FF9CC996840}" destId="{726BBA41-D0BF-44C8-B19F-C8FC39297229}" srcOrd="0" destOrd="0" presId="urn:microsoft.com/office/officeart/2005/8/layout/arrow2"/>
    <dgm:cxn modelId="{C8D714CB-5D3B-4EA2-9007-37F520445E78}" type="presOf" srcId="{3B90E955-5111-4EC0-8F3B-5F5C25B6DFB3}" destId="{D6A7A63F-4D4A-4F2D-87A5-D046162F644F}" srcOrd="0" destOrd="0" presId="urn:microsoft.com/office/officeart/2005/8/layout/arrow2"/>
    <dgm:cxn modelId="{DF9B53D0-64CE-4BB8-A8E8-0F71EEBD9745}" srcId="{23A8B6C2-DDE1-431A-A4D7-E395388162D5}" destId="{4D3471BA-C7D6-4D44-9C5D-9FF9CC996840}" srcOrd="3" destOrd="0" parTransId="{CC2E885C-F877-4EE1-94F0-ECBA504A5E7A}" sibTransId="{9B52B528-DE2B-47EA-A99C-ED5B83077F61}"/>
    <dgm:cxn modelId="{B4CBDA7E-4217-4AAD-9013-DBDADBF2CC7E}" type="presParOf" srcId="{EF06625A-0EB9-423B-8574-3D540A73C808}" destId="{56A830EF-A612-4B5C-BA6F-3A367FD3C5CC}" srcOrd="0" destOrd="0" presId="urn:microsoft.com/office/officeart/2005/8/layout/arrow2"/>
    <dgm:cxn modelId="{37F9052D-8EB1-4DDB-8C0B-4DE7D3FA6562}" type="presParOf" srcId="{EF06625A-0EB9-423B-8574-3D540A73C808}" destId="{849179A3-B895-4778-8B50-241681B1BFD4}" srcOrd="1" destOrd="0" presId="urn:microsoft.com/office/officeart/2005/8/layout/arrow2"/>
    <dgm:cxn modelId="{EBF26E60-CCFD-4290-B6FC-FF9284C9F959}" type="presParOf" srcId="{849179A3-B895-4778-8B50-241681B1BFD4}" destId="{208E92CA-D8B8-488E-983B-E75F0A012661}" srcOrd="0" destOrd="0" presId="urn:microsoft.com/office/officeart/2005/8/layout/arrow2"/>
    <dgm:cxn modelId="{984EEDD1-86DB-42B4-A214-7C76409D3264}" type="presParOf" srcId="{849179A3-B895-4778-8B50-241681B1BFD4}" destId="{D6A7A63F-4D4A-4F2D-87A5-D046162F644F}" srcOrd="1" destOrd="0" presId="urn:microsoft.com/office/officeart/2005/8/layout/arrow2"/>
    <dgm:cxn modelId="{409376FB-0F4F-451A-A143-68C95BEC02B0}" type="presParOf" srcId="{849179A3-B895-4778-8B50-241681B1BFD4}" destId="{41E239B4-CB65-421E-A4E7-74A70D978E3E}" srcOrd="2" destOrd="0" presId="urn:microsoft.com/office/officeart/2005/8/layout/arrow2"/>
    <dgm:cxn modelId="{AF2CE055-DA07-4828-8E20-CC70414D7766}" type="presParOf" srcId="{849179A3-B895-4778-8B50-241681B1BFD4}" destId="{6A1F3C90-6014-4B57-9FE4-01A21A1D0098}" srcOrd="3" destOrd="0" presId="urn:microsoft.com/office/officeart/2005/8/layout/arrow2"/>
    <dgm:cxn modelId="{DBB432D3-3B1C-4C8C-B399-7F08030E59CE}" type="presParOf" srcId="{849179A3-B895-4778-8B50-241681B1BFD4}" destId="{B40C393E-9006-4AB8-B5E1-B9CF2B54DCF5}" srcOrd="4" destOrd="0" presId="urn:microsoft.com/office/officeart/2005/8/layout/arrow2"/>
    <dgm:cxn modelId="{C30C3374-0A28-43B1-B3A2-159430DA4839}" type="presParOf" srcId="{849179A3-B895-4778-8B50-241681B1BFD4}" destId="{28F46E32-DCBD-457D-B980-2CDE2C61B823}" srcOrd="5" destOrd="0" presId="urn:microsoft.com/office/officeart/2005/8/layout/arrow2"/>
    <dgm:cxn modelId="{76586C64-89F4-4B56-A8B3-4FCB1490E69D}" type="presParOf" srcId="{849179A3-B895-4778-8B50-241681B1BFD4}" destId="{513353C4-1D14-470B-B35C-F62A2CA97F9F}" srcOrd="6" destOrd="0" presId="urn:microsoft.com/office/officeart/2005/8/layout/arrow2"/>
    <dgm:cxn modelId="{1429D157-DEF4-4D31-AE5D-571C958ADE86}" type="presParOf" srcId="{849179A3-B895-4778-8B50-241681B1BFD4}" destId="{726BBA41-D0BF-44C8-B19F-C8FC39297229}" srcOrd="7" destOrd="0" presId="urn:microsoft.com/office/officeart/2005/8/layout/arrow2"/>
    <dgm:cxn modelId="{069C461D-61A8-4201-A30C-6738615B2984}" type="presParOf" srcId="{849179A3-B895-4778-8B50-241681B1BFD4}" destId="{C4F6DF5A-6E4C-4B84-9966-676B947D4F04}" srcOrd="8" destOrd="0" presId="urn:microsoft.com/office/officeart/2005/8/layout/arrow2"/>
    <dgm:cxn modelId="{9ED41691-4CE3-48C8-A368-FCD2A8FF7B18}" type="presParOf" srcId="{849179A3-B895-4778-8B50-241681B1BFD4}" destId="{AB186C8B-3958-4DC6-B1E1-0F8967DDD621}"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5A7D16-80D5-481D-BDF4-C222B55B8BE7}"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69059648-C6C6-4DE0-A50C-011F88BC3F09}">
      <dgm:prSet phldrT="[Text]" phldr="0"/>
      <dgm:spPr/>
      <dgm:t>
        <a:bodyPr/>
        <a:lstStyle/>
        <a:p>
          <a:r>
            <a:rPr lang="en-US" dirty="0"/>
            <a:t>Focus</a:t>
          </a:r>
        </a:p>
      </dgm:t>
    </dgm:pt>
    <dgm:pt modelId="{0D1D7DAC-D435-45D0-8DA8-E61C8110CB40}" type="parTrans" cxnId="{726033F6-95E8-44CD-AAA3-9C93B5E9FA75}">
      <dgm:prSet/>
      <dgm:spPr/>
      <dgm:t>
        <a:bodyPr/>
        <a:lstStyle/>
        <a:p>
          <a:endParaRPr lang="en-US"/>
        </a:p>
      </dgm:t>
    </dgm:pt>
    <dgm:pt modelId="{F2A9DB6D-838C-4C4E-9118-7FA0407C5114}" type="sibTrans" cxnId="{726033F6-95E8-44CD-AAA3-9C93B5E9FA75}">
      <dgm:prSet/>
      <dgm:spPr/>
      <dgm:t>
        <a:bodyPr/>
        <a:lstStyle/>
        <a:p>
          <a:endParaRPr lang="en-US"/>
        </a:p>
      </dgm:t>
    </dgm:pt>
    <dgm:pt modelId="{8183D799-B86D-494B-B40F-968FC47B375F}">
      <dgm:prSet phldrT="[Text]"/>
      <dgm:spPr/>
      <dgm:t>
        <a:bodyPr/>
        <a:lstStyle/>
        <a:p>
          <a:r>
            <a:rPr lang="en-US" dirty="0"/>
            <a:t>“Since last time, you met [expectations]. We want you to keep [behavior]. I would like to talk about what has been working and how that connects to [next goal].”</a:t>
          </a:r>
        </a:p>
      </dgm:t>
    </dgm:pt>
    <dgm:pt modelId="{6DEE45BC-39D7-4CBB-8C2E-0B3A06FFEABF}" type="parTrans" cxnId="{05DB9836-2CC1-4F17-8AD4-FE4316DACB80}">
      <dgm:prSet/>
      <dgm:spPr/>
      <dgm:t>
        <a:bodyPr/>
        <a:lstStyle/>
        <a:p>
          <a:endParaRPr lang="en-US"/>
        </a:p>
      </dgm:t>
    </dgm:pt>
    <dgm:pt modelId="{8BAFE593-FD75-4C07-8F25-D87CC106DA84}" type="sibTrans" cxnId="{05DB9836-2CC1-4F17-8AD4-FE4316DACB80}">
      <dgm:prSet/>
      <dgm:spPr/>
      <dgm:t>
        <a:bodyPr/>
        <a:lstStyle/>
        <a:p>
          <a:endParaRPr lang="en-US"/>
        </a:p>
      </dgm:t>
    </dgm:pt>
    <dgm:pt modelId="{D3A918B8-2728-4D62-8950-F715324F63A8}">
      <dgm:prSet phldrT="[Text]" phldr="0"/>
      <dgm:spPr/>
      <dgm:t>
        <a:bodyPr/>
        <a:lstStyle/>
        <a:p>
          <a:r>
            <a:rPr lang="en-US" dirty="0"/>
            <a:t>Understand</a:t>
          </a:r>
        </a:p>
      </dgm:t>
    </dgm:pt>
    <dgm:pt modelId="{41E5E7D0-025D-4862-ACD8-B094656B2BCB}" type="parTrans" cxnId="{BD1855D7-812E-4B32-8A4E-927AA5C5BC89}">
      <dgm:prSet/>
      <dgm:spPr/>
      <dgm:t>
        <a:bodyPr/>
        <a:lstStyle/>
        <a:p>
          <a:endParaRPr lang="en-US"/>
        </a:p>
      </dgm:t>
    </dgm:pt>
    <dgm:pt modelId="{706318D0-A121-4E1E-ADD2-8D0DE36B6F85}" type="sibTrans" cxnId="{BD1855D7-812E-4B32-8A4E-927AA5C5BC89}">
      <dgm:prSet/>
      <dgm:spPr/>
      <dgm:t>
        <a:bodyPr/>
        <a:lstStyle/>
        <a:p>
          <a:endParaRPr lang="en-US"/>
        </a:p>
      </dgm:t>
    </dgm:pt>
    <dgm:pt modelId="{A9973ECC-81D6-4FA9-B679-BBA663762A5A}">
      <dgm:prSet phldrT="[Text]"/>
      <dgm:spPr/>
      <dgm:t>
        <a:bodyPr/>
        <a:lstStyle/>
        <a:p>
          <a:r>
            <a:rPr lang="en-US" dirty="0"/>
            <a:t>“What did you do to succeed at following the program?”</a:t>
          </a:r>
        </a:p>
      </dgm:t>
    </dgm:pt>
    <dgm:pt modelId="{2C865FA9-4B60-45EE-B605-0347F3C5426C}" type="parTrans" cxnId="{745B02EB-912F-4E1F-AFD6-9F4BD1FD3343}">
      <dgm:prSet/>
      <dgm:spPr/>
      <dgm:t>
        <a:bodyPr/>
        <a:lstStyle/>
        <a:p>
          <a:endParaRPr lang="en-US"/>
        </a:p>
      </dgm:t>
    </dgm:pt>
    <dgm:pt modelId="{AE13FD49-586B-4D39-B9B0-09713C3702D8}" type="sibTrans" cxnId="{745B02EB-912F-4E1F-AFD6-9F4BD1FD3343}">
      <dgm:prSet/>
      <dgm:spPr/>
      <dgm:t>
        <a:bodyPr/>
        <a:lstStyle/>
        <a:p>
          <a:endParaRPr lang="en-US"/>
        </a:p>
      </dgm:t>
    </dgm:pt>
    <dgm:pt modelId="{9A7D5629-469D-49E1-AB3D-876841FF4233}">
      <dgm:prSet phldrT="[Text]" phldr="0"/>
      <dgm:spPr/>
      <dgm:t>
        <a:bodyPr/>
        <a:lstStyle/>
        <a:p>
          <a:r>
            <a:rPr lang="en-US" dirty="0"/>
            <a:t>Address</a:t>
          </a:r>
        </a:p>
      </dgm:t>
    </dgm:pt>
    <dgm:pt modelId="{95461735-EED2-451D-B94A-E2D5898C779C}" type="parTrans" cxnId="{49429942-2DF4-4333-99C6-360CA4C28B09}">
      <dgm:prSet/>
      <dgm:spPr/>
      <dgm:t>
        <a:bodyPr/>
        <a:lstStyle/>
        <a:p>
          <a:endParaRPr lang="en-US"/>
        </a:p>
      </dgm:t>
    </dgm:pt>
    <dgm:pt modelId="{5EB643AE-B8F7-4534-838C-DF2A4C101CF1}" type="sibTrans" cxnId="{49429942-2DF4-4333-99C6-360CA4C28B09}">
      <dgm:prSet/>
      <dgm:spPr/>
      <dgm:t>
        <a:bodyPr/>
        <a:lstStyle/>
        <a:p>
          <a:endParaRPr lang="en-US"/>
        </a:p>
      </dgm:t>
    </dgm:pt>
    <dgm:pt modelId="{213A318B-3D5D-4BEA-9F38-114081E4C0B5}">
      <dgm:prSet phldrT="[Text]"/>
      <dgm:spPr/>
      <dgm:t>
        <a:bodyPr/>
        <a:lstStyle/>
        <a:p>
          <a:r>
            <a:rPr lang="en-US" dirty="0"/>
            <a:t>“You’ve done a good job maintaining your progress by [behavior] and…” Summarize or reflect what they said.</a:t>
          </a:r>
        </a:p>
      </dgm:t>
    </dgm:pt>
    <dgm:pt modelId="{A07960EC-518B-4F46-AB3F-70086667BAD7}" type="parTrans" cxnId="{B13CDE49-FAEF-4203-B0A4-BF55E403544D}">
      <dgm:prSet/>
      <dgm:spPr/>
      <dgm:t>
        <a:bodyPr/>
        <a:lstStyle/>
        <a:p>
          <a:endParaRPr lang="en-US"/>
        </a:p>
      </dgm:t>
    </dgm:pt>
    <dgm:pt modelId="{8B82706B-9BC9-4656-B9A1-26926E014B45}" type="sibTrans" cxnId="{B13CDE49-FAEF-4203-B0A4-BF55E403544D}">
      <dgm:prSet/>
      <dgm:spPr/>
      <dgm:t>
        <a:bodyPr/>
        <a:lstStyle/>
        <a:p>
          <a:endParaRPr lang="en-US"/>
        </a:p>
      </dgm:t>
    </dgm:pt>
    <dgm:pt modelId="{DC055712-E20D-48B8-BDA7-924AAB97DE79}">
      <dgm:prSet phldrT="[Text]" phldr="0"/>
      <dgm:spPr/>
      <dgm:t>
        <a:bodyPr/>
        <a:lstStyle/>
        <a:p>
          <a:r>
            <a:rPr lang="en-US" dirty="0"/>
            <a:t>Link</a:t>
          </a:r>
        </a:p>
      </dgm:t>
    </dgm:pt>
    <dgm:pt modelId="{27E50125-CD7B-4835-86E4-53FF5F9AD8B6}" type="parTrans" cxnId="{72CBBD1A-CFDA-4D02-9CA3-C494FCA94040}">
      <dgm:prSet/>
      <dgm:spPr/>
      <dgm:t>
        <a:bodyPr/>
        <a:lstStyle/>
        <a:p>
          <a:endParaRPr lang="en-US"/>
        </a:p>
      </dgm:t>
    </dgm:pt>
    <dgm:pt modelId="{E35A12B2-9FDA-460E-B602-3A97F7392138}" type="sibTrans" cxnId="{72CBBD1A-CFDA-4D02-9CA3-C494FCA94040}">
      <dgm:prSet/>
      <dgm:spPr/>
      <dgm:t>
        <a:bodyPr/>
        <a:lstStyle/>
        <a:p>
          <a:endParaRPr lang="en-US"/>
        </a:p>
      </dgm:t>
    </dgm:pt>
    <dgm:pt modelId="{09CE1A44-E6E7-488F-9A76-88A14E0E4D97}">
      <dgm:prSet phldrT="[Text]" phldr="0"/>
      <dgm:spPr/>
      <dgm:t>
        <a:bodyPr/>
        <a:lstStyle/>
        <a:p>
          <a:r>
            <a:rPr lang="en-US" dirty="0"/>
            <a:t>Plan</a:t>
          </a:r>
        </a:p>
      </dgm:t>
    </dgm:pt>
    <dgm:pt modelId="{64C31DEA-B705-42C5-B8FA-1452A301C2D0}" type="parTrans" cxnId="{A580E9AF-5349-4C04-96A8-335F045C184B}">
      <dgm:prSet/>
      <dgm:spPr/>
      <dgm:t>
        <a:bodyPr/>
        <a:lstStyle/>
        <a:p>
          <a:endParaRPr lang="en-US"/>
        </a:p>
      </dgm:t>
    </dgm:pt>
    <dgm:pt modelId="{2D98F6CE-47CF-43F3-BC06-75E1B5A3D1A2}" type="sibTrans" cxnId="{A580E9AF-5349-4C04-96A8-335F045C184B}">
      <dgm:prSet/>
      <dgm:spPr/>
      <dgm:t>
        <a:bodyPr/>
        <a:lstStyle/>
        <a:p>
          <a:endParaRPr lang="en-US"/>
        </a:p>
      </dgm:t>
    </dgm:pt>
    <dgm:pt modelId="{E0533200-81A7-4E81-A711-23EF099846BB}">
      <dgm:prSet phldrT="[Text]" phldr="0"/>
      <dgm:spPr/>
      <dgm:t>
        <a:bodyPr/>
        <a:lstStyle/>
        <a:p>
          <a:r>
            <a:rPr lang="en-US"/>
            <a:t>“You’ve kept yourself in a good position to succeed. What is the next step you need to take to [goal].”</a:t>
          </a:r>
          <a:endParaRPr lang="en-US" dirty="0"/>
        </a:p>
      </dgm:t>
    </dgm:pt>
    <dgm:pt modelId="{A904083E-57D0-4C45-8998-E6F08D521F23}" type="parTrans" cxnId="{3566253D-3E1E-41B1-A64B-1D398167A092}">
      <dgm:prSet/>
      <dgm:spPr/>
      <dgm:t>
        <a:bodyPr/>
        <a:lstStyle/>
        <a:p>
          <a:endParaRPr lang="en-US"/>
        </a:p>
      </dgm:t>
    </dgm:pt>
    <dgm:pt modelId="{FEFD39C1-6C0D-40F1-9002-DE87BCB2BE66}" type="sibTrans" cxnId="{3566253D-3E1E-41B1-A64B-1D398167A092}">
      <dgm:prSet/>
      <dgm:spPr/>
      <dgm:t>
        <a:bodyPr/>
        <a:lstStyle/>
        <a:p>
          <a:endParaRPr lang="en-US"/>
        </a:p>
      </dgm:t>
    </dgm:pt>
    <dgm:pt modelId="{484AD2C8-C35E-4241-8207-4ACA8697C319}">
      <dgm:prSet phldrT="[Text]" phldr="0"/>
      <dgm:spPr/>
      <dgm:t>
        <a:bodyPr/>
        <a:lstStyle/>
        <a:p>
          <a:r>
            <a:rPr lang="en-US"/>
            <a:t>“By meeting [expectation], you’ve shown [strength, value, skill, motivation]. What should I look for next time that will show me you are making progress toward [goal]?”</a:t>
          </a:r>
          <a:endParaRPr lang="en-US" dirty="0"/>
        </a:p>
      </dgm:t>
    </dgm:pt>
    <dgm:pt modelId="{436D1A4F-E104-44FB-8A3E-98CA2B913BDD}" type="parTrans" cxnId="{D8F103D3-204A-432D-8C4E-230CB20FA894}">
      <dgm:prSet/>
      <dgm:spPr/>
      <dgm:t>
        <a:bodyPr/>
        <a:lstStyle/>
        <a:p>
          <a:endParaRPr lang="en-US"/>
        </a:p>
      </dgm:t>
    </dgm:pt>
    <dgm:pt modelId="{9CAD54DE-0532-4142-9FE9-D586A6977948}" type="sibTrans" cxnId="{D8F103D3-204A-432D-8C4E-230CB20FA894}">
      <dgm:prSet/>
      <dgm:spPr/>
      <dgm:t>
        <a:bodyPr/>
        <a:lstStyle/>
        <a:p>
          <a:endParaRPr lang="en-US"/>
        </a:p>
      </dgm:t>
    </dgm:pt>
    <dgm:pt modelId="{A06B8E72-C169-44A8-9ED2-6C692EF36DD6}" type="pres">
      <dgm:prSet presAssocID="{CA5A7D16-80D5-481D-BDF4-C222B55B8BE7}" presName="linearFlow" presStyleCnt="0">
        <dgm:presLayoutVars>
          <dgm:dir/>
          <dgm:animLvl val="lvl"/>
          <dgm:resizeHandles val="exact"/>
        </dgm:presLayoutVars>
      </dgm:prSet>
      <dgm:spPr/>
    </dgm:pt>
    <dgm:pt modelId="{89BDA549-F996-4945-9581-902081E3F5D1}" type="pres">
      <dgm:prSet presAssocID="{69059648-C6C6-4DE0-A50C-011F88BC3F09}" presName="composite" presStyleCnt="0"/>
      <dgm:spPr/>
    </dgm:pt>
    <dgm:pt modelId="{61CD461A-25C6-45F6-B4A7-3B1734D1ABA2}" type="pres">
      <dgm:prSet presAssocID="{69059648-C6C6-4DE0-A50C-011F88BC3F09}" presName="parTx" presStyleLbl="node1" presStyleIdx="0" presStyleCnt="5">
        <dgm:presLayoutVars>
          <dgm:chMax val="0"/>
          <dgm:chPref val="0"/>
          <dgm:bulletEnabled val="1"/>
        </dgm:presLayoutVars>
      </dgm:prSet>
      <dgm:spPr/>
    </dgm:pt>
    <dgm:pt modelId="{2542E0C1-C0CE-4998-B65B-2E482A8A7B6B}" type="pres">
      <dgm:prSet presAssocID="{69059648-C6C6-4DE0-A50C-011F88BC3F09}" presName="parSh" presStyleLbl="node1" presStyleIdx="0" presStyleCnt="5"/>
      <dgm:spPr/>
    </dgm:pt>
    <dgm:pt modelId="{C83937B7-E483-4BAD-8E37-B03F3A48002E}" type="pres">
      <dgm:prSet presAssocID="{69059648-C6C6-4DE0-A50C-011F88BC3F09}" presName="desTx" presStyleLbl="fgAcc1" presStyleIdx="0" presStyleCnt="5">
        <dgm:presLayoutVars>
          <dgm:bulletEnabled val="1"/>
        </dgm:presLayoutVars>
      </dgm:prSet>
      <dgm:spPr/>
    </dgm:pt>
    <dgm:pt modelId="{4346479C-2AB7-44C9-98A6-B98B098F1709}" type="pres">
      <dgm:prSet presAssocID="{F2A9DB6D-838C-4C4E-9118-7FA0407C5114}" presName="sibTrans" presStyleLbl="sibTrans2D1" presStyleIdx="0" presStyleCnt="4"/>
      <dgm:spPr/>
    </dgm:pt>
    <dgm:pt modelId="{FD90BF36-4966-4242-BC4B-917B2E743BE3}" type="pres">
      <dgm:prSet presAssocID="{F2A9DB6D-838C-4C4E-9118-7FA0407C5114}" presName="connTx" presStyleLbl="sibTrans2D1" presStyleIdx="0" presStyleCnt="4"/>
      <dgm:spPr/>
    </dgm:pt>
    <dgm:pt modelId="{CD0F641D-F238-4ADC-A0DD-5C1A5C9DDD47}" type="pres">
      <dgm:prSet presAssocID="{D3A918B8-2728-4D62-8950-F715324F63A8}" presName="composite" presStyleCnt="0"/>
      <dgm:spPr/>
    </dgm:pt>
    <dgm:pt modelId="{2BB6A15B-1B13-4855-BA1C-351B4CE6E466}" type="pres">
      <dgm:prSet presAssocID="{D3A918B8-2728-4D62-8950-F715324F63A8}" presName="parTx" presStyleLbl="node1" presStyleIdx="0" presStyleCnt="5">
        <dgm:presLayoutVars>
          <dgm:chMax val="0"/>
          <dgm:chPref val="0"/>
          <dgm:bulletEnabled val="1"/>
        </dgm:presLayoutVars>
      </dgm:prSet>
      <dgm:spPr/>
    </dgm:pt>
    <dgm:pt modelId="{88E04A44-83FE-48F9-AE82-300935E1B5BA}" type="pres">
      <dgm:prSet presAssocID="{D3A918B8-2728-4D62-8950-F715324F63A8}" presName="parSh" presStyleLbl="node1" presStyleIdx="1" presStyleCnt="5"/>
      <dgm:spPr/>
    </dgm:pt>
    <dgm:pt modelId="{DEE6E42C-DBD8-4875-9DD4-9651BA6290DD}" type="pres">
      <dgm:prSet presAssocID="{D3A918B8-2728-4D62-8950-F715324F63A8}" presName="desTx" presStyleLbl="fgAcc1" presStyleIdx="1" presStyleCnt="5">
        <dgm:presLayoutVars>
          <dgm:bulletEnabled val="1"/>
        </dgm:presLayoutVars>
      </dgm:prSet>
      <dgm:spPr/>
    </dgm:pt>
    <dgm:pt modelId="{058A708D-0CFD-40E0-8E14-C86850D78966}" type="pres">
      <dgm:prSet presAssocID="{706318D0-A121-4E1E-ADD2-8D0DE36B6F85}" presName="sibTrans" presStyleLbl="sibTrans2D1" presStyleIdx="1" presStyleCnt="4"/>
      <dgm:spPr/>
    </dgm:pt>
    <dgm:pt modelId="{9BF399B4-1C76-4AB9-9972-460143FE7945}" type="pres">
      <dgm:prSet presAssocID="{706318D0-A121-4E1E-ADD2-8D0DE36B6F85}" presName="connTx" presStyleLbl="sibTrans2D1" presStyleIdx="1" presStyleCnt="4"/>
      <dgm:spPr/>
    </dgm:pt>
    <dgm:pt modelId="{9ABDD5BB-0E43-432E-AEDD-E47F23B1A616}" type="pres">
      <dgm:prSet presAssocID="{9A7D5629-469D-49E1-AB3D-876841FF4233}" presName="composite" presStyleCnt="0"/>
      <dgm:spPr/>
    </dgm:pt>
    <dgm:pt modelId="{5F7ADF47-B2F0-4987-AEF6-84E738FC90F0}" type="pres">
      <dgm:prSet presAssocID="{9A7D5629-469D-49E1-AB3D-876841FF4233}" presName="parTx" presStyleLbl="node1" presStyleIdx="1" presStyleCnt="5">
        <dgm:presLayoutVars>
          <dgm:chMax val="0"/>
          <dgm:chPref val="0"/>
          <dgm:bulletEnabled val="1"/>
        </dgm:presLayoutVars>
      </dgm:prSet>
      <dgm:spPr/>
    </dgm:pt>
    <dgm:pt modelId="{34952475-68E4-47EA-B8BD-C20F7D26820C}" type="pres">
      <dgm:prSet presAssocID="{9A7D5629-469D-49E1-AB3D-876841FF4233}" presName="parSh" presStyleLbl="node1" presStyleIdx="2" presStyleCnt="5"/>
      <dgm:spPr/>
    </dgm:pt>
    <dgm:pt modelId="{5961095C-04F7-4A5F-9B12-2BCE682BDB89}" type="pres">
      <dgm:prSet presAssocID="{9A7D5629-469D-49E1-AB3D-876841FF4233}" presName="desTx" presStyleLbl="fgAcc1" presStyleIdx="2" presStyleCnt="5">
        <dgm:presLayoutVars>
          <dgm:bulletEnabled val="1"/>
        </dgm:presLayoutVars>
      </dgm:prSet>
      <dgm:spPr/>
    </dgm:pt>
    <dgm:pt modelId="{24EC47EE-2127-4960-9791-928B0A867722}" type="pres">
      <dgm:prSet presAssocID="{5EB643AE-B8F7-4534-838C-DF2A4C101CF1}" presName="sibTrans" presStyleLbl="sibTrans2D1" presStyleIdx="2" presStyleCnt="4"/>
      <dgm:spPr/>
    </dgm:pt>
    <dgm:pt modelId="{B4C06ED4-A69C-4DB3-AB4F-A0562DDDB3E3}" type="pres">
      <dgm:prSet presAssocID="{5EB643AE-B8F7-4534-838C-DF2A4C101CF1}" presName="connTx" presStyleLbl="sibTrans2D1" presStyleIdx="2" presStyleCnt="4"/>
      <dgm:spPr/>
    </dgm:pt>
    <dgm:pt modelId="{A70FDD0B-A57A-479C-9835-FE1CF56E498A}" type="pres">
      <dgm:prSet presAssocID="{DC055712-E20D-48B8-BDA7-924AAB97DE79}" presName="composite" presStyleCnt="0"/>
      <dgm:spPr/>
    </dgm:pt>
    <dgm:pt modelId="{8DE029C9-395B-451B-AC8F-E5401319F7F9}" type="pres">
      <dgm:prSet presAssocID="{DC055712-E20D-48B8-BDA7-924AAB97DE79}" presName="parTx" presStyleLbl="node1" presStyleIdx="2" presStyleCnt="5">
        <dgm:presLayoutVars>
          <dgm:chMax val="0"/>
          <dgm:chPref val="0"/>
          <dgm:bulletEnabled val="1"/>
        </dgm:presLayoutVars>
      </dgm:prSet>
      <dgm:spPr/>
    </dgm:pt>
    <dgm:pt modelId="{043C4DD4-B4E2-4AA0-8E46-D92B54F19A78}" type="pres">
      <dgm:prSet presAssocID="{DC055712-E20D-48B8-BDA7-924AAB97DE79}" presName="parSh" presStyleLbl="node1" presStyleIdx="3" presStyleCnt="5"/>
      <dgm:spPr/>
    </dgm:pt>
    <dgm:pt modelId="{DE806FE1-0980-4B09-8675-A9461A4329D8}" type="pres">
      <dgm:prSet presAssocID="{DC055712-E20D-48B8-BDA7-924AAB97DE79}" presName="desTx" presStyleLbl="fgAcc1" presStyleIdx="3" presStyleCnt="5">
        <dgm:presLayoutVars>
          <dgm:bulletEnabled val="1"/>
        </dgm:presLayoutVars>
      </dgm:prSet>
      <dgm:spPr/>
    </dgm:pt>
    <dgm:pt modelId="{C1C96974-4B11-44FA-B19D-823101909163}" type="pres">
      <dgm:prSet presAssocID="{E35A12B2-9FDA-460E-B602-3A97F7392138}" presName="sibTrans" presStyleLbl="sibTrans2D1" presStyleIdx="3" presStyleCnt="4"/>
      <dgm:spPr/>
    </dgm:pt>
    <dgm:pt modelId="{A32B1209-AD9E-472E-9E7E-A201557C4801}" type="pres">
      <dgm:prSet presAssocID="{E35A12B2-9FDA-460E-B602-3A97F7392138}" presName="connTx" presStyleLbl="sibTrans2D1" presStyleIdx="3" presStyleCnt="4"/>
      <dgm:spPr/>
    </dgm:pt>
    <dgm:pt modelId="{C438B1E7-6202-4CFB-A7E4-0795F9C3ABB5}" type="pres">
      <dgm:prSet presAssocID="{09CE1A44-E6E7-488F-9A76-88A14E0E4D97}" presName="composite" presStyleCnt="0"/>
      <dgm:spPr/>
    </dgm:pt>
    <dgm:pt modelId="{75ADE6BF-DD5B-4568-B0DE-CF1BFADEBE26}" type="pres">
      <dgm:prSet presAssocID="{09CE1A44-E6E7-488F-9A76-88A14E0E4D97}" presName="parTx" presStyleLbl="node1" presStyleIdx="3" presStyleCnt="5">
        <dgm:presLayoutVars>
          <dgm:chMax val="0"/>
          <dgm:chPref val="0"/>
          <dgm:bulletEnabled val="1"/>
        </dgm:presLayoutVars>
      </dgm:prSet>
      <dgm:spPr/>
    </dgm:pt>
    <dgm:pt modelId="{720F9098-7E79-47C1-BBD8-18B59A16A492}" type="pres">
      <dgm:prSet presAssocID="{09CE1A44-E6E7-488F-9A76-88A14E0E4D97}" presName="parSh" presStyleLbl="node1" presStyleIdx="4" presStyleCnt="5"/>
      <dgm:spPr/>
    </dgm:pt>
    <dgm:pt modelId="{A76C27CF-5439-4226-8294-6AF5815A3C29}" type="pres">
      <dgm:prSet presAssocID="{09CE1A44-E6E7-488F-9A76-88A14E0E4D97}" presName="desTx" presStyleLbl="fgAcc1" presStyleIdx="4" presStyleCnt="5">
        <dgm:presLayoutVars>
          <dgm:bulletEnabled val="1"/>
        </dgm:presLayoutVars>
      </dgm:prSet>
      <dgm:spPr/>
    </dgm:pt>
  </dgm:ptLst>
  <dgm:cxnLst>
    <dgm:cxn modelId="{0079A409-B235-40CA-A20A-EC03E48B6BAE}" type="presOf" srcId="{484AD2C8-C35E-4241-8207-4ACA8697C319}" destId="{A76C27CF-5439-4226-8294-6AF5815A3C29}" srcOrd="0" destOrd="0" presId="urn:microsoft.com/office/officeart/2005/8/layout/process3"/>
    <dgm:cxn modelId="{A2428C15-BD50-4CC7-B652-17CD83731C3C}" type="presOf" srcId="{213A318B-3D5D-4BEA-9F38-114081E4C0B5}" destId="{5961095C-04F7-4A5F-9B12-2BCE682BDB89}" srcOrd="0" destOrd="0" presId="urn:microsoft.com/office/officeart/2005/8/layout/process3"/>
    <dgm:cxn modelId="{72CBBD1A-CFDA-4D02-9CA3-C494FCA94040}" srcId="{CA5A7D16-80D5-481D-BDF4-C222B55B8BE7}" destId="{DC055712-E20D-48B8-BDA7-924AAB97DE79}" srcOrd="3" destOrd="0" parTransId="{27E50125-CD7B-4835-86E4-53FF5F9AD8B6}" sibTransId="{E35A12B2-9FDA-460E-B602-3A97F7392138}"/>
    <dgm:cxn modelId="{17B73423-6959-4F41-A8A4-C9C9A437CE72}" type="presOf" srcId="{69059648-C6C6-4DE0-A50C-011F88BC3F09}" destId="{2542E0C1-C0CE-4998-B65B-2E482A8A7B6B}" srcOrd="1" destOrd="0" presId="urn:microsoft.com/office/officeart/2005/8/layout/process3"/>
    <dgm:cxn modelId="{3DE90326-A831-458B-8B76-57F8F456BFFC}" type="presOf" srcId="{8183D799-B86D-494B-B40F-968FC47B375F}" destId="{C83937B7-E483-4BAD-8E37-B03F3A48002E}" srcOrd="0" destOrd="0" presId="urn:microsoft.com/office/officeart/2005/8/layout/process3"/>
    <dgm:cxn modelId="{DE9AF02B-C2E8-4128-9C54-C611AD43A6E1}" type="presOf" srcId="{F2A9DB6D-838C-4C4E-9118-7FA0407C5114}" destId="{FD90BF36-4966-4242-BC4B-917B2E743BE3}" srcOrd="1" destOrd="0" presId="urn:microsoft.com/office/officeart/2005/8/layout/process3"/>
    <dgm:cxn modelId="{BCA7F82D-BAB7-4DB1-9222-A2BBE6E93DDE}" type="presOf" srcId="{706318D0-A121-4E1E-ADD2-8D0DE36B6F85}" destId="{058A708D-0CFD-40E0-8E14-C86850D78966}" srcOrd="0" destOrd="0" presId="urn:microsoft.com/office/officeart/2005/8/layout/process3"/>
    <dgm:cxn modelId="{05DB9836-2CC1-4F17-8AD4-FE4316DACB80}" srcId="{69059648-C6C6-4DE0-A50C-011F88BC3F09}" destId="{8183D799-B86D-494B-B40F-968FC47B375F}" srcOrd="0" destOrd="0" parTransId="{6DEE45BC-39D7-4CBB-8C2E-0B3A06FFEABF}" sibTransId="{8BAFE593-FD75-4C07-8F25-D87CC106DA84}"/>
    <dgm:cxn modelId="{3566253D-3E1E-41B1-A64B-1D398167A092}" srcId="{DC055712-E20D-48B8-BDA7-924AAB97DE79}" destId="{E0533200-81A7-4E81-A711-23EF099846BB}" srcOrd="0" destOrd="0" parTransId="{A904083E-57D0-4C45-8998-E6F08D521F23}" sibTransId="{FEFD39C1-6C0D-40F1-9002-DE87BCB2BE66}"/>
    <dgm:cxn modelId="{29FF853D-C027-4C0C-A44B-5DA945E52CFB}" type="presOf" srcId="{F2A9DB6D-838C-4C4E-9118-7FA0407C5114}" destId="{4346479C-2AB7-44C9-98A6-B98B098F1709}" srcOrd="0" destOrd="0" presId="urn:microsoft.com/office/officeart/2005/8/layout/process3"/>
    <dgm:cxn modelId="{AE85895B-3782-454B-8A38-9E97CD0199FD}" type="presOf" srcId="{09CE1A44-E6E7-488F-9A76-88A14E0E4D97}" destId="{720F9098-7E79-47C1-BBD8-18B59A16A492}" srcOrd="1" destOrd="0" presId="urn:microsoft.com/office/officeart/2005/8/layout/process3"/>
    <dgm:cxn modelId="{BEA2A55C-14FF-4B9D-A2A5-059AF6E4F90C}" type="presOf" srcId="{DC055712-E20D-48B8-BDA7-924AAB97DE79}" destId="{8DE029C9-395B-451B-AC8F-E5401319F7F9}" srcOrd="0" destOrd="0" presId="urn:microsoft.com/office/officeart/2005/8/layout/process3"/>
    <dgm:cxn modelId="{49429942-2DF4-4333-99C6-360CA4C28B09}" srcId="{CA5A7D16-80D5-481D-BDF4-C222B55B8BE7}" destId="{9A7D5629-469D-49E1-AB3D-876841FF4233}" srcOrd="2" destOrd="0" parTransId="{95461735-EED2-451D-B94A-E2D5898C779C}" sibTransId="{5EB643AE-B8F7-4534-838C-DF2A4C101CF1}"/>
    <dgm:cxn modelId="{6B2DE463-55DC-448A-8E64-B99E33CED0D4}" type="presOf" srcId="{9A7D5629-469D-49E1-AB3D-876841FF4233}" destId="{5F7ADF47-B2F0-4987-AEF6-84E738FC90F0}" srcOrd="0" destOrd="0" presId="urn:microsoft.com/office/officeart/2005/8/layout/process3"/>
    <dgm:cxn modelId="{553D3866-D6B2-48C3-B414-459BE04940A0}" type="presOf" srcId="{5EB643AE-B8F7-4534-838C-DF2A4C101CF1}" destId="{24EC47EE-2127-4960-9791-928B0A867722}" srcOrd="0" destOrd="0" presId="urn:microsoft.com/office/officeart/2005/8/layout/process3"/>
    <dgm:cxn modelId="{B13CDE49-FAEF-4203-B0A4-BF55E403544D}" srcId="{9A7D5629-469D-49E1-AB3D-876841FF4233}" destId="{213A318B-3D5D-4BEA-9F38-114081E4C0B5}" srcOrd="0" destOrd="0" parTransId="{A07960EC-518B-4F46-AB3F-70086667BAD7}" sibTransId="{8B82706B-9BC9-4656-B9A1-26926E014B45}"/>
    <dgm:cxn modelId="{2B40C375-4F79-4B85-A6D0-B3CF495DDAE6}" type="presOf" srcId="{E0533200-81A7-4E81-A711-23EF099846BB}" destId="{DE806FE1-0980-4B09-8675-A9461A4329D8}" srcOrd="0" destOrd="0" presId="urn:microsoft.com/office/officeart/2005/8/layout/process3"/>
    <dgm:cxn modelId="{BA2F845A-ED7B-46BE-87B4-0BC1E6568E51}" type="presOf" srcId="{D3A918B8-2728-4D62-8950-F715324F63A8}" destId="{2BB6A15B-1B13-4855-BA1C-351B4CE6E466}" srcOrd="0" destOrd="0" presId="urn:microsoft.com/office/officeart/2005/8/layout/process3"/>
    <dgm:cxn modelId="{423DB27A-D2F9-4909-ADF8-8BEFF4F04BE5}" type="presOf" srcId="{E35A12B2-9FDA-460E-B602-3A97F7392138}" destId="{C1C96974-4B11-44FA-B19D-823101909163}" srcOrd="0" destOrd="0" presId="urn:microsoft.com/office/officeart/2005/8/layout/process3"/>
    <dgm:cxn modelId="{D040497C-D2DD-4E9B-B9D9-998320301F67}" type="presOf" srcId="{DC055712-E20D-48B8-BDA7-924AAB97DE79}" destId="{043C4DD4-B4E2-4AA0-8E46-D92B54F19A78}" srcOrd="1" destOrd="0" presId="urn:microsoft.com/office/officeart/2005/8/layout/process3"/>
    <dgm:cxn modelId="{99071086-C54D-481A-96BD-B9D395ED415B}" type="presOf" srcId="{706318D0-A121-4E1E-ADD2-8D0DE36B6F85}" destId="{9BF399B4-1C76-4AB9-9972-460143FE7945}" srcOrd="1" destOrd="0" presId="urn:microsoft.com/office/officeart/2005/8/layout/process3"/>
    <dgm:cxn modelId="{FACD3390-4303-4FC9-A770-5360B008006D}" type="presOf" srcId="{09CE1A44-E6E7-488F-9A76-88A14E0E4D97}" destId="{75ADE6BF-DD5B-4568-B0DE-CF1BFADEBE26}" srcOrd="0" destOrd="0" presId="urn:microsoft.com/office/officeart/2005/8/layout/process3"/>
    <dgm:cxn modelId="{36D474AA-34BC-4526-A206-8B66D7FC9657}" type="presOf" srcId="{E35A12B2-9FDA-460E-B602-3A97F7392138}" destId="{A32B1209-AD9E-472E-9E7E-A201557C4801}" srcOrd="1" destOrd="0" presId="urn:microsoft.com/office/officeart/2005/8/layout/process3"/>
    <dgm:cxn modelId="{A580E9AF-5349-4C04-96A8-335F045C184B}" srcId="{CA5A7D16-80D5-481D-BDF4-C222B55B8BE7}" destId="{09CE1A44-E6E7-488F-9A76-88A14E0E4D97}" srcOrd="4" destOrd="0" parTransId="{64C31DEA-B705-42C5-B8FA-1452A301C2D0}" sibTransId="{2D98F6CE-47CF-43F3-BC06-75E1B5A3D1A2}"/>
    <dgm:cxn modelId="{7BB306CC-8AF4-41DD-8B00-79126CC1919F}" type="presOf" srcId="{5EB643AE-B8F7-4534-838C-DF2A4C101CF1}" destId="{B4C06ED4-A69C-4DB3-AB4F-A0562DDDB3E3}" srcOrd="1" destOrd="0" presId="urn:microsoft.com/office/officeart/2005/8/layout/process3"/>
    <dgm:cxn modelId="{A938B0D0-00BB-45E7-9214-904A39621B8C}" type="presOf" srcId="{D3A918B8-2728-4D62-8950-F715324F63A8}" destId="{88E04A44-83FE-48F9-AE82-300935E1B5BA}" srcOrd="1" destOrd="0" presId="urn:microsoft.com/office/officeart/2005/8/layout/process3"/>
    <dgm:cxn modelId="{D8F103D3-204A-432D-8C4E-230CB20FA894}" srcId="{09CE1A44-E6E7-488F-9A76-88A14E0E4D97}" destId="{484AD2C8-C35E-4241-8207-4ACA8697C319}" srcOrd="0" destOrd="0" parTransId="{436D1A4F-E104-44FB-8A3E-98CA2B913BDD}" sibTransId="{9CAD54DE-0532-4142-9FE9-D586A6977948}"/>
    <dgm:cxn modelId="{BD1855D7-812E-4B32-8A4E-927AA5C5BC89}" srcId="{CA5A7D16-80D5-481D-BDF4-C222B55B8BE7}" destId="{D3A918B8-2728-4D62-8950-F715324F63A8}" srcOrd="1" destOrd="0" parTransId="{41E5E7D0-025D-4862-ACD8-B094656B2BCB}" sibTransId="{706318D0-A121-4E1E-ADD2-8D0DE36B6F85}"/>
    <dgm:cxn modelId="{D1F8C3DD-AAA8-460B-8D20-A08F69233AF1}" type="presOf" srcId="{69059648-C6C6-4DE0-A50C-011F88BC3F09}" destId="{61CD461A-25C6-45F6-B4A7-3B1734D1ABA2}" srcOrd="0" destOrd="0" presId="urn:microsoft.com/office/officeart/2005/8/layout/process3"/>
    <dgm:cxn modelId="{5354ECE4-5309-4F79-8C9A-AA28A0C29AF6}" type="presOf" srcId="{A9973ECC-81D6-4FA9-B679-BBA663762A5A}" destId="{DEE6E42C-DBD8-4875-9DD4-9651BA6290DD}" srcOrd="0" destOrd="0" presId="urn:microsoft.com/office/officeart/2005/8/layout/process3"/>
    <dgm:cxn modelId="{745B02EB-912F-4E1F-AFD6-9F4BD1FD3343}" srcId="{D3A918B8-2728-4D62-8950-F715324F63A8}" destId="{A9973ECC-81D6-4FA9-B679-BBA663762A5A}" srcOrd="0" destOrd="0" parTransId="{2C865FA9-4B60-45EE-B605-0347F3C5426C}" sibTransId="{AE13FD49-586B-4D39-B9B0-09713C3702D8}"/>
    <dgm:cxn modelId="{04F15DEF-BC0E-4D4E-956C-1EF181A7BF74}" type="presOf" srcId="{9A7D5629-469D-49E1-AB3D-876841FF4233}" destId="{34952475-68E4-47EA-B8BD-C20F7D26820C}" srcOrd="1" destOrd="0" presId="urn:microsoft.com/office/officeart/2005/8/layout/process3"/>
    <dgm:cxn modelId="{726033F6-95E8-44CD-AAA3-9C93B5E9FA75}" srcId="{CA5A7D16-80D5-481D-BDF4-C222B55B8BE7}" destId="{69059648-C6C6-4DE0-A50C-011F88BC3F09}" srcOrd="0" destOrd="0" parTransId="{0D1D7DAC-D435-45D0-8DA8-E61C8110CB40}" sibTransId="{F2A9DB6D-838C-4C4E-9118-7FA0407C5114}"/>
    <dgm:cxn modelId="{F21E41FA-A2D5-46FD-8768-2FC17DF85340}" type="presOf" srcId="{CA5A7D16-80D5-481D-BDF4-C222B55B8BE7}" destId="{A06B8E72-C169-44A8-9ED2-6C692EF36DD6}" srcOrd="0" destOrd="0" presId="urn:microsoft.com/office/officeart/2005/8/layout/process3"/>
    <dgm:cxn modelId="{D9088DD9-605E-4884-800B-97CF64765E88}" type="presParOf" srcId="{A06B8E72-C169-44A8-9ED2-6C692EF36DD6}" destId="{89BDA549-F996-4945-9581-902081E3F5D1}" srcOrd="0" destOrd="0" presId="urn:microsoft.com/office/officeart/2005/8/layout/process3"/>
    <dgm:cxn modelId="{0AF6A38B-C0A1-458F-B5AA-152A83D421AF}" type="presParOf" srcId="{89BDA549-F996-4945-9581-902081E3F5D1}" destId="{61CD461A-25C6-45F6-B4A7-3B1734D1ABA2}" srcOrd="0" destOrd="0" presId="urn:microsoft.com/office/officeart/2005/8/layout/process3"/>
    <dgm:cxn modelId="{5A9868A3-0B90-4FD6-B484-770F9AECB8B2}" type="presParOf" srcId="{89BDA549-F996-4945-9581-902081E3F5D1}" destId="{2542E0C1-C0CE-4998-B65B-2E482A8A7B6B}" srcOrd="1" destOrd="0" presId="urn:microsoft.com/office/officeart/2005/8/layout/process3"/>
    <dgm:cxn modelId="{D46CDD8A-A03E-462C-88D9-F9DA1C30D1BF}" type="presParOf" srcId="{89BDA549-F996-4945-9581-902081E3F5D1}" destId="{C83937B7-E483-4BAD-8E37-B03F3A48002E}" srcOrd="2" destOrd="0" presId="urn:microsoft.com/office/officeart/2005/8/layout/process3"/>
    <dgm:cxn modelId="{D5FAD5CB-47B4-4C0D-ABF5-313C502E4ED0}" type="presParOf" srcId="{A06B8E72-C169-44A8-9ED2-6C692EF36DD6}" destId="{4346479C-2AB7-44C9-98A6-B98B098F1709}" srcOrd="1" destOrd="0" presId="urn:microsoft.com/office/officeart/2005/8/layout/process3"/>
    <dgm:cxn modelId="{FC452E20-0513-4D54-8177-4F8754B3F8EF}" type="presParOf" srcId="{4346479C-2AB7-44C9-98A6-B98B098F1709}" destId="{FD90BF36-4966-4242-BC4B-917B2E743BE3}" srcOrd="0" destOrd="0" presId="urn:microsoft.com/office/officeart/2005/8/layout/process3"/>
    <dgm:cxn modelId="{0B0E68D1-7257-44BE-AA5C-0A68933109B8}" type="presParOf" srcId="{A06B8E72-C169-44A8-9ED2-6C692EF36DD6}" destId="{CD0F641D-F238-4ADC-A0DD-5C1A5C9DDD47}" srcOrd="2" destOrd="0" presId="urn:microsoft.com/office/officeart/2005/8/layout/process3"/>
    <dgm:cxn modelId="{C4607851-FE00-4D98-AC09-A01F9E2161A7}" type="presParOf" srcId="{CD0F641D-F238-4ADC-A0DD-5C1A5C9DDD47}" destId="{2BB6A15B-1B13-4855-BA1C-351B4CE6E466}" srcOrd="0" destOrd="0" presId="urn:microsoft.com/office/officeart/2005/8/layout/process3"/>
    <dgm:cxn modelId="{67281AB4-F57B-48B0-8876-D3D06AA8085F}" type="presParOf" srcId="{CD0F641D-F238-4ADC-A0DD-5C1A5C9DDD47}" destId="{88E04A44-83FE-48F9-AE82-300935E1B5BA}" srcOrd="1" destOrd="0" presId="urn:microsoft.com/office/officeart/2005/8/layout/process3"/>
    <dgm:cxn modelId="{EE47CAAB-D0FB-4C7D-B506-E2EB760AC17B}" type="presParOf" srcId="{CD0F641D-F238-4ADC-A0DD-5C1A5C9DDD47}" destId="{DEE6E42C-DBD8-4875-9DD4-9651BA6290DD}" srcOrd="2" destOrd="0" presId="urn:microsoft.com/office/officeart/2005/8/layout/process3"/>
    <dgm:cxn modelId="{B126354A-0331-40AD-8D2D-986B6FF10FFC}" type="presParOf" srcId="{A06B8E72-C169-44A8-9ED2-6C692EF36DD6}" destId="{058A708D-0CFD-40E0-8E14-C86850D78966}" srcOrd="3" destOrd="0" presId="urn:microsoft.com/office/officeart/2005/8/layout/process3"/>
    <dgm:cxn modelId="{C509D45C-5C8B-4D40-84D2-CA17CC68BE35}" type="presParOf" srcId="{058A708D-0CFD-40E0-8E14-C86850D78966}" destId="{9BF399B4-1C76-4AB9-9972-460143FE7945}" srcOrd="0" destOrd="0" presId="urn:microsoft.com/office/officeart/2005/8/layout/process3"/>
    <dgm:cxn modelId="{85CA74B3-1395-4939-8E1D-F4817A5E9D0B}" type="presParOf" srcId="{A06B8E72-C169-44A8-9ED2-6C692EF36DD6}" destId="{9ABDD5BB-0E43-432E-AEDD-E47F23B1A616}" srcOrd="4" destOrd="0" presId="urn:microsoft.com/office/officeart/2005/8/layout/process3"/>
    <dgm:cxn modelId="{270460CB-4F8C-49C6-8482-C3A888EF0075}" type="presParOf" srcId="{9ABDD5BB-0E43-432E-AEDD-E47F23B1A616}" destId="{5F7ADF47-B2F0-4987-AEF6-84E738FC90F0}" srcOrd="0" destOrd="0" presId="urn:microsoft.com/office/officeart/2005/8/layout/process3"/>
    <dgm:cxn modelId="{0AA39093-D006-422E-B6A1-D71169C84CAB}" type="presParOf" srcId="{9ABDD5BB-0E43-432E-AEDD-E47F23B1A616}" destId="{34952475-68E4-47EA-B8BD-C20F7D26820C}" srcOrd="1" destOrd="0" presId="urn:microsoft.com/office/officeart/2005/8/layout/process3"/>
    <dgm:cxn modelId="{FF29768C-91CC-4722-A587-7C08176C9155}" type="presParOf" srcId="{9ABDD5BB-0E43-432E-AEDD-E47F23B1A616}" destId="{5961095C-04F7-4A5F-9B12-2BCE682BDB89}" srcOrd="2" destOrd="0" presId="urn:microsoft.com/office/officeart/2005/8/layout/process3"/>
    <dgm:cxn modelId="{4DE5E4BF-9A29-40CD-9ADF-C4A843D0187E}" type="presParOf" srcId="{A06B8E72-C169-44A8-9ED2-6C692EF36DD6}" destId="{24EC47EE-2127-4960-9791-928B0A867722}" srcOrd="5" destOrd="0" presId="urn:microsoft.com/office/officeart/2005/8/layout/process3"/>
    <dgm:cxn modelId="{3D08FDE3-C265-4D8C-8AE9-6625695BDA20}" type="presParOf" srcId="{24EC47EE-2127-4960-9791-928B0A867722}" destId="{B4C06ED4-A69C-4DB3-AB4F-A0562DDDB3E3}" srcOrd="0" destOrd="0" presId="urn:microsoft.com/office/officeart/2005/8/layout/process3"/>
    <dgm:cxn modelId="{116F0EC8-338D-4904-97FF-E06F4205F8BB}" type="presParOf" srcId="{A06B8E72-C169-44A8-9ED2-6C692EF36DD6}" destId="{A70FDD0B-A57A-479C-9835-FE1CF56E498A}" srcOrd="6" destOrd="0" presId="urn:microsoft.com/office/officeart/2005/8/layout/process3"/>
    <dgm:cxn modelId="{AAD37DD7-6A5E-41AF-B238-318CB22C0104}" type="presParOf" srcId="{A70FDD0B-A57A-479C-9835-FE1CF56E498A}" destId="{8DE029C9-395B-451B-AC8F-E5401319F7F9}" srcOrd="0" destOrd="0" presId="urn:microsoft.com/office/officeart/2005/8/layout/process3"/>
    <dgm:cxn modelId="{A000CE8E-42E7-4281-899A-0A50022D0926}" type="presParOf" srcId="{A70FDD0B-A57A-479C-9835-FE1CF56E498A}" destId="{043C4DD4-B4E2-4AA0-8E46-D92B54F19A78}" srcOrd="1" destOrd="0" presId="urn:microsoft.com/office/officeart/2005/8/layout/process3"/>
    <dgm:cxn modelId="{C1EBE7C1-E79E-4740-B4FC-BCF9DA05B2F0}" type="presParOf" srcId="{A70FDD0B-A57A-479C-9835-FE1CF56E498A}" destId="{DE806FE1-0980-4B09-8675-A9461A4329D8}" srcOrd="2" destOrd="0" presId="urn:microsoft.com/office/officeart/2005/8/layout/process3"/>
    <dgm:cxn modelId="{FAF5D8FC-1A9D-40AF-A896-B7086383233C}" type="presParOf" srcId="{A06B8E72-C169-44A8-9ED2-6C692EF36DD6}" destId="{C1C96974-4B11-44FA-B19D-823101909163}" srcOrd="7" destOrd="0" presId="urn:microsoft.com/office/officeart/2005/8/layout/process3"/>
    <dgm:cxn modelId="{FB75EAD0-FB26-4E81-AF2C-2148DF6F5863}" type="presParOf" srcId="{C1C96974-4B11-44FA-B19D-823101909163}" destId="{A32B1209-AD9E-472E-9E7E-A201557C4801}" srcOrd="0" destOrd="0" presId="urn:microsoft.com/office/officeart/2005/8/layout/process3"/>
    <dgm:cxn modelId="{87F68AEE-6AD4-4A24-9818-EEB2E9929CB5}" type="presParOf" srcId="{A06B8E72-C169-44A8-9ED2-6C692EF36DD6}" destId="{C438B1E7-6202-4CFB-A7E4-0795F9C3ABB5}" srcOrd="8" destOrd="0" presId="urn:microsoft.com/office/officeart/2005/8/layout/process3"/>
    <dgm:cxn modelId="{0B9D7F3F-B708-4C1A-8C2E-D61A9CF307E0}" type="presParOf" srcId="{C438B1E7-6202-4CFB-A7E4-0795F9C3ABB5}" destId="{75ADE6BF-DD5B-4568-B0DE-CF1BFADEBE26}" srcOrd="0" destOrd="0" presId="urn:microsoft.com/office/officeart/2005/8/layout/process3"/>
    <dgm:cxn modelId="{33A58995-1312-4B99-890D-191186D84F53}" type="presParOf" srcId="{C438B1E7-6202-4CFB-A7E4-0795F9C3ABB5}" destId="{720F9098-7E79-47C1-BBD8-18B59A16A492}" srcOrd="1" destOrd="0" presId="urn:microsoft.com/office/officeart/2005/8/layout/process3"/>
    <dgm:cxn modelId="{65FF571A-A545-4AE5-B8F9-B200A3995368}" type="presParOf" srcId="{C438B1E7-6202-4CFB-A7E4-0795F9C3ABB5}" destId="{A76C27CF-5439-4226-8294-6AF5815A3C29}"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5A7D16-80D5-481D-BDF4-C222B55B8BE7}"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69059648-C6C6-4DE0-A50C-011F88BC3F09}">
      <dgm:prSet phldrT="[Text]" phldr="0"/>
      <dgm:spPr/>
      <dgm:t>
        <a:bodyPr/>
        <a:lstStyle/>
        <a:p>
          <a:r>
            <a:rPr lang="en-US" dirty="0"/>
            <a:t>Focus</a:t>
          </a:r>
        </a:p>
      </dgm:t>
    </dgm:pt>
    <dgm:pt modelId="{0D1D7DAC-D435-45D0-8DA8-E61C8110CB40}" type="parTrans" cxnId="{726033F6-95E8-44CD-AAA3-9C93B5E9FA75}">
      <dgm:prSet/>
      <dgm:spPr/>
      <dgm:t>
        <a:bodyPr/>
        <a:lstStyle/>
        <a:p>
          <a:endParaRPr lang="en-US"/>
        </a:p>
      </dgm:t>
    </dgm:pt>
    <dgm:pt modelId="{F2A9DB6D-838C-4C4E-9118-7FA0407C5114}" type="sibTrans" cxnId="{726033F6-95E8-44CD-AAA3-9C93B5E9FA75}">
      <dgm:prSet/>
      <dgm:spPr/>
      <dgm:t>
        <a:bodyPr/>
        <a:lstStyle/>
        <a:p>
          <a:endParaRPr lang="en-US"/>
        </a:p>
      </dgm:t>
    </dgm:pt>
    <dgm:pt modelId="{8183D799-B86D-494B-B40F-968FC47B375F}">
      <dgm:prSet phldrT="[Text]"/>
      <dgm:spPr/>
      <dgm:t>
        <a:bodyPr/>
        <a:lstStyle/>
        <a:p>
          <a:r>
            <a:rPr lang="en-US" dirty="0"/>
            <a:t>“I remember last time you said you wanted to [goal]. Since then, I understand that you [specific accomplishment].”</a:t>
          </a:r>
        </a:p>
      </dgm:t>
    </dgm:pt>
    <dgm:pt modelId="{6DEE45BC-39D7-4CBB-8C2E-0B3A06FFEABF}" type="parTrans" cxnId="{05DB9836-2CC1-4F17-8AD4-FE4316DACB80}">
      <dgm:prSet/>
      <dgm:spPr/>
      <dgm:t>
        <a:bodyPr/>
        <a:lstStyle/>
        <a:p>
          <a:endParaRPr lang="en-US"/>
        </a:p>
      </dgm:t>
    </dgm:pt>
    <dgm:pt modelId="{8BAFE593-FD75-4C07-8F25-D87CC106DA84}" type="sibTrans" cxnId="{05DB9836-2CC1-4F17-8AD4-FE4316DACB80}">
      <dgm:prSet/>
      <dgm:spPr/>
      <dgm:t>
        <a:bodyPr/>
        <a:lstStyle/>
        <a:p>
          <a:endParaRPr lang="en-US"/>
        </a:p>
      </dgm:t>
    </dgm:pt>
    <dgm:pt modelId="{D3A918B8-2728-4D62-8950-F715324F63A8}">
      <dgm:prSet phldrT="[Text]" phldr="0"/>
      <dgm:spPr/>
      <dgm:t>
        <a:bodyPr/>
        <a:lstStyle/>
        <a:p>
          <a:r>
            <a:rPr lang="en-US" dirty="0"/>
            <a:t>Understand</a:t>
          </a:r>
        </a:p>
      </dgm:t>
    </dgm:pt>
    <dgm:pt modelId="{41E5E7D0-025D-4862-ACD8-B094656B2BCB}" type="parTrans" cxnId="{BD1855D7-812E-4B32-8A4E-927AA5C5BC89}">
      <dgm:prSet/>
      <dgm:spPr/>
      <dgm:t>
        <a:bodyPr/>
        <a:lstStyle/>
        <a:p>
          <a:endParaRPr lang="en-US"/>
        </a:p>
      </dgm:t>
    </dgm:pt>
    <dgm:pt modelId="{706318D0-A121-4E1E-ADD2-8D0DE36B6F85}" type="sibTrans" cxnId="{BD1855D7-812E-4B32-8A4E-927AA5C5BC89}">
      <dgm:prSet/>
      <dgm:spPr/>
      <dgm:t>
        <a:bodyPr/>
        <a:lstStyle/>
        <a:p>
          <a:endParaRPr lang="en-US"/>
        </a:p>
      </dgm:t>
    </dgm:pt>
    <dgm:pt modelId="{A9973ECC-81D6-4FA9-B679-BBA663762A5A}">
      <dgm:prSet phldrT="[Text]"/>
      <dgm:spPr/>
      <dgm:t>
        <a:bodyPr/>
        <a:lstStyle/>
        <a:p>
          <a:r>
            <a:rPr lang="en-US" dirty="0"/>
            <a:t>“What did you do to succeed at your goal?”</a:t>
          </a:r>
        </a:p>
      </dgm:t>
    </dgm:pt>
    <dgm:pt modelId="{2C865FA9-4B60-45EE-B605-0347F3C5426C}" type="parTrans" cxnId="{745B02EB-912F-4E1F-AFD6-9F4BD1FD3343}">
      <dgm:prSet/>
      <dgm:spPr/>
      <dgm:t>
        <a:bodyPr/>
        <a:lstStyle/>
        <a:p>
          <a:endParaRPr lang="en-US"/>
        </a:p>
      </dgm:t>
    </dgm:pt>
    <dgm:pt modelId="{AE13FD49-586B-4D39-B9B0-09713C3702D8}" type="sibTrans" cxnId="{745B02EB-912F-4E1F-AFD6-9F4BD1FD3343}">
      <dgm:prSet/>
      <dgm:spPr/>
      <dgm:t>
        <a:bodyPr/>
        <a:lstStyle/>
        <a:p>
          <a:endParaRPr lang="en-US"/>
        </a:p>
      </dgm:t>
    </dgm:pt>
    <dgm:pt modelId="{9A7D5629-469D-49E1-AB3D-876841FF4233}">
      <dgm:prSet phldrT="[Text]" phldr="0"/>
      <dgm:spPr/>
      <dgm:t>
        <a:bodyPr/>
        <a:lstStyle/>
        <a:p>
          <a:r>
            <a:rPr lang="en-US" dirty="0"/>
            <a:t>Address</a:t>
          </a:r>
        </a:p>
      </dgm:t>
    </dgm:pt>
    <dgm:pt modelId="{95461735-EED2-451D-B94A-E2D5898C779C}" type="parTrans" cxnId="{49429942-2DF4-4333-99C6-360CA4C28B09}">
      <dgm:prSet/>
      <dgm:spPr/>
      <dgm:t>
        <a:bodyPr/>
        <a:lstStyle/>
        <a:p>
          <a:endParaRPr lang="en-US"/>
        </a:p>
      </dgm:t>
    </dgm:pt>
    <dgm:pt modelId="{5EB643AE-B8F7-4534-838C-DF2A4C101CF1}" type="sibTrans" cxnId="{49429942-2DF4-4333-99C6-360CA4C28B09}">
      <dgm:prSet/>
      <dgm:spPr/>
      <dgm:t>
        <a:bodyPr/>
        <a:lstStyle/>
        <a:p>
          <a:endParaRPr lang="en-US"/>
        </a:p>
      </dgm:t>
    </dgm:pt>
    <dgm:pt modelId="{213A318B-3D5D-4BEA-9F38-114081E4C0B5}">
      <dgm:prSet phldrT="[Text]"/>
      <dgm:spPr/>
      <dgm:t>
        <a:bodyPr/>
        <a:lstStyle/>
        <a:p>
          <a:r>
            <a:rPr lang="en-US" dirty="0"/>
            <a:t>Give related affirmation [strength, value, skill, motivation].</a:t>
          </a:r>
        </a:p>
      </dgm:t>
    </dgm:pt>
    <dgm:pt modelId="{A07960EC-518B-4F46-AB3F-70086667BAD7}" type="parTrans" cxnId="{B13CDE49-FAEF-4203-B0A4-BF55E403544D}">
      <dgm:prSet/>
      <dgm:spPr/>
      <dgm:t>
        <a:bodyPr/>
        <a:lstStyle/>
        <a:p>
          <a:endParaRPr lang="en-US"/>
        </a:p>
      </dgm:t>
    </dgm:pt>
    <dgm:pt modelId="{8B82706B-9BC9-4656-B9A1-26926E014B45}" type="sibTrans" cxnId="{B13CDE49-FAEF-4203-B0A4-BF55E403544D}">
      <dgm:prSet/>
      <dgm:spPr/>
      <dgm:t>
        <a:bodyPr/>
        <a:lstStyle/>
        <a:p>
          <a:endParaRPr lang="en-US"/>
        </a:p>
      </dgm:t>
    </dgm:pt>
    <dgm:pt modelId="{DC055712-E20D-48B8-BDA7-924AAB97DE79}">
      <dgm:prSet phldrT="[Text]" phldr="0"/>
      <dgm:spPr/>
      <dgm:t>
        <a:bodyPr/>
        <a:lstStyle/>
        <a:p>
          <a:r>
            <a:rPr lang="en-US" dirty="0"/>
            <a:t>Link</a:t>
          </a:r>
        </a:p>
      </dgm:t>
    </dgm:pt>
    <dgm:pt modelId="{27E50125-CD7B-4835-86E4-53FF5F9AD8B6}" type="parTrans" cxnId="{72CBBD1A-CFDA-4D02-9CA3-C494FCA94040}">
      <dgm:prSet/>
      <dgm:spPr/>
      <dgm:t>
        <a:bodyPr/>
        <a:lstStyle/>
        <a:p>
          <a:endParaRPr lang="en-US"/>
        </a:p>
      </dgm:t>
    </dgm:pt>
    <dgm:pt modelId="{E35A12B2-9FDA-460E-B602-3A97F7392138}" type="sibTrans" cxnId="{72CBBD1A-CFDA-4D02-9CA3-C494FCA94040}">
      <dgm:prSet/>
      <dgm:spPr/>
      <dgm:t>
        <a:bodyPr/>
        <a:lstStyle/>
        <a:p>
          <a:endParaRPr lang="en-US"/>
        </a:p>
      </dgm:t>
    </dgm:pt>
    <dgm:pt modelId="{09CE1A44-E6E7-488F-9A76-88A14E0E4D97}">
      <dgm:prSet phldrT="[Text]" phldr="0"/>
      <dgm:spPr/>
      <dgm:t>
        <a:bodyPr/>
        <a:lstStyle/>
        <a:p>
          <a:r>
            <a:rPr lang="en-US" dirty="0"/>
            <a:t>Plan</a:t>
          </a:r>
        </a:p>
      </dgm:t>
    </dgm:pt>
    <dgm:pt modelId="{64C31DEA-B705-42C5-B8FA-1452A301C2D0}" type="parTrans" cxnId="{A580E9AF-5349-4C04-96A8-335F045C184B}">
      <dgm:prSet/>
      <dgm:spPr/>
      <dgm:t>
        <a:bodyPr/>
        <a:lstStyle/>
        <a:p>
          <a:endParaRPr lang="en-US"/>
        </a:p>
      </dgm:t>
    </dgm:pt>
    <dgm:pt modelId="{2D98F6CE-47CF-43F3-BC06-75E1B5A3D1A2}" type="sibTrans" cxnId="{A580E9AF-5349-4C04-96A8-335F045C184B}">
      <dgm:prSet/>
      <dgm:spPr/>
      <dgm:t>
        <a:bodyPr/>
        <a:lstStyle/>
        <a:p>
          <a:endParaRPr lang="en-US"/>
        </a:p>
      </dgm:t>
    </dgm:pt>
    <dgm:pt modelId="{E0533200-81A7-4E81-A711-23EF099846BB}">
      <dgm:prSet phldrT="[Text]" phldr="0"/>
      <dgm:spPr/>
      <dgm:t>
        <a:bodyPr/>
        <a:lstStyle/>
        <a:p>
          <a:r>
            <a:rPr lang="en-US" dirty="0"/>
            <a:t>“How do you see [compliance behavior] move you toward your [goal]?”</a:t>
          </a:r>
        </a:p>
      </dgm:t>
    </dgm:pt>
    <dgm:pt modelId="{A904083E-57D0-4C45-8998-E6F08D521F23}" type="parTrans" cxnId="{3566253D-3E1E-41B1-A64B-1D398167A092}">
      <dgm:prSet/>
      <dgm:spPr/>
      <dgm:t>
        <a:bodyPr/>
        <a:lstStyle/>
        <a:p>
          <a:endParaRPr lang="en-US"/>
        </a:p>
      </dgm:t>
    </dgm:pt>
    <dgm:pt modelId="{FEFD39C1-6C0D-40F1-9002-DE87BCB2BE66}" type="sibTrans" cxnId="{3566253D-3E1E-41B1-A64B-1D398167A092}">
      <dgm:prSet/>
      <dgm:spPr/>
      <dgm:t>
        <a:bodyPr/>
        <a:lstStyle/>
        <a:p>
          <a:endParaRPr lang="en-US"/>
        </a:p>
      </dgm:t>
    </dgm:pt>
    <dgm:pt modelId="{484AD2C8-C35E-4241-8207-4ACA8697C319}">
      <dgm:prSet phldrT="[Text]" phldr="0"/>
      <dgm:spPr/>
      <dgm:t>
        <a:bodyPr/>
        <a:lstStyle/>
        <a:p>
          <a:r>
            <a:rPr lang="en-US" dirty="0"/>
            <a:t>“Keep doing [behavior / strength], it will help you with [next goal / target behavior].” Close with affirmation or praise.</a:t>
          </a:r>
        </a:p>
      </dgm:t>
    </dgm:pt>
    <dgm:pt modelId="{436D1A4F-E104-44FB-8A3E-98CA2B913BDD}" type="parTrans" cxnId="{D8F103D3-204A-432D-8C4E-230CB20FA894}">
      <dgm:prSet/>
      <dgm:spPr/>
      <dgm:t>
        <a:bodyPr/>
        <a:lstStyle/>
        <a:p>
          <a:endParaRPr lang="en-US"/>
        </a:p>
      </dgm:t>
    </dgm:pt>
    <dgm:pt modelId="{9CAD54DE-0532-4142-9FE9-D586A6977948}" type="sibTrans" cxnId="{D8F103D3-204A-432D-8C4E-230CB20FA894}">
      <dgm:prSet/>
      <dgm:spPr/>
      <dgm:t>
        <a:bodyPr/>
        <a:lstStyle/>
        <a:p>
          <a:endParaRPr lang="en-US"/>
        </a:p>
      </dgm:t>
    </dgm:pt>
    <dgm:pt modelId="{3F8DDCFC-82F2-4702-B943-9BB51E5B0A99}">
      <dgm:prSet phldrT="[Text]"/>
      <dgm:spPr/>
      <dgm:t>
        <a:bodyPr/>
        <a:lstStyle/>
        <a:p>
          <a:r>
            <a:rPr lang="en-US" dirty="0"/>
            <a:t> “I want to really acknowledge [goal]. Before you, [prior pattern or obstacle overcome]. This time you [new behavior]. You did this by [behavior].”</a:t>
          </a:r>
        </a:p>
      </dgm:t>
    </dgm:pt>
    <dgm:pt modelId="{AF856668-E374-4CF8-949D-A1E860A2FA90}" type="parTrans" cxnId="{C4B5098B-A3EA-4F42-8839-D0BF46E18D55}">
      <dgm:prSet/>
      <dgm:spPr/>
      <dgm:t>
        <a:bodyPr/>
        <a:lstStyle/>
        <a:p>
          <a:endParaRPr lang="en-US"/>
        </a:p>
      </dgm:t>
    </dgm:pt>
    <dgm:pt modelId="{F5B51D98-3ED6-4EA6-B6A9-BED29C389BD2}" type="sibTrans" cxnId="{C4B5098B-A3EA-4F42-8839-D0BF46E18D55}">
      <dgm:prSet/>
      <dgm:spPr/>
      <dgm:t>
        <a:bodyPr/>
        <a:lstStyle/>
        <a:p>
          <a:endParaRPr lang="en-US"/>
        </a:p>
      </dgm:t>
    </dgm:pt>
    <dgm:pt modelId="{2EB06B21-28A8-47B8-A550-252001119427}">
      <dgm:prSet phldrT="[Text]" phldr="0"/>
      <dgm:spPr/>
      <dgm:t>
        <a:bodyPr/>
        <a:lstStyle/>
        <a:p>
          <a:r>
            <a:rPr lang="en-US" dirty="0"/>
            <a:t> Give reflection on participant’s response</a:t>
          </a:r>
        </a:p>
      </dgm:t>
    </dgm:pt>
    <dgm:pt modelId="{47FF70E9-98FC-41D0-AA46-90C17D50396D}" type="parTrans" cxnId="{FCA2A45C-C4CD-4E5B-8FA2-D7729B5F63CD}">
      <dgm:prSet/>
      <dgm:spPr/>
      <dgm:t>
        <a:bodyPr/>
        <a:lstStyle/>
        <a:p>
          <a:endParaRPr lang="en-US"/>
        </a:p>
      </dgm:t>
    </dgm:pt>
    <dgm:pt modelId="{0F2C9D43-D350-46CA-BC56-99521AC98D2A}" type="sibTrans" cxnId="{FCA2A45C-C4CD-4E5B-8FA2-D7729B5F63CD}">
      <dgm:prSet/>
      <dgm:spPr/>
      <dgm:t>
        <a:bodyPr/>
        <a:lstStyle/>
        <a:p>
          <a:endParaRPr lang="en-US"/>
        </a:p>
      </dgm:t>
    </dgm:pt>
    <dgm:pt modelId="{A06B8E72-C169-44A8-9ED2-6C692EF36DD6}" type="pres">
      <dgm:prSet presAssocID="{CA5A7D16-80D5-481D-BDF4-C222B55B8BE7}" presName="linearFlow" presStyleCnt="0">
        <dgm:presLayoutVars>
          <dgm:dir/>
          <dgm:animLvl val="lvl"/>
          <dgm:resizeHandles val="exact"/>
        </dgm:presLayoutVars>
      </dgm:prSet>
      <dgm:spPr/>
    </dgm:pt>
    <dgm:pt modelId="{89BDA549-F996-4945-9581-902081E3F5D1}" type="pres">
      <dgm:prSet presAssocID="{69059648-C6C6-4DE0-A50C-011F88BC3F09}" presName="composite" presStyleCnt="0"/>
      <dgm:spPr/>
    </dgm:pt>
    <dgm:pt modelId="{61CD461A-25C6-45F6-B4A7-3B1734D1ABA2}" type="pres">
      <dgm:prSet presAssocID="{69059648-C6C6-4DE0-A50C-011F88BC3F09}" presName="parTx" presStyleLbl="node1" presStyleIdx="0" presStyleCnt="5">
        <dgm:presLayoutVars>
          <dgm:chMax val="0"/>
          <dgm:chPref val="0"/>
          <dgm:bulletEnabled val="1"/>
        </dgm:presLayoutVars>
      </dgm:prSet>
      <dgm:spPr/>
    </dgm:pt>
    <dgm:pt modelId="{2542E0C1-C0CE-4998-B65B-2E482A8A7B6B}" type="pres">
      <dgm:prSet presAssocID="{69059648-C6C6-4DE0-A50C-011F88BC3F09}" presName="parSh" presStyleLbl="node1" presStyleIdx="0" presStyleCnt="5"/>
      <dgm:spPr/>
    </dgm:pt>
    <dgm:pt modelId="{C83937B7-E483-4BAD-8E37-B03F3A48002E}" type="pres">
      <dgm:prSet presAssocID="{69059648-C6C6-4DE0-A50C-011F88BC3F09}" presName="desTx" presStyleLbl="fgAcc1" presStyleIdx="0" presStyleCnt="5">
        <dgm:presLayoutVars>
          <dgm:bulletEnabled val="1"/>
        </dgm:presLayoutVars>
      </dgm:prSet>
      <dgm:spPr/>
    </dgm:pt>
    <dgm:pt modelId="{4346479C-2AB7-44C9-98A6-B98B098F1709}" type="pres">
      <dgm:prSet presAssocID="{F2A9DB6D-838C-4C4E-9118-7FA0407C5114}" presName="sibTrans" presStyleLbl="sibTrans2D1" presStyleIdx="0" presStyleCnt="4"/>
      <dgm:spPr/>
    </dgm:pt>
    <dgm:pt modelId="{FD90BF36-4966-4242-BC4B-917B2E743BE3}" type="pres">
      <dgm:prSet presAssocID="{F2A9DB6D-838C-4C4E-9118-7FA0407C5114}" presName="connTx" presStyleLbl="sibTrans2D1" presStyleIdx="0" presStyleCnt="4"/>
      <dgm:spPr/>
    </dgm:pt>
    <dgm:pt modelId="{CD0F641D-F238-4ADC-A0DD-5C1A5C9DDD47}" type="pres">
      <dgm:prSet presAssocID="{D3A918B8-2728-4D62-8950-F715324F63A8}" presName="composite" presStyleCnt="0"/>
      <dgm:spPr/>
    </dgm:pt>
    <dgm:pt modelId="{2BB6A15B-1B13-4855-BA1C-351B4CE6E466}" type="pres">
      <dgm:prSet presAssocID="{D3A918B8-2728-4D62-8950-F715324F63A8}" presName="parTx" presStyleLbl="node1" presStyleIdx="0" presStyleCnt="5">
        <dgm:presLayoutVars>
          <dgm:chMax val="0"/>
          <dgm:chPref val="0"/>
          <dgm:bulletEnabled val="1"/>
        </dgm:presLayoutVars>
      </dgm:prSet>
      <dgm:spPr/>
    </dgm:pt>
    <dgm:pt modelId="{88E04A44-83FE-48F9-AE82-300935E1B5BA}" type="pres">
      <dgm:prSet presAssocID="{D3A918B8-2728-4D62-8950-F715324F63A8}" presName="parSh" presStyleLbl="node1" presStyleIdx="1" presStyleCnt="5"/>
      <dgm:spPr/>
    </dgm:pt>
    <dgm:pt modelId="{DEE6E42C-DBD8-4875-9DD4-9651BA6290DD}" type="pres">
      <dgm:prSet presAssocID="{D3A918B8-2728-4D62-8950-F715324F63A8}" presName="desTx" presStyleLbl="fgAcc1" presStyleIdx="1" presStyleCnt="5">
        <dgm:presLayoutVars>
          <dgm:bulletEnabled val="1"/>
        </dgm:presLayoutVars>
      </dgm:prSet>
      <dgm:spPr/>
    </dgm:pt>
    <dgm:pt modelId="{058A708D-0CFD-40E0-8E14-C86850D78966}" type="pres">
      <dgm:prSet presAssocID="{706318D0-A121-4E1E-ADD2-8D0DE36B6F85}" presName="sibTrans" presStyleLbl="sibTrans2D1" presStyleIdx="1" presStyleCnt="4"/>
      <dgm:spPr/>
    </dgm:pt>
    <dgm:pt modelId="{9BF399B4-1C76-4AB9-9972-460143FE7945}" type="pres">
      <dgm:prSet presAssocID="{706318D0-A121-4E1E-ADD2-8D0DE36B6F85}" presName="connTx" presStyleLbl="sibTrans2D1" presStyleIdx="1" presStyleCnt="4"/>
      <dgm:spPr/>
    </dgm:pt>
    <dgm:pt modelId="{9ABDD5BB-0E43-432E-AEDD-E47F23B1A616}" type="pres">
      <dgm:prSet presAssocID="{9A7D5629-469D-49E1-AB3D-876841FF4233}" presName="composite" presStyleCnt="0"/>
      <dgm:spPr/>
    </dgm:pt>
    <dgm:pt modelId="{5F7ADF47-B2F0-4987-AEF6-84E738FC90F0}" type="pres">
      <dgm:prSet presAssocID="{9A7D5629-469D-49E1-AB3D-876841FF4233}" presName="parTx" presStyleLbl="node1" presStyleIdx="1" presStyleCnt="5">
        <dgm:presLayoutVars>
          <dgm:chMax val="0"/>
          <dgm:chPref val="0"/>
          <dgm:bulletEnabled val="1"/>
        </dgm:presLayoutVars>
      </dgm:prSet>
      <dgm:spPr/>
    </dgm:pt>
    <dgm:pt modelId="{34952475-68E4-47EA-B8BD-C20F7D26820C}" type="pres">
      <dgm:prSet presAssocID="{9A7D5629-469D-49E1-AB3D-876841FF4233}" presName="parSh" presStyleLbl="node1" presStyleIdx="2" presStyleCnt="5"/>
      <dgm:spPr/>
    </dgm:pt>
    <dgm:pt modelId="{5961095C-04F7-4A5F-9B12-2BCE682BDB89}" type="pres">
      <dgm:prSet presAssocID="{9A7D5629-469D-49E1-AB3D-876841FF4233}" presName="desTx" presStyleLbl="fgAcc1" presStyleIdx="2" presStyleCnt="5">
        <dgm:presLayoutVars>
          <dgm:bulletEnabled val="1"/>
        </dgm:presLayoutVars>
      </dgm:prSet>
      <dgm:spPr/>
    </dgm:pt>
    <dgm:pt modelId="{24EC47EE-2127-4960-9791-928B0A867722}" type="pres">
      <dgm:prSet presAssocID="{5EB643AE-B8F7-4534-838C-DF2A4C101CF1}" presName="sibTrans" presStyleLbl="sibTrans2D1" presStyleIdx="2" presStyleCnt="4"/>
      <dgm:spPr/>
    </dgm:pt>
    <dgm:pt modelId="{B4C06ED4-A69C-4DB3-AB4F-A0562DDDB3E3}" type="pres">
      <dgm:prSet presAssocID="{5EB643AE-B8F7-4534-838C-DF2A4C101CF1}" presName="connTx" presStyleLbl="sibTrans2D1" presStyleIdx="2" presStyleCnt="4"/>
      <dgm:spPr/>
    </dgm:pt>
    <dgm:pt modelId="{A70FDD0B-A57A-479C-9835-FE1CF56E498A}" type="pres">
      <dgm:prSet presAssocID="{DC055712-E20D-48B8-BDA7-924AAB97DE79}" presName="composite" presStyleCnt="0"/>
      <dgm:spPr/>
    </dgm:pt>
    <dgm:pt modelId="{8DE029C9-395B-451B-AC8F-E5401319F7F9}" type="pres">
      <dgm:prSet presAssocID="{DC055712-E20D-48B8-BDA7-924AAB97DE79}" presName="parTx" presStyleLbl="node1" presStyleIdx="2" presStyleCnt="5">
        <dgm:presLayoutVars>
          <dgm:chMax val="0"/>
          <dgm:chPref val="0"/>
          <dgm:bulletEnabled val="1"/>
        </dgm:presLayoutVars>
      </dgm:prSet>
      <dgm:spPr/>
    </dgm:pt>
    <dgm:pt modelId="{043C4DD4-B4E2-4AA0-8E46-D92B54F19A78}" type="pres">
      <dgm:prSet presAssocID="{DC055712-E20D-48B8-BDA7-924AAB97DE79}" presName="parSh" presStyleLbl="node1" presStyleIdx="3" presStyleCnt="5"/>
      <dgm:spPr/>
    </dgm:pt>
    <dgm:pt modelId="{DE806FE1-0980-4B09-8675-A9461A4329D8}" type="pres">
      <dgm:prSet presAssocID="{DC055712-E20D-48B8-BDA7-924AAB97DE79}" presName="desTx" presStyleLbl="fgAcc1" presStyleIdx="3" presStyleCnt="5">
        <dgm:presLayoutVars>
          <dgm:bulletEnabled val="1"/>
        </dgm:presLayoutVars>
      </dgm:prSet>
      <dgm:spPr/>
    </dgm:pt>
    <dgm:pt modelId="{C1C96974-4B11-44FA-B19D-823101909163}" type="pres">
      <dgm:prSet presAssocID="{E35A12B2-9FDA-460E-B602-3A97F7392138}" presName="sibTrans" presStyleLbl="sibTrans2D1" presStyleIdx="3" presStyleCnt="4"/>
      <dgm:spPr/>
    </dgm:pt>
    <dgm:pt modelId="{A32B1209-AD9E-472E-9E7E-A201557C4801}" type="pres">
      <dgm:prSet presAssocID="{E35A12B2-9FDA-460E-B602-3A97F7392138}" presName="connTx" presStyleLbl="sibTrans2D1" presStyleIdx="3" presStyleCnt="4"/>
      <dgm:spPr/>
    </dgm:pt>
    <dgm:pt modelId="{C438B1E7-6202-4CFB-A7E4-0795F9C3ABB5}" type="pres">
      <dgm:prSet presAssocID="{09CE1A44-E6E7-488F-9A76-88A14E0E4D97}" presName="composite" presStyleCnt="0"/>
      <dgm:spPr/>
    </dgm:pt>
    <dgm:pt modelId="{75ADE6BF-DD5B-4568-B0DE-CF1BFADEBE26}" type="pres">
      <dgm:prSet presAssocID="{09CE1A44-E6E7-488F-9A76-88A14E0E4D97}" presName="parTx" presStyleLbl="node1" presStyleIdx="3" presStyleCnt="5">
        <dgm:presLayoutVars>
          <dgm:chMax val="0"/>
          <dgm:chPref val="0"/>
          <dgm:bulletEnabled val="1"/>
        </dgm:presLayoutVars>
      </dgm:prSet>
      <dgm:spPr/>
    </dgm:pt>
    <dgm:pt modelId="{720F9098-7E79-47C1-BBD8-18B59A16A492}" type="pres">
      <dgm:prSet presAssocID="{09CE1A44-E6E7-488F-9A76-88A14E0E4D97}" presName="parSh" presStyleLbl="node1" presStyleIdx="4" presStyleCnt="5"/>
      <dgm:spPr/>
    </dgm:pt>
    <dgm:pt modelId="{A76C27CF-5439-4226-8294-6AF5815A3C29}" type="pres">
      <dgm:prSet presAssocID="{09CE1A44-E6E7-488F-9A76-88A14E0E4D97}" presName="desTx" presStyleLbl="fgAcc1" presStyleIdx="4" presStyleCnt="5">
        <dgm:presLayoutVars>
          <dgm:bulletEnabled val="1"/>
        </dgm:presLayoutVars>
      </dgm:prSet>
      <dgm:spPr/>
    </dgm:pt>
  </dgm:ptLst>
  <dgm:cxnLst>
    <dgm:cxn modelId="{BAAC0C00-1560-4098-A86A-6A3D0E992D85}" type="presOf" srcId="{D3A918B8-2728-4D62-8950-F715324F63A8}" destId="{2BB6A15B-1B13-4855-BA1C-351B4CE6E466}" srcOrd="0" destOrd="0" presId="urn:microsoft.com/office/officeart/2005/8/layout/process3"/>
    <dgm:cxn modelId="{E808FC0D-C923-4BCF-9C02-E70CD0EB9331}" type="presOf" srcId="{D3A918B8-2728-4D62-8950-F715324F63A8}" destId="{88E04A44-83FE-48F9-AE82-300935E1B5BA}" srcOrd="1" destOrd="0" presId="urn:microsoft.com/office/officeart/2005/8/layout/process3"/>
    <dgm:cxn modelId="{0E0F8316-EF05-4917-964E-C164017DEF3B}" type="presOf" srcId="{09CE1A44-E6E7-488F-9A76-88A14E0E4D97}" destId="{720F9098-7E79-47C1-BBD8-18B59A16A492}" srcOrd="1" destOrd="0" presId="urn:microsoft.com/office/officeart/2005/8/layout/process3"/>
    <dgm:cxn modelId="{72CBBD1A-CFDA-4D02-9CA3-C494FCA94040}" srcId="{CA5A7D16-80D5-481D-BDF4-C222B55B8BE7}" destId="{DC055712-E20D-48B8-BDA7-924AAB97DE79}" srcOrd="3" destOrd="0" parTransId="{27E50125-CD7B-4835-86E4-53FF5F9AD8B6}" sibTransId="{E35A12B2-9FDA-460E-B602-3A97F7392138}"/>
    <dgm:cxn modelId="{BCA7F82D-BAB7-4DB1-9222-A2BBE6E93DDE}" type="presOf" srcId="{706318D0-A121-4E1E-ADD2-8D0DE36B6F85}" destId="{058A708D-0CFD-40E0-8E14-C86850D78966}" srcOrd="0" destOrd="0" presId="urn:microsoft.com/office/officeart/2005/8/layout/process3"/>
    <dgm:cxn modelId="{05DB9836-2CC1-4F17-8AD4-FE4316DACB80}" srcId="{69059648-C6C6-4DE0-A50C-011F88BC3F09}" destId="{8183D799-B86D-494B-B40F-968FC47B375F}" srcOrd="0" destOrd="0" parTransId="{6DEE45BC-39D7-4CBB-8C2E-0B3A06FFEABF}" sibTransId="{8BAFE593-FD75-4C07-8F25-D87CC106DA84}"/>
    <dgm:cxn modelId="{3566253D-3E1E-41B1-A64B-1D398167A092}" srcId="{DC055712-E20D-48B8-BDA7-924AAB97DE79}" destId="{E0533200-81A7-4E81-A711-23EF099846BB}" srcOrd="0" destOrd="0" parTransId="{A904083E-57D0-4C45-8998-E6F08D521F23}" sibTransId="{FEFD39C1-6C0D-40F1-9002-DE87BCB2BE66}"/>
    <dgm:cxn modelId="{29FF853D-C027-4C0C-A44B-5DA945E52CFB}" type="presOf" srcId="{F2A9DB6D-838C-4C4E-9118-7FA0407C5114}" destId="{4346479C-2AB7-44C9-98A6-B98B098F1709}" srcOrd="0" destOrd="0" presId="urn:microsoft.com/office/officeart/2005/8/layout/process3"/>
    <dgm:cxn modelId="{FCA2A45C-C4CD-4E5B-8FA2-D7729B5F63CD}" srcId="{DC055712-E20D-48B8-BDA7-924AAB97DE79}" destId="{2EB06B21-28A8-47B8-A550-252001119427}" srcOrd="1" destOrd="0" parTransId="{47FF70E9-98FC-41D0-AA46-90C17D50396D}" sibTransId="{0F2C9D43-D350-46CA-BC56-99521AC98D2A}"/>
    <dgm:cxn modelId="{28A40662-A304-4C63-9B94-3BC658CDA87E}" type="presOf" srcId="{9A7D5629-469D-49E1-AB3D-876841FF4233}" destId="{34952475-68E4-47EA-B8BD-C20F7D26820C}" srcOrd="1" destOrd="0" presId="urn:microsoft.com/office/officeart/2005/8/layout/process3"/>
    <dgm:cxn modelId="{49429942-2DF4-4333-99C6-360CA4C28B09}" srcId="{CA5A7D16-80D5-481D-BDF4-C222B55B8BE7}" destId="{9A7D5629-469D-49E1-AB3D-876841FF4233}" srcOrd="2" destOrd="0" parTransId="{95461735-EED2-451D-B94A-E2D5898C779C}" sibTransId="{5EB643AE-B8F7-4534-838C-DF2A4C101CF1}"/>
    <dgm:cxn modelId="{BD1E3044-7B37-4FA6-8A13-8A81FE8B393E}" type="presOf" srcId="{09CE1A44-E6E7-488F-9A76-88A14E0E4D97}" destId="{75ADE6BF-DD5B-4568-B0DE-CF1BFADEBE26}" srcOrd="0" destOrd="0" presId="urn:microsoft.com/office/officeart/2005/8/layout/process3"/>
    <dgm:cxn modelId="{553D3866-D6B2-48C3-B414-459BE04940A0}" type="presOf" srcId="{5EB643AE-B8F7-4534-838C-DF2A4C101CF1}" destId="{24EC47EE-2127-4960-9791-928B0A867722}" srcOrd="0" destOrd="0" presId="urn:microsoft.com/office/officeart/2005/8/layout/process3"/>
    <dgm:cxn modelId="{B13CDE49-FAEF-4203-B0A4-BF55E403544D}" srcId="{9A7D5629-469D-49E1-AB3D-876841FF4233}" destId="{213A318B-3D5D-4BEA-9F38-114081E4C0B5}" srcOrd="0" destOrd="0" parTransId="{A07960EC-518B-4F46-AB3F-70086667BAD7}" sibTransId="{8B82706B-9BC9-4656-B9A1-26926E014B45}"/>
    <dgm:cxn modelId="{477C2072-DBD2-44D3-9448-6336D1D42D80}" type="presOf" srcId="{8183D799-B86D-494B-B40F-968FC47B375F}" destId="{C83937B7-E483-4BAD-8E37-B03F3A48002E}" srcOrd="0" destOrd="0" presId="urn:microsoft.com/office/officeart/2005/8/layout/process3"/>
    <dgm:cxn modelId="{823F4552-5E1A-4091-8690-F5CAAC19778C}" type="presOf" srcId="{DC055712-E20D-48B8-BDA7-924AAB97DE79}" destId="{043C4DD4-B4E2-4AA0-8E46-D92B54F19A78}" srcOrd="1" destOrd="0" presId="urn:microsoft.com/office/officeart/2005/8/layout/process3"/>
    <dgm:cxn modelId="{01B54174-7CDB-47BF-AEC5-554FAB3A816B}" type="presOf" srcId="{5EB643AE-B8F7-4534-838C-DF2A4C101CF1}" destId="{B4C06ED4-A69C-4DB3-AB4F-A0562DDDB3E3}" srcOrd="1" destOrd="0" presId="urn:microsoft.com/office/officeart/2005/8/layout/process3"/>
    <dgm:cxn modelId="{A4EFF559-A8A7-4073-A1D8-F62A32BE21A8}" type="presOf" srcId="{2EB06B21-28A8-47B8-A550-252001119427}" destId="{DE806FE1-0980-4B09-8675-A9461A4329D8}" srcOrd="0" destOrd="1" presId="urn:microsoft.com/office/officeart/2005/8/layout/process3"/>
    <dgm:cxn modelId="{423DB27A-D2F9-4909-ADF8-8BEFF4F04BE5}" type="presOf" srcId="{E35A12B2-9FDA-460E-B602-3A97F7392138}" destId="{C1C96974-4B11-44FA-B19D-823101909163}" srcOrd="0" destOrd="0" presId="urn:microsoft.com/office/officeart/2005/8/layout/process3"/>
    <dgm:cxn modelId="{C4B5098B-A3EA-4F42-8839-D0BF46E18D55}" srcId="{9A7D5629-469D-49E1-AB3D-876841FF4233}" destId="{3F8DDCFC-82F2-4702-B943-9BB51E5B0A99}" srcOrd="1" destOrd="0" parTransId="{AF856668-E374-4CF8-949D-A1E860A2FA90}" sibTransId="{F5B51D98-3ED6-4EA6-B6A9-BED29C389BD2}"/>
    <dgm:cxn modelId="{AF473F90-BEC5-484D-947E-95BD33D8D57D}" type="presOf" srcId="{F2A9DB6D-838C-4C4E-9118-7FA0407C5114}" destId="{FD90BF36-4966-4242-BC4B-917B2E743BE3}" srcOrd="1" destOrd="0" presId="urn:microsoft.com/office/officeart/2005/8/layout/process3"/>
    <dgm:cxn modelId="{8AEA8791-54EB-41B9-8AB4-B35C323CDBB2}" type="presOf" srcId="{484AD2C8-C35E-4241-8207-4ACA8697C319}" destId="{A76C27CF-5439-4226-8294-6AF5815A3C29}" srcOrd="0" destOrd="0" presId="urn:microsoft.com/office/officeart/2005/8/layout/process3"/>
    <dgm:cxn modelId="{7A646097-4681-4F8F-861D-B0FEF47CCA50}" type="presOf" srcId="{A9973ECC-81D6-4FA9-B679-BBA663762A5A}" destId="{DEE6E42C-DBD8-4875-9DD4-9651BA6290DD}" srcOrd="0" destOrd="0" presId="urn:microsoft.com/office/officeart/2005/8/layout/process3"/>
    <dgm:cxn modelId="{4B79DF97-862C-45C2-A901-A695E989A059}" type="presOf" srcId="{3F8DDCFC-82F2-4702-B943-9BB51E5B0A99}" destId="{5961095C-04F7-4A5F-9B12-2BCE682BDB89}" srcOrd="0" destOrd="1" presId="urn:microsoft.com/office/officeart/2005/8/layout/process3"/>
    <dgm:cxn modelId="{2DA4C398-D012-4B3C-AFC3-B80C224C4F64}" type="presOf" srcId="{9A7D5629-469D-49E1-AB3D-876841FF4233}" destId="{5F7ADF47-B2F0-4987-AEF6-84E738FC90F0}" srcOrd="0" destOrd="0" presId="urn:microsoft.com/office/officeart/2005/8/layout/process3"/>
    <dgm:cxn modelId="{EFD62A9F-D890-4BE7-82F9-7E3C01F08C9A}" type="presOf" srcId="{213A318B-3D5D-4BEA-9F38-114081E4C0B5}" destId="{5961095C-04F7-4A5F-9B12-2BCE682BDB89}" srcOrd="0" destOrd="0" presId="urn:microsoft.com/office/officeart/2005/8/layout/process3"/>
    <dgm:cxn modelId="{F179FAA7-8514-4B70-B5E1-FDD7082F82FE}" type="presOf" srcId="{706318D0-A121-4E1E-ADD2-8D0DE36B6F85}" destId="{9BF399B4-1C76-4AB9-9972-460143FE7945}" srcOrd="1" destOrd="0" presId="urn:microsoft.com/office/officeart/2005/8/layout/process3"/>
    <dgm:cxn modelId="{A580E9AF-5349-4C04-96A8-335F045C184B}" srcId="{CA5A7D16-80D5-481D-BDF4-C222B55B8BE7}" destId="{09CE1A44-E6E7-488F-9A76-88A14E0E4D97}" srcOrd="4" destOrd="0" parTransId="{64C31DEA-B705-42C5-B8FA-1452A301C2D0}" sibTransId="{2D98F6CE-47CF-43F3-BC06-75E1B5A3D1A2}"/>
    <dgm:cxn modelId="{9AFEB9C4-F43D-4A47-9C00-26B4297F4490}" type="presOf" srcId="{DC055712-E20D-48B8-BDA7-924AAB97DE79}" destId="{8DE029C9-395B-451B-AC8F-E5401319F7F9}" srcOrd="0" destOrd="0" presId="urn:microsoft.com/office/officeart/2005/8/layout/process3"/>
    <dgm:cxn modelId="{9BEE86C5-9EB3-4A71-99E5-0D7AD429A812}" type="presOf" srcId="{69059648-C6C6-4DE0-A50C-011F88BC3F09}" destId="{61CD461A-25C6-45F6-B4A7-3B1734D1ABA2}" srcOrd="0" destOrd="0" presId="urn:microsoft.com/office/officeart/2005/8/layout/process3"/>
    <dgm:cxn modelId="{D8F103D3-204A-432D-8C4E-230CB20FA894}" srcId="{09CE1A44-E6E7-488F-9A76-88A14E0E4D97}" destId="{484AD2C8-C35E-4241-8207-4ACA8697C319}" srcOrd="0" destOrd="0" parTransId="{436D1A4F-E104-44FB-8A3E-98CA2B913BDD}" sibTransId="{9CAD54DE-0532-4142-9FE9-D586A6977948}"/>
    <dgm:cxn modelId="{BD1855D7-812E-4B32-8A4E-927AA5C5BC89}" srcId="{CA5A7D16-80D5-481D-BDF4-C222B55B8BE7}" destId="{D3A918B8-2728-4D62-8950-F715324F63A8}" srcOrd="1" destOrd="0" parTransId="{41E5E7D0-025D-4862-ACD8-B094656B2BCB}" sibTransId="{706318D0-A121-4E1E-ADD2-8D0DE36B6F85}"/>
    <dgm:cxn modelId="{9D9322EA-9F2A-418A-B488-197B347ACB27}" type="presOf" srcId="{69059648-C6C6-4DE0-A50C-011F88BC3F09}" destId="{2542E0C1-C0CE-4998-B65B-2E482A8A7B6B}" srcOrd="1" destOrd="0" presId="urn:microsoft.com/office/officeart/2005/8/layout/process3"/>
    <dgm:cxn modelId="{745B02EB-912F-4E1F-AFD6-9F4BD1FD3343}" srcId="{D3A918B8-2728-4D62-8950-F715324F63A8}" destId="{A9973ECC-81D6-4FA9-B679-BBA663762A5A}" srcOrd="0" destOrd="0" parTransId="{2C865FA9-4B60-45EE-B605-0347F3C5426C}" sibTransId="{AE13FD49-586B-4D39-B9B0-09713C3702D8}"/>
    <dgm:cxn modelId="{56B127EF-3EB5-4914-B4C9-069D140041F1}" type="presOf" srcId="{E0533200-81A7-4E81-A711-23EF099846BB}" destId="{DE806FE1-0980-4B09-8675-A9461A4329D8}" srcOrd="0" destOrd="0" presId="urn:microsoft.com/office/officeart/2005/8/layout/process3"/>
    <dgm:cxn modelId="{004099F4-8559-4B82-85B6-10A469E85D12}" type="presOf" srcId="{E35A12B2-9FDA-460E-B602-3A97F7392138}" destId="{A32B1209-AD9E-472E-9E7E-A201557C4801}" srcOrd="1" destOrd="0" presId="urn:microsoft.com/office/officeart/2005/8/layout/process3"/>
    <dgm:cxn modelId="{726033F6-95E8-44CD-AAA3-9C93B5E9FA75}" srcId="{CA5A7D16-80D5-481D-BDF4-C222B55B8BE7}" destId="{69059648-C6C6-4DE0-A50C-011F88BC3F09}" srcOrd="0" destOrd="0" parTransId="{0D1D7DAC-D435-45D0-8DA8-E61C8110CB40}" sibTransId="{F2A9DB6D-838C-4C4E-9118-7FA0407C5114}"/>
    <dgm:cxn modelId="{F21E41FA-A2D5-46FD-8768-2FC17DF85340}" type="presOf" srcId="{CA5A7D16-80D5-481D-BDF4-C222B55B8BE7}" destId="{A06B8E72-C169-44A8-9ED2-6C692EF36DD6}" srcOrd="0" destOrd="0" presId="urn:microsoft.com/office/officeart/2005/8/layout/process3"/>
    <dgm:cxn modelId="{D9088DD9-605E-4884-800B-97CF64765E88}" type="presParOf" srcId="{A06B8E72-C169-44A8-9ED2-6C692EF36DD6}" destId="{89BDA549-F996-4945-9581-902081E3F5D1}" srcOrd="0" destOrd="0" presId="urn:microsoft.com/office/officeart/2005/8/layout/process3"/>
    <dgm:cxn modelId="{83D70D95-CD73-4C2B-AA69-D1223538A22A}" type="presParOf" srcId="{89BDA549-F996-4945-9581-902081E3F5D1}" destId="{61CD461A-25C6-45F6-B4A7-3B1734D1ABA2}" srcOrd="0" destOrd="0" presId="urn:microsoft.com/office/officeart/2005/8/layout/process3"/>
    <dgm:cxn modelId="{562D62E5-DCE7-47B6-A5DA-7BDFE174A650}" type="presParOf" srcId="{89BDA549-F996-4945-9581-902081E3F5D1}" destId="{2542E0C1-C0CE-4998-B65B-2E482A8A7B6B}" srcOrd="1" destOrd="0" presId="urn:microsoft.com/office/officeart/2005/8/layout/process3"/>
    <dgm:cxn modelId="{EFEBD417-53C5-49DD-AD01-2B20739A5AB2}" type="presParOf" srcId="{89BDA549-F996-4945-9581-902081E3F5D1}" destId="{C83937B7-E483-4BAD-8E37-B03F3A48002E}" srcOrd="2" destOrd="0" presId="urn:microsoft.com/office/officeart/2005/8/layout/process3"/>
    <dgm:cxn modelId="{D5FAD5CB-47B4-4C0D-ABF5-313C502E4ED0}" type="presParOf" srcId="{A06B8E72-C169-44A8-9ED2-6C692EF36DD6}" destId="{4346479C-2AB7-44C9-98A6-B98B098F1709}" srcOrd="1" destOrd="0" presId="urn:microsoft.com/office/officeart/2005/8/layout/process3"/>
    <dgm:cxn modelId="{0B87C34D-A065-4C79-ABF5-07D9EE1E5FAC}" type="presParOf" srcId="{4346479C-2AB7-44C9-98A6-B98B098F1709}" destId="{FD90BF36-4966-4242-BC4B-917B2E743BE3}" srcOrd="0" destOrd="0" presId="urn:microsoft.com/office/officeart/2005/8/layout/process3"/>
    <dgm:cxn modelId="{0B0E68D1-7257-44BE-AA5C-0A68933109B8}" type="presParOf" srcId="{A06B8E72-C169-44A8-9ED2-6C692EF36DD6}" destId="{CD0F641D-F238-4ADC-A0DD-5C1A5C9DDD47}" srcOrd="2" destOrd="0" presId="urn:microsoft.com/office/officeart/2005/8/layout/process3"/>
    <dgm:cxn modelId="{BB10390E-3540-4BA0-97F5-45F69CEE1EBD}" type="presParOf" srcId="{CD0F641D-F238-4ADC-A0DD-5C1A5C9DDD47}" destId="{2BB6A15B-1B13-4855-BA1C-351B4CE6E466}" srcOrd="0" destOrd="0" presId="urn:microsoft.com/office/officeart/2005/8/layout/process3"/>
    <dgm:cxn modelId="{90AC2356-5E58-440B-A7B2-7FF0F0A9366D}" type="presParOf" srcId="{CD0F641D-F238-4ADC-A0DD-5C1A5C9DDD47}" destId="{88E04A44-83FE-48F9-AE82-300935E1B5BA}" srcOrd="1" destOrd="0" presId="urn:microsoft.com/office/officeart/2005/8/layout/process3"/>
    <dgm:cxn modelId="{3057C88C-4587-4C2A-98F9-9EA9C1609154}" type="presParOf" srcId="{CD0F641D-F238-4ADC-A0DD-5C1A5C9DDD47}" destId="{DEE6E42C-DBD8-4875-9DD4-9651BA6290DD}" srcOrd="2" destOrd="0" presId="urn:microsoft.com/office/officeart/2005/8/layout/process3"/>
    <dgm:cxn modelId="{B126354A-0331-40AD-8D2D-986B6FF10FFC}" type="presParOf" srcId="{A06B8E72-C169-44A8-9ED2-6C692EF36DD6}" destId="{058A708D-0CFD-40E0-8E14-C86850D78966}" srcOrd="3" destOrd="0" presId="urn:microsoft.com/office/officeart/2005/8/layout/process3"/>
    <dgm:cxn modelId="{4844306F-F78A-4416-BB73-77E407E25FED}" type="presParOf" srcId="{058A708D-0CFD-40E0-8E14-C86850D78966}" destId="{9BF399B4-1C76-4AB9-9972-460143FE7945}" srcOrd="0" destOrd="0" presId="urn:microsoft.com/office/officeart/2005/8/layout/process3"/>
    <dgm:cxn modelId="{85CA74B3-1395-4939-8E1D-F4817A5E9D0B}" type="presParOf" srcId="{A06B8E72-C169-44A8-9ED2-6C692EF36DD6}" destId="{9ABDD5BB-0E43-432E-AEDD-E47F23B1A616}" srcOrd="4" destOrd="0" presId="urn:microsoft.com/office/officeart/2005/8/layout/process3"/>
    <dgm:cxn modelId="{D6D70266-C02C-4192-94D9-C023DDA4E0F0}" type="presParOf" srcId="{9ABDD5BB-0E43-432E-AEDD-E47F23B1A616}" destId="{5F7ADF47-B2F0-4987-AEF6-84E738FC90F0}" srcOrd="0" destOrd="0" presId="urn:microsoft.com/office/officeart/2005/8/layout/process3"/>
    <dgm:cxn modelId="{A570944B-5A71-483F-B679-4DF75B823660}" type="presParOf" srcId="{9ABDD5BB-0E43-432E-AEDD-E47F23B1A616}" destId="{34952475-68E4-47EA-B8BD-C20F7D26820C}" srcOrd="1" destOrd="0" presId="urn:microsoft.com/office/officeart/2005/8/layout/process3"/>
    <dgm:cxn modelId="{C1A798FE-5EEC-4AE2-BB2C-5A55D143D403}" type="presParOf" srcId="{9ABDD5BB-0E43-432E-AEDD-E47F23B1A616}" destId="{5961095C-04F7-4A5F-9B12-2BCE682BDB89}" srcOrd="2" destOrd="0" presId="urn:microsoft.com/office/officeart/2005/8/layout/process3"/>
    <dgm:cxn modelId="{4DE5E4BF-9A29-40CD-9ADF-C4A843D0187E}" type="presParOf" srcId="{A06B8E72-C169-44A8-9ED2-6C692EF36DD6}" destId="{24EC47EE-2127-4960-9791-928B0A867722}" srcOrd="5" destOrd="0" presId="urn:microsoft.com/office/officeart/2005/8/layout/process3"/>
    <dgm:cxn modelId="{53351668-9475-46C2-81BF-479CEA6AED0A}" type="presParOf" srcId="{24EC47EE-2127-4960-9791-928B0A867722}" destId="{B4C06ED4-A69C-4DB3-AB4F-A0562DDDB3E3}" srcOrd="0" destOrd="0" presId="urn:microsoft.com/office/officeart/2005/8/layout/process3"/>
    <dgm:cxn modelId="{116F0EC8-338D-4904-97FF-E06F4205F8BB}" type="presParOf" srcId="{A06B8E72-C169-44A8-9ED2-6C692EF36DD6}" destId="{A70FDD0B-A57A-479C-9835-FE1CF56E498A}" srcOrd="6" destOrd="0" presId="urn:microsoft.com/office/officeart/2005/8/layout/process3"/>
    <dgm:cxn modelId="{5F1053F9-2058-4CED-AB00-1743AB96D4BD}" type="presParOf" srcId="{A70FDD0B-A57A-479C-9835-FE1CF56E498A}" destId="{8DE029C9-395B-451B-AC8F-E5401319F7F9}" srcOrd="0" destOrd="0" presId="urn:microsoft.com/office/officeart/2005/8/layout/process3"/>
    <dgm:cxn modelId="{54B1BAFF-CD7A-44F1-B22E-7C87FD890EC4}" type="presParOf" srcId="{A70FDD0B-A57A-479C-9835-FE1CF56E498A}" destId="{043C4DD4-B4E2-4AA0-8E46-D92B54F19A78}" srcOrd="1" destOrd="0" presId="urn:microsoft.com/office/officeart/2005/8/layout/process3"/>
    <dgm:cxn modelId="{453E4568-8AE6-4E33-8E82-167E50D28C44}" type="presParOf" srcId="{A70FDD0B-A57A-479C-9835-FE1CF56E498A}" destId="{DE806FE1-0980-4B09-8675-A9461A4329D8}" srcOrd="2" destOrd="0" presId="urn:microsoft.com/office/officeart/2005/8/layout/process3"/>
    <dgm:cxn modelId="{FAF5D8FC-1A9D-40AF-A896-B7086383233C}" type="presParOf" srcId="{A06B8E72-C169-44A8-9ED2-6C692EF36DD6}" destId="{C1C96974-4B11-44FA-B19D-823101909163}" srcOrd="7" destOrd="0" presId="urn:microsoft.com/office/officeart/2005/8/layout/process3"/>
    <dgm:cxn modelId="{720DDEBF-EAC7-44D6-8CE0-B051B08AE49A}" type="presParOf" srcId="{C1C96974-4B11-44FA-B19D-823101909163}" destId="{A32B1209-AD9E-472E-9E7E-A201557C4801}" srcOrd="0" destOrd="0" presId="urn:microsoft.com/office/officeart/2005/8/layout/process3"/>
    <dgm:cxn modelId="{87F68AEE-6AD4-4A24-9818-EEB2E9929CB5}" type="presParOf" srcId="{A06B8E72-C169-44A8-9ED2-6C692EF36DD6}" destId="{C438B1E7-6202-4CFB-A7E4-0795F9C3ABB5}" srcOrd="8" destOrd="0" presId="urn:microsoft.com/office/officeart/2005/8/layout/process3"/>
    <dgm:cxn modelId="{7F4A4632-9D88-4647-BCB0-7C51C7C4E4AF}" type="presParOf" srcId="{C438B1E7-6202-4CFB-A7E4-0795F9C3ABB5}" destId="{75ADE6BF-DD5B-4568-B0DE-CF1BFADEBE26}" srcOrd="0" destOrd="0" presId="urn:microsoft.com/office/officeart/2005/8/layout/process3"/>
    <dgm:cxn modelId="{ECEC8959-D027-4A19-8E55-B998CC8B20A1}" type="presParOf" srcId="{C438B1E7-6202-4CFB-A7E4-0795F9C3ABB5}" destId="{720F9098-7E79-47C1-BBD8-18B59A16A492}" srcOrd="1" destOrd="0" presId="urn:microsoft.com/office/officeart/2005/8/layout/process3"/>
    <dgm:cxn modelId="{8ABF60A1-FA96-4043-8F09-7EED1885418D}" type="presParOf" srcId="{C438B1E7-6202-4CFB-A7E4-0795F9C3ABB5}" destId="{A76C27CF-5439-4226-8294-6AF5815A3C29}"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A8B6C2-DDE1-431A-A4D7-E395388162D5}" type="doc">
      <dgm:prSet loTypeId="urn:microsoft.com/office/officeart/2005/8/layout/arrow2" loCatId="process" qsTypeId="urn:microsoft.com/office/officeart/2005/8/quickstyle/simple1#4" qsCatId="simple" csTypeId="urn:microsoft.com/office/officeart/2005/8/colors/accent1_2#4" csCatId="accent1" phldr="1"/>
      <dgm:spPr/>
      <dgm:t>
        <a:bodyPr/>
        <a:lstStyle/>
        <a:p>
          <a:endParaRPr lang="en-US"/>
        </a:p>
      </dgm:t>
    </dgm:pt>
    <dgm:pt modelId="{3B90E955-5111-4EC0-8F3B-5F5C25B6DFB3}">
      <dgm:prSet phldrT="[Text]" phldr="0"/>
      <dgm:spPr/>
      <dgm:t>
        <a:bodyPr/>
        <a:lstStyle/>
        <a:p>
          <a:r>
            <a:rPr lang="en-US" dirty="0"/>
            <a:t>Focus</a:t>
          </a:r>
        </a:p>
      </dgm:t>
    </dgm:pt>
    <dgm:pt modelId="{6B365DAF-F559-4235-A2FA-4C6C8C35C11B}" type="parTrans" cxnId="{BF7D115E-F537-4CC4-9CCB-A789AEBF81ED}">
      <dgm:prSet/>
      <dgm:spPr/>
      <dgm:t>
        <a:bodyPr/>
        <a:lstStyle/>
        <a:p>
          <a:endParaRPr lang="en-US"/>
        </a:p>
      </dgm:t>
    </dgm:pt>
    <dgm:pt modelId="{835E4338-8F11-4DE4-9DAB-F53BC00BD2A5}" type="sibTrans" cxnId="{BF7D115E-F537-4CC4-9CCB-A789AEBF81ED}">
      <dgm:prSet/>
      <dgm:spPr/>
      <dgm:t>
        <a:bodyPr/>
        <a:lstStyle/>
        <a:p>
          <a:endParaRPr lang="en-US"/>
        </a:p>
      </dgm:t>
    </dgm:pt>
    <dgm:pt modelId="{6C3873FB-16A3-4AD0-B649-7154C892E44C}">
      <dgm:prSet phldrT="[Text]" phldr="0"/>
      <dgm:spPr/>
      <dgm:t>
        <a:bodyPr/>
        <a:lstStyle/>
        <a:p>
          <a:r>
            <a:rPr lang="en-US" dirty="0"/>
            <a:t>Understand</a:t>
          </a:r>
        </a:p>
      </dgm:t>
    </dgm:pt>
    <dgm:pt modelId="{0C08A9E3-37CB-4F85-B0B2-8DA953843F3C}" type="parTrans" cxnId="{05797DB9-87C7-48C5-A6D1-D57EDEB1CE74}">
      <dgm:prSet/>
      <dgm:spPr/>
      <dgm:t>
        <a:bodyPr/>
        <a:lstStyle/>
        <a:p>
          <a:endParaRPr lang="en-US"/>
        </a:p>
      </dgm:t>
    </dgm:pt>
    <dgm:pt modelId="{7E6F3E24-8EA7-4F76-B118-54DB678F17E8}" type="sibTrans" cxnId="{05797DB9-87C7-48C5-A6D1-D57EDEB1CE74}">
      <dgm:prSet/>
      <dgm:spPr/>
      <dgm:t>
        <a:bodyPr/>
        <a:lstStyle/>
        <a:p>
          <a:endParaRPr lang="en-US"/>
        </a:p>
      </dgm:t>
    </dgm:pt>
    <dgm:pt modelId="{66FB39C9-3C93-4F5C-8E3E-E8DD0E25243C}">
      <dgm:prSet phldrT="[Text]" phldr="0"/>
      <dgm:spPr/>
      <dgm:t>
        <a:bodyPr/>
        <a:lstStyle/>
        <a:p>
          <a:r>
            <a:rPr lang="en-US" dirty="0"/>
            <a:t>Address</a:t>
          </a:r>
        </a:p>
      </dgm:t>
    </dgm:pt>
    <dgm:pt modelId="{981383FE-6428-45F7-A0DA-8086843C5742}" type="parTrans" cxnId="{3FB2B41A-6F62-4C42-9F43-46D4693D2EF4}">
      <dgm:prSet/>
      <dgm:spPr/>
      <dgm:t>
        <a:bodyPr/>
        <a:lstStyle/>
        <a:p>
          <a:endParaRPr lang="en-US"/>
        </a:p>
      </dgm:t>
    </dgm:pt>
    <dgm:pt modelId="{A8A0FF61-52F3-4831-B4F3-59C5F70C4479}" type="sibTrans" cxnId="{3FB2B41A-6F62-4C42-9F43-46D4693D2EF4}">
      <dgm:prSet/>
      <dgm:spPr/>
      <dgm:t>
        <a:bodyPr/>
        <a:lstStyle/>
        <a:p>
          <a:endParaRPr lang="en-US"/>
        </a:p>
      </dgm:t>
    </dgm:pt>
    <dgm:pt modelId="{4D3471BA-C7D6-4D44-9C5D-9FF9CC996840}">
      <dgm:prSet phldrT="[Text]" phldr="0"/>
      <dgm:spPr/>
      <dgm:t>
        <a:bodyPr/>
        <a:lstStyle/>
        <a:p>
          <a:r>
            <a:rPr lang="en-US" dirty="0"/>
            <a:t>Connect</a:t>
          </a:r>
        </a:p>
      </dgm:t>
    </dgm:pt>
    <dgm:pt modelId="{CC2E885C-F877-4EE1-94F0-ECBA504A5E7A}" type="parTrans" cxnId="{DF9B53D0-64CE-4BB8-A8E8-0F71EEBD9745}">
      <dgm:prSet/>
      <dgm:spPr/>
      <dgm:t>
        <a:bodyPr/>
        <a:lstStyle/>
        <a:p>
          <a:endParaRPr lang="en-US"/>
        </a:p>
      </dgm:t>
    </dgm:pt>
    <dgm:pt modelId="{9B52B528-DE2B-47EA-A99C-ED5B83077F61}" type="sibTrans" cxnId="{DF9B53D0-64CE-4BB8-A8E8-0F71EEBD9745}">
      <dgm:prSet/>
      <dgm:spPr/>
      <dgm:t>
        <a:bodyPr/>
        <a:lstStyle/>
        <a:p>
          <a:endParaRPr lang="en-US"/>
        </a:p>
      </dgm:t>
    </dgm:pt>
    <dgm:pt modelId="{CF63FFB4-766C-45EF-A715-1EEFC4918DFD}">
      <dgm:prSet phldrT="[Text]" phldr="0"/>
      <dgm:spPr/>
      <dgm:t>
        <a:bodyPr/>
        <a:lstStyle/>
        <a:p>
          <a:r>
            <a:rPr lang="en-US" dirty="0"/>
            <a:t>Plan</a:t>
          </a:r>
        </a:p>
      </dgm:t>
    </dgm:pt>
    <dgm:pt modelId="{A6F8E0DD-2BB1-4D66-9926-F8A860BC23A7}" type="parTrans" cxnId="{CA60BB95-E9EF-4C1D-B0DA-33C9FD4A28A8}">
      <dgm:prSet/>
      <dgm:spPr/>
      <dgm:t>
        <a:bodyPr/>
        <a:lstStyle/>
        <a:p>
          <a:endParaRPr lang="en-US"/>
        </a:p>
      </dgm:t>
    </dgm:pt>
    <dgm:pt modelId="{76A6033E-A113-40E9-80EF-BDC3D1CA9ECC}" type="sibTrans" cxnId="{CA60BB95-E9EF-4C1D-B0DA-33C9FD4A28A8}">
      <dgm:prSet/>
      <dgm:spPr/>
      <dgm:t>
        <a:bodyPr/>
        <a:lstStyle/>
        <a:p>
          <a:endParaRPr lang="en-US"/>
        </a:p>
      </dgm:t>
    </dgm:pt>
    <dgm:pt modelId="{EF06625A-0EB9-423B-8574-3D540A73C808}" type="pres">
      <dgm:prSet presAssocID="{23A8B6C2-DDE1-431A-A4D7-E395388162D5}" presName="arrowDiagram" presStyleCnt="0">
        <dgm:presLayoutVars>
          <dgm:chMax val="5"/>
          <dgm:dir/>
          <dgm:resizeHandles val="exact"/>
        </dgm:presLayoutVars>
      </dgm:prSet>
      <dgm:spPr/>
    </dgm:pt>
    <dgm:pt modelId="{56A830EF-A612-4B5C-BA6F-3A367FD3C5CC}" type="pres">
      <dgm:prSet presAssocID="{23A8B6C2-DDE1-431A-A4D7-E395388162D5}" presName="arrow" presStyleLbl="bgShp" presStyleIdx="0" presStyleCnt="1" custLinFactNeighborX="-10407" custLinFactNeighborY="1683"/>
      <dgm:spPr/>
    </dgm:pt>
    <dgm:pt modelId="{849179A3-B895-4778-8B50-241681B1BFD4}" type="pres">
      <dgm:prSet presAssocID="{23A8B6C2-DDE1-431A-A4D7-E395388162D5}" presName="arrowDiagram5" presStyleCnt="0"/>
      <dgm:spPr/>
    </dgm:pt>
    <dgm:pt modelId="{208E92CA-D8B8-488E-983B-E75F0A012661}" type="pres">
      <dgm:prSet presAssocID="{3B90E955-5111-4EC0-8F3B-5F5C25B6DFB3}" presName="bullet5a" presStyleLbl="node1" presStyleIdx="0" presStyleCnt="5"/>
      <dgm:spPr/>
    </dgm:pt>
    <dgm:pt modelId="{D6A7A63F-4D4A-4F2D-87A5-D046162F644F}" type="pres">
      <dgm:prSet presAssocID="{3B90E955-5111-4EC0-8F3B-5F5C25B6DFB3}" presName="textBox5a" presStyleLbl="revTx" presStyleIdx="0" presStyleCnt="5">
        <dgm:presLayoutVars>
          <dgm:bulletEnabled val="1"/>
        </dgm:presLayoutVars>
      </dgm:prSet>
      <dgm:spPr/>
    </dgm:pt>
    <dgm:pt modelId="{41E239B4-CB65-421E-A4E7-74A70D978E3E}" type="pres">
      <dgm:prSet presAssocID="{6C3873FB-16A3-4AD0-B649-7154C892E44C}" presName="bullet5b" presStyleLbl="node1" presStyleIdx="1" presStyleCnt="5"/>
      <dgm:spPr/>
    </dgm:pt>
    <dgm:pt modelId="{6A1F3C90-6014-4B57-9FE4-01A21A1D0098}" type="pres">
      <dgm:prSet presAssocID="{6C3873FB-16A3-4AD0-B649-7154C892E44C}" presName="textBox5b" presStyleLbl="revTx" presStyleIdx="1" presStyleCnt="5">
        <dgm:presLayoutVars>
          <dgm:bulletEnabled val="1"/>
        </dgm:presLayoutVars>
      </dgm:prSet>
      <dgm:spPr/>
    </dgm:pt>
    <dgm:pt modelId="{B40C393E-9006-4AB8-B5E1-B9CF2B54DCF5}" type="pres">
      <dgm:prSet presAssocID="{66FB39C9-3C93-4F5C-8E3E-E8DD0E25243C}" presName="bullet5c" presStyleLbl="node1" presStyleIdx="2" presStyleCnt="5"/>
      <dgm:spPr/>
    </dgm:pt>
    <dgm:pt modelId="{28F46E32-DCBD-457D-B980-2CDE2C61B823}" type="pres">
      <dgm:prSet presAssocID="{66FB39C9-3C93-4F5C-8E3E-E8DD0E25243C}" presName="textBox5c" presStyleLbl="revTx" presStyleIdx="2" presStyleCnt="5">
        <dgm:presLayoutVars>
          <dgm:bulletEnabled val="1"/>
        </dgm:presLayoutVars>
      </dgm:prSet>
      <dgm:spPr/>
    </dgm:pt>
    <dgm:pt modelId="{513353C4-1D14-470B-B35C-F62A2CA97F9F}" type="pres">
      <dgm:prSet presAssocID="{4D3471BA-C7D6-4D44-9C5D-9FF9CC996840}" presName="bullet5d" presStyleLbl="node1" presStyleIdx="3" presStyleCnt="5"/>
      <dgm:spPr/>
    </dgm:pt>
    <dgm:pt modelId="{726BBA41-D0BF-44C8-B19F-C8FC39297229}" type="pres">
      <dgm:prSet presAssocID="{4D3471BA-C7D6-4D44-9C5D-9FF9CC996840}" presName="textBox5d" presStyleLbl="revTx" presStyleIdx="3" presStyleCnt="5">
        <dgm:presLayoutVars>
          <dgm:bulletEnabled val="1"/>
        </dgm:presLayoutVars>
      </dgm:prSet>
      <dgm:spPr/>
    </dgm:pt>
    <dgm:pt modelId="{C4F6DF5A-6E4C-4B84-9966-676B947D4F04}" type="pres">
      <dgm:prSet presAssocID="{CF63FFB4-766C-45EF-A715-1EEFC4918DFD}" presName="bullet5e" presStyleLbl="node1" presStyleIdx="4" presStyleCnt="5"/>
      <dgm:spPr/>
    </dgm:pt>
    <dgm:pt modelId="{AB186C8B-3958-4DC6-B1E1-0F8967DDD621}" type="pres">
      <dgm:prSet presAssocID="{CF63FFB4-766C-45EF-A715-1EEFC4918DFD}" presName="textBox5e" presStyleLbl="revTx" presStyleIdx="4" presStyleCnt="5">
        <dgm:presLayoutVars>
          <dgm:bulletEnabled val="1"/>
        </dgm:presLayoutVars>
      </dgm:prSet>
      <dgm:spPr/>
    </dgm:pt>
  </dgm:ptLst>
  <dgm:cxnLst>
    <dgm:cxn modelId="{1BBF4016-B8C9-4C87-8085-BFE83EA4D997}" type="presOf" srcId="{6C3873FB-16A3-4AD0-B649-7154C892E44C}" destId="{6A1F3C90-6014-4B57-9FE4-01A21A1D0098}" srcOrd="0" destOrd="0" presId="urn:microsoft.com/office/officeart/2005/8/layout/arrow2"/>
    <dgm:cxn modelId="{3FB2B41A-6F62-4C42-9F43-46D4693D2EF4}" srcId="{23A8B6C2-DDE1-431A-A4D7-E395388162D5}" destId="{66FB39C9-3C93-4F5C-8E3E-E8DD0E25243C}" srcOrd="2" destOrd="0" parTransId="{981383FE-6428-45F7-A0DA-8086843C5742}" sibTransId="{A8A0FF61-52F3-4831-B4F3-59C5F70C4479}"/>
    <dgm:cxn modelId="{F9FBCB21-4ACD-452D-BD87-C368B6EB868E}" type="presOf" srcId="{66FB39C9-3C93-4F5C-8E3E-E8DD0E25243C}" destId="{28F46E32-DCBD-457D-B980-2CDE2C61B823}" srcOrd="0" destOrd="0" presId="urn:microsoft.com/office/officeart/2005/8/layout/arrow2"/>
    <dgm:cxn modelId="{BF7D115E-F537-4CC4-9CCB-A789AEBF81ED}" srcId="{23A8B6C2-DDE1-431A-A4D7-E395388162D5}" destId="{3B90E955-5111-4EC0-8F3B-5F5C25B6DFB3}" srcOrd="0" destOrd="0" parTransId="{6B365DAF-F559-4235-A2FA-4C6C8C35C11B}" sibTransId="{835E4338-8F11-4DE4-9DAB-F53BC00BD2A5}"/>
    <dgm:cxn modelId="{0888DF42-5642-46FE-AA89-A1417481BE22}" type="presOf" srcId="{CF63FFB4-766C-45EF-A715-1EEFC4918DFD}" destId="{AB186C8B-3958-4DC6-B1E1-0F8967DDD621}" srcOrd="0" destOrd="0" presId="urn:microsoft.com/office/officeart/2005/8/layout/arrow2"/>
    <dgm:cxn modelId="{0AF4E28D-37B2-4348-AC1C-867E65109AAB}" type="presOf" srcId="{23A8B6C2-DDE1-431A-A4D7-E395388162D5}" destId="{EF06625A-0EB9-423B-8574-3D540A73C808}" srcOrd="0" destOrd="0" presId="urn:microsoft.com/office/officeart/2005/8/layout/arrow2"/>
    <dgm:cxn modelId="{CA60BB95-E9EF-4C1D-B0DA-33C9FD4A28A8}" srcId="{23A8B6C2-DDE1-431A-A4D7-E395388162D5}" destId="{CF63FFB4-766C-45EF-A715-1EEFC4918DFD}" srcOrd="4" destOrd="0" parTransId="{A6F8E0DD-2BB1-4D66-9926-F8A860BC23A7}" sibTransId="{76A6033E-A113-40E9-80EF-BDC3D1CA9ECC}"/>
    <dgm:cxn modelId="{05797DB9-87C7-48C5-A6D1-D57EDEB1CE74}" srcId="{23A8B6C2-DDE1-431A-A4D7-E395388162D5}" destId="{6C3873FB-16A3-4AD0-B649-7154C892E44C}" srcOrd="1" destOrd="0" parTransId="{0C08A9E3-37CB-4F85-B0B2-8DA953843F3C}" sibTransId="{7E6F3E24-8EA7-4F76-B118-54DB678F17E8}"/>
    <dgm:cxn modelId="{4DE89ABE-8E4F-45C2-8D99-A9BFD5146971}" type="presOf" srcId="{4D3471BA-C7D6-4D44-9C5D-9FF9CC996840}" destId="{726BBA41-D0BF-44C8-B19F-C8FC39297229}" srcOrd="0" destOrd="0" presId="urn:microsoft.com/office/officeart/2005/8/layout/arrow2"/>
    <dgm:cxn modelId="{C8D714CB-5D3B-4EA2-9007-37F520445E78}" type="presOf" srcId="{3B90E955-5111-4EC0-8F3B-5F5C25B6DFB3}" destId="{D6A7A63F-4D4A-4F2D-87A5-D046162F644F}" srcOrd="0" destOrd="0" presId="urn:microsoft.com/office/officeart/2005/8/layout/arrow2"/>
    <dgm:cxn modelId="{DF9B53D0-64CE-4BB8-A8E8-0F71EEBD9745}" srcId="{23A8B6C2-DDE1-431A-A4D7-E395388162D5}" destId="{4D3471BA-C7D6-4D44-9C5D-9FF9CC996840}" srcOrd="3" destOrd="0" parTransId="{CC2E885C-F877-4EE1-94F0-ECBA504A5E7A}" sibTransId="{9B52B528-DE2B-47EA-A99C-ED5B83077F61}"/>
    <dgm:cxn modelId="{B4CBDA7E-4217-4AAD-9013-DBDADBF2CC7E}" type="presParOf" srcId="{EF06625A-0EB9-423B-8574-3D540A73C808}" destId="{56A830EF-A612-4B5C-BA6F-3A367FD3C5CC}" srcOrd="0" destOrd="0" presId="urn:microsoft.com/office/officeart/2005/8/layout/arrow2"/>
    <dgm:cxn modelId="{37F9052D-8EB1-4DDB-8C0B-4DE7D3FA6562}" type="presParOf" srcId="{EF06625A-0EB9-423B-8574-3D540A73C808}" destId="{849179A3-B895-4778-8B50-241681B1BFD4}" srcOrd="1" destOrd="0" presId="urn:microsoft.com/office/officeart/2005/8/layout/arrow2"/>
    <dgm:cxn modelId="{EBF26E60-CCFD-4290-B6FC-FF9284C9F959}" type="presParOf" srcId="{849179A3-B895-4778-8B50-241681B1BFD4}" destId="{208E92CA-D8B8-488E-983B-E75F0A012661}" srcOrd="0" destOrd="0" presId="urn:microsoft.com/office/officeart/2005/8/layout/arrow2"/>
    <dgm:cxn modelId="{984EEDD1-86DB-42B4-A214-7C76409D3264}" type="presParOf" srcId="{849179A3-B895-4778-8B50-241681B1BFD4}" destId="{D6A7A63F-4D4A-4F2D-87A5-D046162F644F}" srcOrd="1" destOrd="0" presId="urn:microsoft.com/office/officeart/2005/8/layout/arrow2"/>
    <dgm:cxn modelId="{409376FB-0F4F-451A-A143-68C95BEC02B0}" type="presParOf" srcId="{849179A3-B895-4778-8B50-241681B1BFD4}" destId="{41E239B4-CB65-421E-A4E7-74A70D978E3E}" srcOrd="2" destOrd="0" presId="urn:microsoft.com/office/officeart/2005/8/layout/arrow2"/>
    <dgm:cxn modelId="{AF2CE055-DA07-4828-8E20-CC70414D7766}" type="presParOf" srcId="{849179A3-B895-4778-8B50-241681B1BFD4}" destId="{6A1F3C90-6014-4B57-9FE4-01A21A1D0098}" srcOrd="3" destOrd="0" presId="urn:microsoft.com/office/officeart/2005/8/layout/arrow2"/>
    <dgm:cxn modelId="{DBB432D3-3B1C-4C8C-B399-7F08030E59CE}" type="presParOf" srcId="{849179A3-B895-4778-8B50-241681B1BFD4}" destId="{B40C393E-9006-4AB8-B5E1-B9CF2B54DCF5}" srcOrd="4" destOrd="0" presId="urn:microsoft.com/office/officeart/2005/8/layout/arrow2"/>
    <dgm:cxn modelId="{C30C3374-0A28-43B1-B3A2-159430DA4839}" type="presParOf" srcId="{849179A3-B895-4778-8B50-241681B1BFD4}" destId="{28F46E32-DCBD-457D-B980-2CDE2C61B823}" srcOrd="5" destOrd="0" presId="urn:microsoft.com/office/officeart/2005/8/layout/arrow2"/>
    <dgm:cxn modelId="{76586C64-89F4-4B56-A8B3-4FCB1490E69D}" type="presParOf" srcId="{849179A3-B895-4778-8B50-241681B1BFD4}" destId="{513353C4-1D14-470B-B35C-F62A2CA97F9F}" srcOrd="6" destOrd="0" presId="urn:microsoft.com/office/officeart/2005/8/layout/arrow2"/>
    <dgm:cxn modelId="{1429D157-DEF4-4D31-AE5D-571C958ADE86}" type="presParOf" srcId="{849179A3-B895-4778-8B50-241681B1BFD4}" destId="{726BBA41-D0BF-44C8-B19F-C8FC39297229}" srcOrd="7" destOrd="0" presId="urn:microsoft.com/office/officeart/2005/8/layout/arrow2"/>
    <dgm:cxn modelId="{069C461D-61A8-4201-A30C-6738615B2984}" type="presParOf" srcId="{849179A3-B895-4778-8B50-241681B1BFD4}" destId="{C4F6DF5A-6E4C-4B84-9966-676B947D4F04}" srcOrd="8" destOrd="0" presId="urn:microsoft.com/office/officeart/2005/8/layout/arrow2"/>
    <dgm:cxn modelId="{9ED41691-4CE3-48C8-A368-FCD2A8FF7B18}" type="presParOf" srcId="{849179A3-B895-4778-8B50-241681B1BFD4}" destId="{AB186C8B-3958-4DC6-B1E1-0F8967DDD621}"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A5A7D16-80D5-481D-BDF4-C222B55B8BE7}"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69059648-C6C6-4DE0-A50C-011F88BC3F09}">
      <dgm:prSet phldrT="[Text]" phldr="0"/>
      <dgm:spPr/>
      <dgm:t>
        <a:bodyPr/>
        <a:lstStyle/>
        <a:p>
          <a:r>
            <a:rPr lang="en-US" dirty="0"/>
            <a:t>Focus</a:t>
          </a:r>
        </a:p>
      </dgm:t>
    </dgm:pt>
    <dgm:pt modelId="{0D1D7DAC-D435-45D0-8DA8-E61C8110CB40}" type="parTrans" cxnId="{726033F6-95E8-44CD-AAA3-9C93B5E9FA75}">
      <dgm:prSet/>
      <dgm:spPr/>
      <dgm:t>
        <a:bodyPr/>
        <a:lstStyle/>
        <a:p>
          <a:endParaRPr lang="en-US"/>
        </a:p>
      </dgm:t>
    </dgm:pt>
    <dgm:pt modelId="{F2A9DB6D-838C-4C4E-9118-7FA0407C5114}" type="sibTrans" cxnId="{726033F6-95E8-44CD-AAA3-9C93B5E9FA75}">
      <dgm:prSet/>
      <dgm:spPr/>
      <dgm:t>
        <a:bodyPr/>
        <a:lstStyle/>
        <a:p>
          <a:endParaRPr lang="en-US"/>
        </a:p>
      </dgm:t>
    </dgm:pt>
    <dgm:pt modelId="{8183D799-B86D-494B-B40F-968FC47B375F}">
      <dgm:prSet phldrT="[Text]"/>
      <dgm:spPr/>
      <dgm:t>
        <a:bodyPr/>
        <a:lstStyle/>
        <a:p>
          <a:r>
            <a:rPr lang="en-US" dirty="0"/>
            <a:t>Set the focus</a:t>
          </a:r>
        </a:p>
      </dgm:t>
    </dgm:pt>
    <dgm:pt modelId="{6DEE45BC-39D7-4CBB-8C2E-0B3A06FFEABF}" type="parTrans" cxnId="{05DB9836-2CC1-4F17-8AD4-FE4316DACB80}">
      <dgm:prSet/>
      <dgm:spPr/>
      <dgm:t>
        <a:bodyPr/>
        <a:lstStyle/>
        <a:p>
          <a:endParaRPr lang="en-US"/>
        </a:p>
      </dgm:t>
    </dgm:pt>
    <dgm:pt modelId="{8BAFE593-FD75-4C07-8F25-D87CC106DA84}" type="sibTrans" cxnId="{05DB9836-2CC1-4F17-8AD4-FE4316DACB80}">
      <dgm:prSet/>
      <dgm:spPr/>
      <dgm:t>
        <a:bodyPr/>
        <a:lstStyle/>
        <a:p>
          <a:endParaRPr lang="en-US"/>
        </a:p>
      </dgm:t>
    </dgm:pt>
    <dgm:pt modelId="{D3A918B8-2728-4D62-8950-F715324F63A8}">
      <dgm:prSet phldrT="[Text]" phldr="0"/>
      <dgm:spPr/>
      <dgm:t>
        <a:bodyPr/>
        <a:lstStyle/>
        <a:p>
          <a:r>
            <a:rPr lang="en-US" dirty="0"/>
            <a:t>Understand</a:t>
          </a:r>
        </a:p>
      </dgm:t>
    </dgm:pt>
    <dgm:pt modelId="{41E5E7D0-025D-4862-ACD8-B094656B2BCB}" type="parTrans" cxnId="{BD1855D7-812E-4B32-8A4E-927AA5C5BC89}">
      <dgm:prSet/>
      <dgm:spPr/>
      <dgm:t>
        <a:bodyPr/>
        <a:lstStyle/>
        <a:p>
          <a:endParaRPr lang="en-US"/>
        </a:p>
      </dgm:t>
    </dgm:pt>
    <dgm:pt modelId="{706318D0-A121-4E1E-ADD2-8D0DE36B6F85}" type="sibTrans" cxnId="{BD1855D7-812E-4B32-8A4E-927AA5C5BC89}">
      <dgm:prSet/>
      <dgm:spPr/>
      <dgm:t>
        <a:bodyPr/>
        <a:lstStyle/>
        <a:p>
          <a:endParaRPr lang="en-US"/>
        </a:p>
      </dgm:t>
    </dgm:pt>
    <dgm:pt modelId="{A9973ECC-81D6-4FA9-B679-BBA663762A5A}">
      <dgm:prSet phldrT="[Text]"/>
      <dgm:spPr/>
      <dgm:t>
        <a:bodyPr/>
        <a:lstStyle/>
        <a:p>
          <a:r>
            <a:rPr lang="en-US" dirty="0"/>
            <a:t>Understand what drove the behavior</a:t>
          </a:r>
        </a:p>
      </dgm:t>
    </dgm:pt>
    <dgm:pt modelId="{2C865FA9-4B60-45EE-B605-0347F3C5426C}" type="parTrans" cxnId="{745B02EB-912F-4E1F-AFD6-9F4BD1FD3343}">
      <dgm:prSet/>
      <dgm:spPr/>
      <dgm:t>
        <a:bodyPr/>
        <a:lstStyle/>
        <a:p>
          <a:endParaRPr lang="en-US"/>
        </a:p>
      </dgm:t>
    </dgm:pt>
    <dgm:pt modelId="{AE13FD49-586B-4D39-B9B0-09713C3702D8}" type="sibTrans" cxnId="{745B02EB-912F-4E1F-AFD6-9F4BD1FD3343}">
      <dgm:prSet/>
      <dgm:spPr/>
      <dgm:t>
        <a:bodyPr/>
        <a:lstStyle/>
        <a:p>
          <a:endParaRPr lang="en-US"/>
        </a:p>
      </dgm:t>
    </dgm:pt>
    <dgm:pt modelId="{9A7D5629-469D-49E1-AB3D-876841FF4233}">
      <dgm:prSet phldrT="[Text]" phldr="0"/>
      <dgm:spPr/>
      <dgm:t>
        <a:bodyPr/>
        <a:lstStyle/>
        <a:p>
          <a:r>
            <a:rPr lang="en-US" dirty="0"/>
            <a:t>Address</a:t>
          </a:r>
        </a:p>
      </dgm:t>
    </dgm:pt>
    <dgm:pt modelId="{95461735-EED2-451D-B94A-E2D5898C779C}" type="parTrans" cxnId="{49429942-2DF4-4333-99C6-360CA4C28B09}">
      <dgm:prSet/>
      <dgm:spPr/>
      <dgm:t>
        <a:bodyPr/>
        <a:lstStyle/>
        <a:p>
          <a:endParaRPr lang="en-US"/>
        </a:p>
      </dgm:t>
    </dgm:pt>
    <dgm:pt modelId="{5EB643AE-B8F7-4534-838C-DF2A4C101CF1}" type="sibTrans" cxnId="{49429942-2DF4-4333-99C6-360CA4C28B09}">
      <dgm:prSet/>
      <dgm:spPr/>
      <dgm:t>
        <a:bodyPr/>
        <a:lstStyle/>
        <a:p>
          <a:endParaRPr lang="en-US"/>
        </a:p>
      </dgm:t>
    </dgm:pt>
    <dgm:pt modelId="{213A318B-3D5D-4BEA-9F38-114081E4C0B5}">
      <dgm:prSet phldrT="[Text]"/>
      <dgm:spPr/>
      <dgm:t>
        <a:bodyPr/>
        <a:lstStyle/>
        <a:p>
          <a:r>
            <a:rPr lang="en-US" dirty="0"/>
            <a:t>Demonstrate the client was heard</a:t>
          </a:r>
        </a:p>
      </dgm:t>
    </dgm:pt>
    <dgm:pt modelId="{A07960EC-518B-4F46-AB3F-70086667BAD7}" type="parTrans" cxnId="{B13CDE49-FAEF-4203-B0A4-BF55E403544D}">
      <dgm:prSet/>
      <dgm:spPr/>
      <dgm:t>
        <a:bodyPr/>
        <a:lstStyle/>
        <a:p>
          <a:endParaRPr lang="en-US"/>
        </a:p>
      </dgm:t>
    </dgm:pt>
    <dgm:pt modelId="{8B82706B-9BC9-4656-B9A1-26926E014B45}" type="sibTrans" cxnId="{B13CDE49-FAEF-4203-B0A4-BF55E403544D}">
      <dgm:prSet/>
      <dgm:spPr/>
      <dgm:t>
        <a:bodyPr/>
        <a:lstStyle/>
        <a:p>
          <a:endParaRPr lang="en-US"/>
        </a:p>
      </dgm:t>
    </dgm:pt>
    <dgm:pt modelId="{DC055712-E20D-48B8-BDA7-924AAB97DE79}">
      <dgm:prSet phldrT="[Text]" phldr="0"/>
      <dgm:spPr/>
      <dgm:t>
        <a:bodyPr/>
        <a:lstStyle/>
        <a:p>
          <a:r>
            <a:rPr lang="en-US" dirty="0"/>
            <a:t>Link</a:t>
          </a:r>
        </a:p>
      </dgm:t>
    </dgm:pt>
    <dgm:pt modelId="{27E50125-CD7B-4835-86E4-53FF5F9AD8B6}" type="parTrans" cxnId="{72CBBD1A-CFDA-4D02-9CA3-C494FCA94040}">
      <dgm:prSet/>
      <dgm:spPr/>
      <dgm:t>
        <a:bodyPr/>
        <a:lstStyle/>
        <a:p>
          <a:endParaRPr lang="en-US"/>
        </a:p>
      </dgm:t>
    </dgm:pt>
    <dgm:pt modelId="{E35A12B2-9FDA-460E-B602-3A97F7392138}" type="sibTrans" cxnId="{72CBBD1A-CFDA-4D02-9CA3-C494FCA94040}">
      <dgm:prSet/>
      <dgm:spPr/>
      <dgm:t>
        <a:bodyPr/>
        <a:lstStyle/>
        <a:p>
          <a:endParaRPr lang="en-US"/>
        </a:p>
      </dgm:t>
    </dgm:pt>
    <dgm:pt modelId="{A830E9C3-AD0B-4A2A-A3F9-FBD69BA95260}">
      <dgm:prSet phldrT="[Text]" phldr="0"/>
      <dgm:spPr/>
      <dgm:t>
        <a:bodyPr/>
        <a:lstStyle/>
        <a:p>
          <a:r>
            <a:rPr lang="en-US" dirty="0"/>
            <a:t>Plan</a:t>
          </a:r>
        </a:p>
      </dgm:t>
    </dgm:pt>
    <dgm:pt modelId="{711D2703-F6AD-4E0C-9481-A36EEEBBD366}" type="parTrans" cxnId="{C420AE57-3755-49CA-9593-063BD4A4A1DD}">
      <dgm:prSet/>
      <dgm:spPr/>
      <dgm:t>
        <a:bodyPr/>
        <a:lstStyle/>
        <a:p>
          <a:endParaRPr lang="en-US"/>
        </a:p>
      </dgm:t>
    </dgm:pt>
    <dgm:pt modelId="{5A3EC5FE-7920-4A2A-B361-4AE67A739D9A}" type="sibTrans" cxnId="{C420AE57-3755-49CA-9593-063BD4A4A1DD}">
      <dgm:prSet/>
      <dgm:spPr/>
      <dgm:t>
        <a:bodyPr/>
        <a:lstStyle/>
        <a:p>
          <a:endParaRPr lang="en-US"/>
        </a:p>
      </dgm:t>
    </dgm:pt>
    <dgm:pt modelId="{E0533200-81A7-4E81-A711-23EF099846BB}">
      <dgm:prSet phldrT="[Text]" phldr="0"/>
      <dgm:spPr/>
      <dgm:t>
        <a:bodyPr/>
        <a:lstStyle/>
        <a:p>
          <a:r>
            <a:rPr lang="en-US" dirty="0"/>
            <a:t>Make the decision understandable</a:t>
          </a:r>
        </a:p>
      </dgm:t>
    </dgm:pt>
    <dgm:pt modelId="{A904083E-57D0-4C45-8998-E6F08D521F23}" type="parTrans" cxnId="{3566253D-3E1E-41B1-A64B-1D398167A092}">
      <dgm:prSet/>
      <dgm:spPr/>
      <dgm:t>
        <a:bodyPr/>
        <a:lstStyle/>
        <a:p>
          <a:endParaRPr lang="en-US"/>
        </a:p>
      </dgm:t>
    </dgm:pt>
    <dgm:pt modelId="{FEFD39C1-6C0D-40F1-9002-DE87BCB2BE66}" type="sibTrans" cxnId="{3566253D-3E1E-41B1-A64B-1D398167A092}">
      <dgm:prSet/>
      <dgm:spPr/>
      <dgm:t>
        <a:bodyPr/>
        <a:lstStyle/>
        <a:p>
          <a:endParaRPr lang="en-US"/>
        </a:p>
      </dgm:t>
    </dgm:pt>
    <dgm:pt modelId="{22AF4CB4-EB6F-4782-AC98-5C3E7A6DB311}">
      <dgm:prSet phldrT="[Text]" phldr="0"/>
      <dgm:spPr/>
      <dgm:t>
        <a:bodyPr/>
        <a:lstStyle/>
        <a:p>
          <a:r>
            <a:rPr lang="en-US" dirty="0"/>
            <a:t>Shift from what went wrong to what will change</a:t>
          </a:r>
        </a:p>
      </dgm:t>
    </dgm:pt>
    <dgm:pt modelId="{2CD88328-8BB2-4856-86EB-05F55078D06F}" type="parTrans" cxnId="{450F6509-5D93-40F7-9415-58A0EE33881E}">
      <dgm:prSet/>
      <dgm:spPr/>
      <dgm:t>
        <a:bodyPr/>
        <a:lstStyle/>
        <a:p>
          <a:endParaRPr lang="en-US"/>
        </a:p>
      </dgm:t>
    </dgm:pt>
    <dgm:pt modelId="{64FFE96A-2FF3-47BD-AA41-BD4DE57E5234}" type="sibTrans" cxnId="{450F6509-5D93-40F7-9415-58A0EE33881E}">
      <dgm:prSet/>
      <dgm:spPr/>
      <dgm:t>
        <a:bodyPr/>
        <a:lstStyle/>
        <a:p>
          <a:endParaRPr lang="en-US"/>
        </a:p>
      </dgm:t>
    </dgm:pt>
    <dgm:pt modelId="{167AA69E-012D-42CC-8721-CA0E1A80C167}">
      <dgm:prSet/>
      <dgm:spPr/>
      <dgm:t>
        <a:bodyPr/>
        <a:lstStyle/>
        <a:p>
          <a:r>
            <a:rPr lang="en-US"/>
            <a:t>Behavior and expectation</a:t>
          </a:r>
          <a:endParaRPr lang="en-US" dirty="0"/>
        </a:p>
      </dgm:t>
    </dgm:pt>
    <dgm:pt modelId="{7B596C5F-A219-46F3-B42B-AC6A0CE80451}" type="parTrans" cxnId="{3034DD92-B0D0-4D2D-B83F-B260662ABDA9}">
      <dgm:prSet/>
      <dgm:spPr/>
      <dgm:t>
        <a:bodyPr/>
        <a:lstStyle/>
        <a:p>
          <a:endParaRPr lang="en-US"/>
        </a:p>
      </dgm:t>
    </dgm:pt>
    <dgm:pt modelId="{4FBFDFD2-0A8C-4971-8FAA-7E0F1D4EE310}" type="sibTrans" cxnId="{3034DD92-B0D0-4D2D-B83F-B260662ABDA9}">
      <dgm:prSet/>
      <dgm:spPr/>
      <dgm:t>
        <a:bodyPr/>
        <a:lstStyle/>
        <a:p>
          <a:endParaRPr lang="en-US"/>
        </a:p>
      </dgm:t>
    </dgm:pt>
    <dgm:pt modelId="{0B28255F-60CE-465C-9F73-64F544D807FD}">
      <dgm:prSet/>
      <dgm:spPr/>
      <dgm:t>
        <a:bodyPr/>
        <a:lstStyle/>
        <a:p>
          <a:r>
            <a:rPr lang="en-US" dirty="0"/>
            <a:t>Invite participant’s response</a:t>
          </a:r>
        </a:p>
      </dgm:t>
    </dgm:pt>
    <dgm:pt modelId="{F2D8F53E-DB68-4607-BCF0-6A2833C8EFF7}" type="parTrans" cxnId="{C486F6E2-DEE5-42D1-843C-5D28AB31F548}">
      <dgm:prSet/>
      <dgm:spPr/>
      <dgm:t>
        <a:bodyPr/>
        <a:lstStyle/>
        <a:p>
          <a:endParaRPr lang="en-US"/>
        </a:p>
      </dgm:t>
    </dgm:pt>
    <dgm:pt modelId="{E8A6EC7B-9D48-4FAC-B554-E2E2CF93692C}" type="sibTrans" cxnId="{C486F6E2-DEE5-42D1-843C-5D28AB31F548}">
      <dgm:prSet/>
      <dgm:spPr/>
      <dgm:t>
        <a:bodyPr/>
        <a:lstStyle/>
        <a:p>
          <a:endParaRPr lang="en-US"/>
        </a:p>
      </dgm:t>
    </dgm:pt>
    <dgm:pt modelId="{B9E73509-9DBB-4FAA-9DB5-F3D040279E2F}">
      <dgm:prSet/>
      <dgm:spPr/>
      <dgm:t>
        <a:bodyPr/>
        <a:lstStyle/>
        <a:p>
          <a:r>
            <a:rPr lang="en-US"/>
            <a:t>Focus on “how” not “what”</a:t>
          </a:r>
          <a:endParaRPr lang="en-US" dirty="0"/>
        </a:p>
      </dgm:t>
    </dgm:pt>
    <dgm:pt modelId="{A02695F6-B3CA-4C1C-AA93-269ED19C4F62}" type="parTrans" cxnId="{1B6D0062-4B20-4842-BAC2-D3E0B0FDD4F9}">
      <dgm:prSet/>
      <dgm:spPr/>
      <dgm:t>
        <a:bodyPr/>
        <a:lstStyle/>
        <a:p>
          <a:endParaRPr lang="en-US"/>
        </a:p>
      </dgm:t>
    </dgm:pt>
    <dgm:pt modelId="{1670165B-1FB0-4DF9-9AA0-2614687278A9}" type="sibTrans" cxnId="{1B6D0062-4B20-4842-BAC2-D3E0B0FDD4F9}">
      <dgm:prSet/>
      <dgm:spPr/>
      <dgm:t>
        <a:bodyPr/>
        <a:lstStyle/>
        <a:p>
          <a:endParaRPr lang="en-US"/>
        </a:p>
      </dgm:t>
    </dgm:pt>
    <dgm:pt modelId="{3AD8F4F2-5C2A-475B-89F0-14FB975BB5DF}">
      <dgm:prSet/>
      <dgm:spPr/>
      <dgm:t>
        <a:bodyPr/>
        <a:lstStyle/>
        <a:p>
          <a:r>
            <a:rPr lang="en-US" dirty="0"/>
            <a:t>Open-ended but narrow questions</a:t>
          </a:r>
        </a:p>
      </dgm:t>
    </dgm:pt>
    <dgm:pt modelId="{CB3FB724-7CDF-4222-A324-4B0A242AC9EC}" type="parTrans" cxnId="{C4E7E318-187B-4F6C-B87C-8800F575F786}">
      <dgm:prSet/>
      <dgm:spPr/>
      <dgm:t>
        <a:bodyPr/>
        <a:lstStyle/>
        <a:p>
          <a:endParaRPr lang="en-US"/>
        </a:p>
      </dgm:t>
    </dgm:pt>
    <dgm:pt modelId="{DF8669C6-47CF-4967-B832-B2D64EDB8B4E}" type="sibTrans" cxnId="{C4E7E318-187B-4F6C-B87C-8800F575F786}">
      <dgm:prSet/>
      <dgm:spPr/>
      <dgm:t>
        <a:bodyPr/>
        <a:lstStyle/>
        <a:p>
          <a:endParaRPr lang="en-US"/>
        </a:p>
      </dgm:t>
    </dgm:pt>
    <dgm:pt modelId="{209FFF7E-3C9F-4593-BB8C-A98C2301870B}">
      <dgm:prSet/>
      <dgm:spPr/>
      <dgm:t>
        <a:bodyPr/>
        <a:lstStyle/>
        <a:p>
          <a:r>
            <a:rPr lang="en-US"/>
            <a:t>Make accountability clear</a:t>
          </a:r>
          <a:endParaRPr lang="en-US" dirty="0"/>
        </a:p>
      </dgm:t>
    </dgm:pt>
    <dgm:pt modelId="{EC749325-D7D1-4747-9EC6-3D0CB30A10F9}" type="parTrans" cxnId="{3539F5CC-74ED-4F62-B586-5702A1532443}">
      <dgm:prSet/>
      <dgm:spPr/>
      <dgm:t>
        <a:bodyPr/>
        <a:lstStyle/>
        <a:p>
          <a:endParaRPr lang="en-US"/>
        </a:p>
      </dgm:t>
    </dgm:pt>
    <dgm:pt modelId="{6D5FB524-495A-4EF3-AB43-5A72539FC996}" type="sibTrans" cxnId="{3539F5CC-74ED-4F62-B586-5702A1532443}">
      <dgm:prSet/>
      <dgm:spPr/>
      <dgm:t>
        <a:bodyPr/>
        <a:lstStyle/>
        <a:p>
          <a:endParaRPr lang="en-US"/>
        </a:p>
      </dgm:t>
    </dgm:pt>
    <dgm:pt modelId="{A33AE94C-B585-4312-9465-D1B61437105B}">
      <dgm:prSet/>
      <dgm:spPr/>
      <dgm:t>
        <a:bodyPr/>
        <a:lstStyle/>
        <a:p>
          <a:r>
            <a:rPr lang="en-US" dirty="0"/>
            <a:t>Validate content of participant’s response without removing responsibility</a:t>
          </a:r>
        </a:p>
      </dgm:t>
    </dgm:pt>
    <dgm:pt modelId="{DE652FE9-E05F-4B8E-9B53-C53B64C88C3A}" type="parTrans" cxnId="{0FF6A242-7B6D-436C-9C0A-2AD6991D7EEF}">
      <dgm:prSet/>
      <dgm:spPr/>
      <dgm:t>
        <a:bodyPr/>
        <a:lstStyle/>
        <a:p>
          <a:endParaRPr lang="en-US"/>
        </a:p>
      </dgm:t>
    </dgm:pt>
    <dgm:pt modelId="{B2A63369-A62C-4034-B5C2-C7BA3254BAA3}" type="sibTrans" cxnId="{0FF6A242-7B6D-436C-9C0A-2AD6991D7EEF}">
      <dgm:prSet/>
      <dgm:spPr/>
      <dgm:t>
        <a:bodyPr/>
        <a:lstStyle/>
        <a:p>
          <a:endParaRPr lang="en-US"/>
        </a:p>
      </dgm:t>
    </dgm:pt>
    <dgm:pt modelId="{DD735C07-8505-4BFC-95E4-373A5F427BE5}">
      <dgm:prSet/>
      <dgm:spPr/>
      <dgm:t>
        <a:bodyPr/>
        <a:lstStyle/>
        <a:p>
          <a:r>
            <a:rPr lang="en-US"/>
            <a:t>Explain, don’t lecture</a:t>
          </a:r>
          <a:endParaRPr lang="en-US" dirty="0"/>
        </a:p>
      </dgm:t>
    </dgm:pt>
    <dgm:pt modelId="{16D2A913-14EF-4F72-A620-A029EEB69069}" type="parTrans" cxnId="{A4C62E03-DCE9-4793-A646-4A12E05708AB}">
      <dgm:prSet/>
      <dgm:spPr/>
      <dgm:t>
        <a:bodyPr/>
        <a:lstStyle/>
        <a:p>
          <a:endParaRPr lang="en-US"/>
        </a:p>
      </dgm:t>
    </dgm:pt>
    <dgm:pt modelId="{F323205A-7DCD-46AC-B25A-6E1FCA5B6A73}" type="sibTrans" cxnId="{A4C62E03-DCE9-4793-A646-4A12E05708AB}">
      <dgm:prSet/>
      <dgm:spPr/>
      <dgm:t>
        <a:bodyPr/>
        <a:lstStyle/>
        <a:p>
          <a:endParaRPr lang="en-US"/>
        </a:p>
      </dgm:t>
    </dgm:pt>
    <dgm:pt modelId="{3B3891BA-FDA0-4911-A418-2FC5FB6A993C}">
      <dgm:prSet/>
      <dgm:spPr/>
      <dgm:t>
        <a:bodyPr/>
        <a:lstStyle/>
        <a:p>
          <a:r>
            <a:rPr lang="en-US" dirty="0"/>
            <a:t>Behavior </a:t>
          </a:r>
          <a:r>
            <a:rPr lang="en-US" dirty="0">
              <a:latin typeface="Source Sans Pro" panose="020B0503030403020204" pitchFamily="34" charset="0"/>
              <a:ea typeface="Source Sans Pro" panose="020B0503030403020204" pitchFamily="34" charset="0"/>
            </a:rPr>
            <a:t>→</a:t>
          </a:r>
          <a:r>
            <a:rPr lang="en-US" dirty="0"/>
            <a:t> Expectation </a:t>
          </a:r>
          <a:r>
            <a:rPr lang="en-US" dirty="0">
              <a:latin typeface="Source Sans Pro" panose="020B0503030403020204" pitchFamily="34" charset="0"/>
              <a:ea typeface="Source Sans Pro" panose="020B0503030403020204" pitchFamily="34" charset="0"/>
            </a:rPr>
            <a:t>→ Decision → Reason </a:t>
          </a:r>
          <a:endParaRPr lang="en-US" dirty="0"/>
        </a:p>
      </dgm:t>
    </dgm:pt>
    <dgm:pt modelId="{CA8C36BD-58DE-4466-B202-5720D530A77A}" type="parTrans" cxnId="{9C6055AB-E70C-4762-811C-20D3CC005444}">
      <dgm:prSet/>
      <dgm:spPr/>
      <dgm:t>
        <a:bodyPr/>
        <a:lstStyle/>
        <a:p>
          <a:endParaRPr lang="en-US"/>
        </a:p>
      </dgm:t>
    </dgm:pt>
    <dgm:pt modelId="{516BF430-DD56-4ED0-8AEB-A9C0E91E11CB}" type="sibTrans" cxnId="{9C6055AB-E70C-4762-811C-20D3CC005444}">
      <dgm:prSet/>
      <dgm:spPr/>
      <dgm:t>
        <a:bodyPr/>
        <a:lstStyle/>
        <a:p>
          <a:endParaRPr lang="en-US"/>
        </a:p>
      </dgm:t>
    </dgm:pt>
    <dgm:pt modelId="{2371C885-FA4F-4BA4-AFE2-CF9A2E1A14B7}">
      <dgm:prSet/>
      <dgm:spPr/>
      <dgm:t>
        <a:bodyPr/>
        <a:lstStyle/>
        <a:p>
          <a:r>
            <a:rPr lang="en-US"/>
            <a:t>End with commitment </a:t>
          </a:r>
          <a:endParaRPr lang="en-US" dirty="0"/>
        </a:p>
      </dgm:t>
    </dgm:pt>
    <dgm:pt modelId="{3C2BF94E-6B9A-4AF4-9D85-04555034B6DA}" type="parTrans" cxnId="{9485624A-D3D6-40E4-B867-53D6EB72BD45}">
      <dgm:prSet/>
      <dgm:spPr/>
      <dgm:t>
        <a:bodyPr/>
        <a:lstStyle/>
        <a:p>
          <a:endParaRPr lang="en-US"/>
        </a:p>
      </dgm:t>
    </dgm:pt>
    <dgm:pt modelId="{04AE7023-DFBD-4854-958C-A921D8C76F86}" type="sibTrans" cxnId="{9485624A-D3D6-40E4-B867-53D6EB72BD45}">
      <dgm:prSet/>
      <dgm:spPr/>
      <dgm:t>
        <a:bodyPr/>
        <a:lstStyle/>
        <a:p>
          <a:endParaRPr lang="en-US"/>
        </a:p>
      </dgm:t>
    </dgm:pt>
    <dgm:pt modelId="{78AF9B83-C9E5-4C93-9AF5-5C2D0A284B12}">
      <dgm:prSet/>
      <dgm:spPr/>
      <dgm:t>
        <a:bodyPr/>
        <a:lstStyle/>
        <a:p>
          <a:r>
            <a:rPr lang="en-US" dirty="0"/>
            <a:t>End with hope</a:t>
          </a:r>
        </a:p>
      </dgm:t>
    </dgm:pt>
    <dgm:pt modelId="{FCB2A848-8F17-4189-9819-5CCF8A57B872}" type="parTrans" cxnId="{33E47465-2215-4AFA-816D-5AD505A6BC7C}">
      <dgm:prSet/>
      <dgm:spPr/>
      <dgm:t>
        <a:bodyPr/>
        <a:lstStyle/>
        <a:p>
          <a:endParaRPr lang="en-US"/>
        </a:p>
      </dgm:t>
    </dgm:pt>
    <dgm:pt modelId="{1EDC2A49-C9BD-49A1-A8E4-3C055003B989}" type="sibTrans" cxnId="{33E47465-2215-4AFA-816D-5AD505A6BC7C}">
      <dgm:prSet/>
      <dgm:spPr/>
      <dgm:t>
        <a:bodyPr/>
        <a:lstStyle/>
        <a:p>
          <a:endParaRPr lang="en-US"/>
        </a:p>
      </dgm:t>
    </dgm:pt>
    <dgm:pt modelId="{A06B8E72-C169-44A8-9ED2-6C692EF36DD6}" type="pres">
      <dgm:prSet presAssocID="{CA5A7D16-80D5-481D-BDF4-C222B55B8BE7}" presName="linearFlow" presStyleCnt="0">
        <dgm:presLayoutVars>
          <dgm:dir/>
          <dgm:animLvl val="lvl"/>
          <dgm:resizeHandles val="exact"/>
        </dgm:presLayoutVars>
      </dgm:prSet>
      <dgm:spPr/>
    </dgm:pt>
    <dgm:pt modelId="{89BDA549-F996-4945-9581-902081E3F5D1}" type="pres">
      <dgm:prSet presAssocID="{69059648-C6C6-4DE0-A50C-011F88BC3F09}" presName="composite" presStyleCnt="0"/>
      <dgm:spPr/>
    </dgm:pt>
    <dgm:pt modelId="{61CD461A-25C6-45F6-B4A7-3B1734D1ABA2}" type="pres">
      <dgm:prSet presAssocID="{69059648-C6C6-4DE0-A50C-011F88BC3F09}" presName="parTx" presStyleLbl="node1" presStyleIdx="0" presStyleCnt="5">
        <dgm:presLayoutVars>
          <dgm:chMax val="0"/>
          <dgm:chPref val="0"/>
          <dgm:bulletEnabled val="1"/>
        </dgm:presLayoutVars>
      </dgm:prSet>
      <dgm:spPr/>
    </dgm:pt>
    <dgm:pt modelId="{2542E0C1-C0CE-4998-B65B-2E482A8A7B6B}" type="pres">
      <dgm:prSet presAssocID="{69059648-C6C6-4DE0-A50C-011F88BC3F09}" presName="parSh" presStyleLbl="node1" presStyleIdx="0" presStyleCnt="5"/>
      <dgm:spPr/>
    </dgm:pt>
    <dgm:pt modelId="{C83937B7-E483-4BAD-8E37-B03F3A48002E}" type="pres">
      <dgm:prSet presAssocID="{69059648-C6C6-4DE0-A50C-011F88BC3F09}" presName="desTx" presStyleLbl="fgAcc1" presStyleIdx="0" presStyleCnt="5">
        <dgm:presLayoutVars>
          <dgm:bulletEnabled val="1"/>
        </dgm:presLayoutVars>
      </dgm:prSet>
      <dgm:spPr/>
    </dgm:pt>
    <dgm:pt modelId="{4346479C-2AB7-44C9-98A6-B98B098F1709}" type="pres">
      <dgm:prSet presAssocID="{F2A9DB6D-838C-4C4E-9118-7FA0407C5114}" presName="sibTrans" presStyleLbl="sibTrans2D1" presStyleIdx="0" presStyleCnt="4"/>
      <dgm:spPr/>
    </dgm:pt>
    <dgm:pt modelId="{FD90BF36-4966-4242-BC4B-917B2E743BE3}" type="pres">
      <dgm:prSet presAssocID="{F2A9DB6D-838C-4C4E-9118-7FA0407C5114}" presName="connTx" presStyleLbl="sibTrans2D1" presStyleIdx="0" presStyleCnt="4"/>
      <dgm:spPr/>
    </dgm:pt>
    <dgm:pt modelId="{CD0F641D-F238-4ADC-A0DD-5C1A5C9DDD47}" type="pres">
      <dgm:prSet presAssocID="{D3A918B8-2728-4D62-8950-F715324F63A8}" presName="composite" presStyleCnt="0"/>
      <dgm:spPr/>
    </dgm:pt>
    <dgm:pt modelId="{2BB6A15B-1B13-4855-BA1C-351B4CE6E466}" type="pres">
      <dgm:prSet presAssocID="{D3A918B8-2728-4D62-8950-F715324F63A8}" presName="parTx" presStyleLbl="node1" presStyleIdx="0" presStyleCnt="5">
        <dgm:presLayoutVars>
          <dgm:chMax val="0"/>
          <dgm:chPref val="0"/>
          <dgm:bulletEnabled val="1"/>
        </dgm:presLayoutVars>
      </dgm:prSet>
      <dgm:spPr/>
    </dgm:pt>
    <dgm:pt modelId="{88E04A44-83FE-48F9-AE82-300935E1B5BA}" type="pres">
      <dgm:prSet presAssocID="{D3A918B8-2728-4D62-8950-F715324F63A8}" presName="parSh" presStyleLbl="node1" presStyleIdx="1" presStyleCnt="5"/>
      <dgm:spPr/>
    </dgm:pt>
    <dgm:pt modelId="{DEE6E42C-DBD8-4875-9DD4-9651BA6290DD}" type="pres">
      <dgm:prSet presAssocID="{D3A918B8-2728-4D62-8950-F715324F63A8}" presName="desTx" presStyleLbl="fgAcc1" presStyleIdx="1" presStyleCnt="5">
        <dgm:presLayoutVars>
          <dgm:bulletEnabled val="1"/>
        </dgm:presLayoutVars>
      </dgm:prSet>
      <dgm:spPr/>
    </dgm:pt>
    <dgm:pt modelId="{058A708D-0CFD-40E0-8E14-C86850D78966}" type="pres">
      <dgm:prSet presAssocID="{706318D0-A121-4E1E-ADD2-8D0DE36B6F85}" presName="sibTrans" presStyleLbl="sibTrans2D1" presStyleIdx="1" presStyleCnt="4"/>
      <dgm:spPr/>
    </dgm:pt>
    <dgm:pt modelId="{9BF399B4-1C76-4AB9-9972-460143FE7945}" type="pres">
      <dgm:prSet presAssocID="{706318D0-A121-4E1E-ADD2-8D0DE36B6F85}" presName="connTx" presStyleLbl="sibTrans2D1" presStyleIdx="1" presStyleCnt="4"/>
      <dgm:spPr/>
    </dgm:pt>
    <dgm:pt modelId="{9ABDD5BB-0E43-432E-AEDD-E47F23B1A616}" type="pres">
      <dgm:prSet presAssocID="{9A7D5629-469D-49E1-AB3D-876841FF4233}" presName="composite" presStyleCnt="0"/>
      <dgm:spPr/>
    </dgm:pt>
    <dgm:pt modelId="{5F7ADF47-B2F0-4987-AEF6-84E738FC90F0}" type="pres">
      <dgm:prSet presAssocID="{9A7D5629-469D-49E1-AB3D-876841FF4233}" presName="parTx" presStyleLbl="node1" presStyleIdx="1" presStyleCnt="5">
        <dgm:presLayoutVars>
          <dgm:chMax val="0"/>
          <dgm:chPref val="0"/>
          <dgm:bulletEnabled val="1"/>
        </dgm:presLayoutVars>
      </dgm:prSet>
      <dgm:spPr/>
    </dgm:pt>
    <dgm:pt modelId="{34952475-68E4-47EA-B8BD-C20F7D26820C}" type="pres">
      <dgm:prSet presAssocID="{9A7D5629-469D-49E1-AB3D-876841FF4233}" presName="parSh" presStyleLbl="node1" presStyleIdx="2" presStyleCnt="5"/>
      <dgm:spPr/>
    </dgm:pt>
    <dgm:pt modelId="{5961095C-04F7-4A5F-9B12-2BCE682BDB89}" type="pres">
      <dgm:prSet presAssocID="{9A7D5629-469D-49E1-AB3D-876841FF4233}" presName="desTx" presStyleLbl="fgAcc1" presStyleIdx="2" presStyleCnt="5">
        <dgm:presLayoutVars>
          <dgm:bulletEnabled val="1"/>
        </dgm:presLayoutVars>
      </dgm:prSet>
      <dgm:spPr/>
    </dgm:pt>
    <dgm:pt modelId="{24EC47EE-2127-4960-9791-928B0A867722}" type="pres">
      <dgm:prSet presAssocID="{5EB643AE-B8F7-4534-838C-DF2A4C101CF1}" presName="sibTrans" presStyleLbl="sibTrans2D1" presStyleIdx="2" presStyleCnt="4"/>
      <dgm:spPr/>
    </dgm:pt>
    <dgm:pt modelId="{B4C06ED4-A69C-4DB3-AB4F-A0562DDDB3E3}" type="pres">
      <dgm:prSet presAssocID="{5EB643AE-B8F7-4534-838C-DF2A4C101CF1}" presName="connTx" presStyleLbl="sibTrans2D1" presStyleIdx="2" presStyleCnt="4"/>
      <dgm:spPr/>
    </dgm:pt>
    <dgm:pt modelId="{A70FDD0B-A57A-479C-9835-FE1CF56E498A}" type="pres">
      <dgm:prSet presAssocID="{DC055712-E20D-48B8-BDA7-924AAB97DE79}" presName="composite" presStyleCnt="0"/>
      <dgm:spPr/>
    </dgm:pt>
    <dgm:pt modelId="{8DE029C9-395B-451B-AC8F-E5401319F7F9}" type="pres">
      <dgm:prSet presAssocID="{DC055712-E20D-48B8-BDA7-924AAB97DE79}" presName="parTx" presStyleLbl="node1" presStyleIdx="2" presStyleCnt="5">
        <dgm:presLayoutVars>
          <dgm:chMax val="0"/>
          <dgm:chPref val="0"/>
          <dgm:bulletEnabled val="1"/>
        </dgm:presLayoutVars>
      </dgm:prSet>
      <dgm:spPr/>
    </dgm:pt>
    <dgm:pt modelId="{043C4DD4-B4E2-4AA0-8E46-D92B54F19A78}" type="pres">
      <dgm:prSet presAssocID="{DC055712-E20D-48B8-BDA7-924AAB97DE79}" presName="parSh" presStyleLbl="node1" presStyleIdx="3" presStyleCnt="5"/>
      <dgm:spPr/>
    </dgm:pt>
    <dgm:pt modelId="{DE806FE1-0980-4B09-8675-A9461A4329D8}" type="pres">
      <dgm:prSet presAssocID="{DC055712-E20D-48B8-BDA7-924AAB97DE79}" presName="desTx" presStyleLbl="fgAcc1" presStyleIdx="3" presStyleCnt="5">
        <dgm:presLayoutVars>
          <dgm:bulletEnabled val="1"/>
        </dgm:presLayoutVars>
      </dgm:prSet>
      <dgm:spPr/>
    </dgm:pt>
    <dgm:pt modelId="{C1C96974-4B11-44FA-B19D-823101909163}" type="pres">
      <dgm:prSet presAssocID="{E35A12B2-9FDA-460E-B602-3A97F7392138}" presName="sibTrans" presStyleLbl="sibTrans2D1" presStyleIdx="3" presStyleCnt="4"/>
      <dgm:spPr/>
    </dgm:pt>
    <dgm:pt modelId="{A32B1209-AD9E-472E-9E7E-A201557C4801}" type="pres">
      <dgm:prSet presAssocID="{E35A12B2-9FDA-460E-B602-3A97F7392138}" presName="connTx" presStyleLbl="sibTrans2D1" presStyleIdx="3" presStyleCnt="4"/>
      <dgm:spPr/>
    </dgm:pt>
    <dgm:pt modelId="{60703F8B-DE71-485A-8E83-8211B58FCADC}" type="pres">
      <dgm:prSet presAssocID="{A830E9C3-AD0B-4A2A-A3F9-FBD69BA95260}" presName="composite" presStyleCnt="0"/>
      <dgm:spPr/>
    </dgm:pt>
    <dgm:pt modelId="{F783BD19-AA38-451C-A196-845E4919B967}" type="pres">
      <dgm:prSet presAssocID="{A830E9C3-AD0B-4A2A-A3F9-FBD69BA95260}" presName="parTx" presStyleLbl="node1" presStyleIdx="3" presStyleCnt="5">
        <dgm:presLayoutVars>
          <dgm:chMax val="0"/>
          <dgm:chPref val="0"/>
          <dgm:bulletEnabled val="1"/>
        </dgm:presLayoutVars>
      </dgm:prSet>
      <dgm:spPr/>
    </dgm:pt>
    <dgm:pt modelId="{3D098AFE-9BCE-4029-8960-853F6197C0AE}" type="pres">
      <dgm:prSet presAssocID="{A830E9C3-AD0B-4A2A-A3F9-FBD69BA95260}" presName="parSh" presStyleLbl="node1" presStyleIdx="4" presStyleCnt="5"/>
      <dgm:spPr/>
    </dgm:pt>
    <dgm:pt modelId="{45EE927E-EE1A-4AE3-951E-7E6336C3429A}" type="pres">
      <dgm:prSet presAssocID="{A830E9C3-AD0B-4A2A-A3F9-FBD69BA95260}" presName="desTx" presStyleLbl="fgAcc1" presStyleIdx="4" presStyleCnt="5">
        <dgm:presLayoutVars>
          <dgm:bulletEnabled val="1"/>
        </dgm:presLayoutVars>
      </dgm:prSet>
      <dgm:spPr/>
    </dgm:pt>
  </dgm:ptLst>
  <dgm:cxnLst>
    <dgm:cxn modelId="{BAAC0C00-1560-4098-A86A-6A3D0E992D85}" type="presOf" srcId="{D3A918B8-2728-4D62-8950-F715324F63A8}" destId="{2BB6A15B-1B13-4855-BA1C-351B4CE6E466}" srcOrd="0" destOrd="0" presId="urn:microsoft.com/office/officeart/2005/8/layout/process3"/>
    <dgm:cxn modelId="{A4C62E03-DCE9-4793-A646-4A12E05708AB}" srcId="{DC055712-E20D-48B8-BDA7-924AAB97DE79}" destId="{DD735C07-8505-4BFC-95E4-373A5F427BE5}" srcOrd="1" destOrd="0" parTransId="{16D2A913-14EF-4F72-A620-A029EEB69069}" sibTransId="{F323205A-7DCD-46AC-B25A-6E1FCA5B6A73}"/>
    <dgm:cxn modelId="{450F6509-5D93-40F7-9415-58A0EE33881E}" srcId="{A830E9C3-AD0B-4A2A-A3F9-FBD69BA95260}" destId="{22AF4CB4-EB6F-4782-AC98-5C3E7A6DB311}" srcOrd="0" destOrd="0" parTransId="{2CD88328-8BB2-4856-86EB-05F55078D06F}" sibTransId="{64FFE96A-2FF3-47BD-AA41-BD4DE57E5234}"/>
    <dgm:cxn modelId="{E808FC0D-C923-4BCF-9C02-E70CD0EB9331}" type="presOf" srcId="{D3A918B8-2728-4D62-8950-F715324F63A8}" destId="{88E04A44-83FE-48F9-AE82-300935E1B5BA}" srcOrd="1" destOrd="0" presId="urn:microsoft.com/office/officeart/2005/8/layout/process3"/>
    <dgm:cxn modelId="{C4E7E318-187B-4F6C-B87C-8800F575F786}" srcId="{D3A918B8-2728-4D62-8950-F715324F63A8}" destId="{3AD8F4F2-5C2A-475B-89F0-14FB975BB5DF}" srcOrd="2" destOrd="0" parTransId="{CB3FB724-7CDF-4222-A324-4B0A242AC9EC}" sibTransId="{DF8669C6-47CF-4967-B832-B2D64EDB8B4E}"/>
    <dgm:cxn modelId="{72CBBD1A-CFDA-4D02-9CA3-C494FCA94040}" srcId="{CA5A7D16-80D5-481D-BDF4-C222B55B8BE7}" destId="{DC055712-E20D-48B8-BDA7-924AAB97DE79}" srcOrd="3" destOrd="0" parTransId="{27E50125-CD7B-4835-86E4-53FF5F9AD8B6}" sibTransId="{E35A12B2-9FDA-460E-B602-3A97F7392138}"/>
    <dgm:cxn modelId="{BCA7F82D-BAB7-4DB1-9222-A2BBE6E93DDE}" type="presOf" srcId="{706318D0-A121-4E1E-ADD2-8D0DE36B6F85}" destId="{058A708D-0CFD-40E0-8E14-C86850D78966}" srcOrd="0" destOrd="0" presId="urn:microsoft.com/office/officeart/2005/8/layout/process3"/>
    <dgm:cxn modelId="{968B1433-9536-4E24-BD7D-DF69B8493CC7}" type="presOf" srcId="{A830E9C3-AD0B-4A2A-A3F9-FBD69BA95260}" destId="{3D098AFE-9BCE-4029-8960-853F6197C0AE}" srcOrd="1" destOrd="0" presId="urn:microsoft.com/office/officeart/2005/8/layout/process3"/>
    <dgm:cxn modelId="{05DB9836-2CC1-4F17-8AD4-FE4316DACB80}" srcId="{69059648-C6C6-4DE0-A50C-011F88BC3F09}" destId="{8183D799-B86D-494B-B40F-968FC47B375F}" srcOrd="0" destOrd="0" parTransId="{6DEE45BC-39D7-4CBB-8C2E-0B3A06FFEABF}" sibTransId="{8BAFE593-FD75-4C07-8F25-D87CC106DA84}"/>
    <dgm:cxn modelId="{3639C438-B62F-4CC0-B372-6E56B8DEBE52}" type="presOf" srcId="{78AF9B83-C9E5-4C93-9AF5-5C2D0A284B12}" destId="{45EE927E-EE1A-4AE3-951E-7E6336C3429A}" srcOrd="0" destOrd="2" presId="urn:microsoft.com/office/officeart/2005/8/layout/process3"/>
    <dgm:cxn modelId="{3566253D-3E1E-41B1-A64B-1D398167A092}" srcId="{DC055712-E20D-48B8-BDA7-924AAB97DE79}" destId="{E0533200-81A7-4E81-A711-23EF099846BB}" srcOrd="0" destOrd="0" parTransId="{A904083E-57D0-4C45-8998-E6F08D521F23}" sibTransId="{FEFD39C1-6C0D-40F1-9002-DE87BCB2BE66}"/>
    <dgm:cxn modelId="{29FF853D-C027-4C0C-A44B-5DA945E52CFB}" type="presOf" srcId="{F2A9DB6D-838C-4C4E-9118-7FA0407C5114}" destId="{4346479C-2AB7-44C9-98A6-B98B098F1709}" srcOrd="0" destOrd="0" presId="urn:microsoft.com/office/officeart/2005/8/layout/process3"/>
    <dgm:cxn modelId="{326FB761-EB52-495C-ADA6-4E8641A24315}" type="presOf" srcId="{3AD8F4F2-5C2A-475B-89F0-14FB975BB5DF}" destId="{DEE6E42C-DBD8-4875-9DD4-9651BA6290DD}" srcOrd="0" destOrd="2" presId="urn:microsoft.com/office/officeart/2005/8/layout/process3"/>
    <dgm:cxn modelId="{1B6D0062-4B20-4842-BAC2-D3E0B0FDD4F9}" srcId="{D3A918B8-2728-4D62-8950-F715324F63A8}" destId="{B9E73509-9DBB-4FAA-9DB5-F3D040279E2F}" srcOrd="1" destOrd="0" parTransId="{A02695F6-B3CA-4C1C-AA93-269ED19C4F62}" sibTransId="{1670165B-1FB0-4DF9-9AA0-2614687278A9}"/>
    <dgm:cxn modelId="{28A40662-A304-4C63-9B94-3BC658CDA87E}" type="presOf" srcId="{9A7D5629-469D-49E1-AB3D-876841FF4233}" destId="{34952475-68E4-47EA-B8BD-C20F7D26820C}" srcOrd="1" destOrd="0" presId="urn:microsoft.com/office/officeart/2005/8/layout/process3"/>
    <dgm:cxn modelId="{49429942-2DF4-4333-99C6-360CA4C28B09}" srcId="{CA5A7D16-80D5-481D-BDF4-C222B55B8BE7}" destId="{9A7D5629-469D-49E1-AB3D-876841FF4233}" srcOrd="2" destOrd="0" parTransId="{95461735-EED2-451D-B94A-E2D5898C779C}" sibTransId="{5EB643AE-B8F7-4534-838C-DF2A4C101CF1}"/>
    <dgm:cxn modelId="{0FF6A242-7B6D-436C-9C0A-2AD6991D7EEF}" srcId="{9A7D5629-469D-49E1-AB3D-876841FF4233}" destId="{A33AE94C-B585-4312-9465-D1B61437105B}" srcOrd="2" destOrd="0" parTransId="{DE652FE9-E05F-4B8E-9B53-C53B64C88C3A}" sibTransId="{B2A63369-A62C-4034-B5C2-C7BA3254BAA3}"/>
    <dgm:cxn modelId="{33E47465-2215-4AFA-816D-5AD505A6BC7C}" srcId="{22AF4CB4-EB6F-4782-AC98-5C3E7A6DB311}" destId="{78AF9B83-C9E5-4C93-9AF5-5C2D0A284B12}" srcOrd="1" destOrd="0" parTransId="{FCB2A848-8F17-4189-9819-5CCF8A57B872}" sibTransId="{1EDC2A49-C9BD-49A1-A8E4-3C055003B989}"/>
    <dgm:cxn modelId="{553D3866-D6B2-48C3-B414-459BE04940A0}" type="presOf" srcId="{5EB643AE-B8F7-4534-838C-DF2A4C101CF1}" destId="{24EC47EE-2127-4960-9791-928B0A867722}" srcOrd="0" destOrd="0" presId="urn:microsoft.com/office/officeart/2005/8/layout/process3"/>
    <dgm:cxn modelId="{D7259649-7058-4087-BF09-20521E8A6AD2}" type="presOf" srcId="{22AF4CB4-EB6F-4782-AC98-5C3E7A6DB311}" destId="{45EE927E-EE1A-4AE3-951E-7E6336C3429A}" srcOrd="0" destOrd="0" presId="urn:microsoft.com/office/officeart/2005/8/layout/process3"/>
    <dgm:cxn modelId="{B13CDE49-FAEF-4203-B0A4-BF55E403544D}" srcId="{9A7D5629-469D-49E1-AB3D-876841FF4233}" destId="{213A318B-3D5D-4BEA-9F38-114081E4C0B5}" srcOrd="0" destOrd="0" parTransId="{A07960EC-518B-4F46-AB3F-70086667BAD7}" sibTransId="{8B82706B-9BC9-4656-B9A1-26926E014B45}"/>
    <dgm:cxn modelId="{9485624A-D3D6-40E4-B867-53D6EB72BD45}" srcId="{22AF4CB4-EB6F-4782-AC98-5C3E7A6DB311}" destId="{2371C885-FA4F-4BA4-AFE2-CF9A2E1A14B7}" srcOrd="0" destOrd="0" parTransId="{3C2BF94E-6B9A-4AF4-9D85-04555034B6DA}" sibTransId="{04AE7023-DFBD-4854-958C-A921D8C76F86}"/>
    <dgm:cxn modelId="{C81FC351-2703-4CE1-B9F4-3AB9C1BEB76D}" type="presOf" srcId="{3B3891BA-FDA0-4911-A418-2FC5FB6A993C}" destId="{DE806FE1-0980-4B09-8675-A9461A4329D8}" srcOrd="0" destOrd="2" presId="urn:microsoft.com/office/officeart/2005/8/layout/process3"/>
    <dgm:cxn modelId="{477C2072-DBD2-44D3-9448-6336D1D42D80}" type="presOf" srcId="{8183D799-B86D-494B-B40F-968FC47B375F}" destId="{C83937B7-E483-4BAD-8E37-B03F3A48002E}" srcOrd="0" destOrd="0" presId="urn:microsoft.com/office/officeart/2005/8/layout/process3"/>
    <dgm:cxn modelId="{823F4552-5E1A-4091-8690-F5CAAC19778C}" type="presOf" srcId="{DC055712-E20D-48B8-BDA7-924AAB97DE79}" destId="{043C4DD4-B4E2-4AA0-8E46-D92B54F19A78}" srcOrd="1" destOrd="0" presId="urn:microsoft.com/office/officeart/2005/8/layout/process3"/>
    <dgm:cxn modelId="{01B54174-7CDB-47BF-AEC5-554FAB3A816B}" type="presOf" srcId="{5EB643AE-B8F7-4534-838C-DF2A4C101CF1}" destId="{B4C06ED4-A69C-4DB3-AB4F-A0562DDDB3E3}" srcOrd="1" destOrd="0" presId="urn:microsoft.com/office/officeart/2005/8/layout/process3"/>
    <dgm:cxn modelId="{C420AE57-3755-49CA-9593-063BD4A4A1DD}" srcId="{CA5A7D16-80D5-481D-BDF4-C222B55B8BE7}" destId="{A830E9C3-AD0B-4A2A-A3F9-FBD69BA95260}" srcOrd="4" destOrd="0" parTransId="{711D2703-F6AD-4E0C-9481-A36EEEBBD366}" sibTransId="{5A3EC5FE-7920-4A2A-B361-4AE67A739D9A}"/>
    <dgm:cxn modelId="{DF659C5A-2626-4045-B06B-005D34B10C0B}" type="presOf" srcId="{2371C885-FA4F-4BA4-AFE2-CF9A2E1A14B7}" destId="{45EE927E-EE1A-4AE3-951E-7E6336C3429A}" srcOrd="0" destOrd="1" presId="urn:microsoft.com/office/officeart/2005/8/layout/process3"/>
    <dgm:cxn modelId="{423DB27A-D2F9-4909-ADF8-8BEFF4F04BE5}" type="presOf" srcId="{E35A12B2-9FDA-460E-B602-3A97F7392138}" destId="{C1C96974-4B11-44FA-B19D-823101909163}" srcOrd="0" destOrd="0" presId="urn:microsoft.com/office/officeart/2005/8/layout/process3"/>
    <dgm:cxn modelId="{AF473F90-BEC5-484D-947E-95BD33D8D57D}" type="presOf" srcId="{F2A9DB6D-838C-4C4E-9118-7FA0407C5114}" destId="{FD90BF36-4966-4242-BC4B-917B2E743BE3}" srcOrd="1" destOrd="0" presId="urn:microsoft.com/office/officeart/2005/8/layout/process3"/>
    <dgm:cxn modelId="{3034DD92-B0D0-4D2D-B83F-B260662ABDA9}" srcId="{8183D799-B86D-494B-B40F-968FC47B375F}" destId="{167AA69E-012D-42CC-8721-CA0E1A80C167}" srcOrd="0" destOrd="0" parTransId="{7B596C5F-A219-46F3-B42B-AC6A0CE80451}" sibTransId="{4FBFDFD2-0A8C-4971-8FAA-7E0F1D4EE310}"/>
    <dgm:cxn modelId="{7A646097-4681-4F8F-861D-B0FEF47CCA50}" type="presOf" srcId="{A9973ECC-81D6-4FA9-B679-BBA663762A5A}" destId="{DEE6E42C-DBD8-4875-9DD4-9651BA6290DD}" srcOrd="0" destOrd="0" presId="urn:microsoft.com/office/officeart/2005/8/layout/process3"/>
    <dgm:cxn modelId="{2DA4C398-D012-4B3C-AFC3-B80C224C4F64}" type="presOf" srcId="{9A7D5629-469D-49E1-AB3D-876841FF4233}" destId="{5F7ADF47-B2F0-4987-AEF6-84E738FC90F0}" srcOrd="0" destOrd="0" presId="urn:microsoft.com/office/officeart/2005/8/layout/process3"/>
    <dgm:cxn modelId="{EFD62A9F-D890-4BE7-82F9-7E3C01F08C9A}" type="presOf" srcId="{213A318B-3D5D-4BEA-9F38-114081E4C0B5}" destId="{5961095C-04F7-4A5F-9B12-2BCE682BDB89}" srcOrd="0" destOrd="0" presId="urn:microsoft.com/office/officeart/2005/8/layout/process3"/>
    <dgm:cxn modelId="{F179FAA7-8514-4B70-B5E1-FDD7082F82FE}" type="presOf" srcId="{706318D0-A121-4E1E-ADD2-8D0DE36B6F85}" destId="{9BF399B4-1C76-4AB9-9972-460143FE7945}" srcOrd="1" destOrd="0" presId="urn:microsoft.com/office/officeart/2005/8/layout/process3"/>
    <dgm:cxn modelId="{9C6055AB-E70C-4762-811C-20D3CC005444}" srcId="{DD735C07-8505-4BFC-95E4-373A5F427BE5}" destId="{3B3891BA-FDA0-4911-A418-2FC5FB6A993C}" srcOrd="0" destOrd="0" parTransId="{CA8C36BD-58DE-4466-B202-5720D530A77A}" sibTransId="{516BF430-DD56-4ED0-8AEB-A9C0E91E11CB}"/>
    <dgm:cxn modelId="{BB4C62B6-8D48-49DD-9DF5-E99D309C56AC}" type="presOf" srcId="{A830E9C3-AD0B-4A2A-A3F9-FBD69BA95260}" destId="{F783BD19-AA38-451C-A196-845E4919B967}" srcOrd="0" destOrd="0" presId="urn:microsoft.com/office/officeart/2005/8/layout/process3"/>
    <dgm:cxn modelId="{4F5DE9BE-29C4-4BE8-8216-508F0A23F35E}" type="presOf" srcId="{167AA69E-012D-42CC-8721-CA0E1A80C167}" destId="{C83937B7-E483-4BAD-8E37-B03F3A48002E}" srcOrd="0" destOrd="1" presId="urn:microsoft.com/office/officeart/2005/8/layout/process3"/>
    <dgm:cxn modelId="{9AFEB9C4-F43D-4A47-9C00-26B4297F4490}" type="presOf" srcId="{DC055712-E20D-48B8-BDA7-924AAB97DE79}" destId="{8DE029C9-395B-451B-AC8F-E5401319F7F9}" srcOrd="0" destOrd="0" presId="urn:microsoft.com/office/officeart/2005/8/layout/process3"/>
    <dgm:cxn modelId="{8C9768C5-0473-4A6E-ACE6-5E73955BE55F}" type="presOf" srcId="{A33AE94C-B585-4312-9465-D1B61437105B}" destId="{5961095C-04F7-4A5F-9B12-2BCE682BDB89}" srcOrd="0" destOrd="2" presId="urn:microsoft.com/office/officeart/2005/8/layout/process3"/>
    <dgm:cxn modelId="{9BEE86C5-9EB3-4A71-99E5-0D7AD429A812}" type="presOf" srcId="{69059648-C6C6-4DE0-A50C-011F88BC3F09}" destId="{61CD461A-25C6-45F6-B4A7-3B1734D1ABA2}" srcOrd="0" destOrd="0" presId="urn:microsoft.com/office/officeart/2005/8/layout/process3"/>
    <dgm:cxn modelId="{3539F5CC-74ED-4F62-B586-5702A1532443}" srcId="{9A7D5629-469D-49E1-AB3D-876841FF4233}" destId="{209FFF7E-3C9F-4593-BB8C-A98C2301870B}" srcOrd="1" destOrd="0" parTransId="{EC749325-D7D1-4747-9EC6-3D0CB30A10F9}" sibTransId="{6D5FB524-495A-4EF3-AB43-5A72539FC996}"/>
    <dgm:cxn modelId="{BD1855D7-812E-4B32-8A4E-927AA5C5BC89}" srcId="{CA5A7D16-80D5-481D-BDF4-C222B55B8BE7}" destId="{D3A918B8-2728-4D62-8950-F715324F63A8}" srcOrd="1" destOrd="0" parTransId="{41E5E7D0-025D-4862-ACD8-B094656B2BCB}" sibTransId="{706318D0-A121-4E1E-ADD2-8D0DE36B6F85}"/>
    <dgm:cxn modelId="{F3E5C3DB-AC43-4CDC-A3E1-4173658AB404}" type="presOf" srcId="{DD735C07-8505-4BFC-95E4-373A5F427BE5}" destId="{DE806FE1-0980-4B09-8675-A9461A4329D8}" srcOrd="0" destOrd="1" presId="urn:microsoft.com/office/officeart/2005/8/layout/process3"/>
    <dgm:cxn modelId="{53BD3EDE-C5A1-4BD6-94F5-2F24675D8D49}" type="presOf" srcId="{0B28255F-60CE-465C-9F73-64F544D807FD}" destId="{C83937B7-E483-4BAD-8E37-B03F3A48002E}" srcOrd="0" destOrd="2" presId="urn:microsoft.com/office/officeart/2005/8/layout/process3"/>
    <dgm:cxn modelId="{C486F6E2-DEE5-42D1-843C-5D28AB31F548}" srcId="{69059648-C6C6-4DE0-A50C-011F88BC3F09}" destId="{0B28255F-60CE-465C-9F73-64F544D807FD}" srcOrd="1" destOrd="0" parTransId="{F2D8F53E-DB68-4607-BCF0-6A2833C8EFF7}" sibTransId="{E8A6EC7B-9D48-4FAC-B554-E2E2CF93692C}"/>
    <dgm:cxn modelId="{9D9322EA-9F2A-418A-B488-197B347ACB27}" type="presOf" srcId="{69059648-C6C6-4DE0-A50C-011F88BC3F09}" destId="{2542E0C1-C0CE-4998-B65B-2E482A8A7B6B}" srcOrd="1" destOrd="0" presId="urn:microsoft.com/office/officeart/2005/8/layout/process3"/>
    <dgm:cxn modelId="{745B02EB-912F-4E1F-AFD6-9F4BD1FD3343}" srcId="{D3A918B8-2728-4D62-8950-F715324F63A8}" destId="{A9973ECC-81D6-4FA9-B679-BBA663762A5A}" srcOrd="0" destOrd="0" parTransId="{2C865FA9-4B60-45EE-B605-0347F3C5426C}" sibTransId="{AE13FD49-586B-4D39-B9B0-09713C3702D8}"/>
    <dgm:cxn modelId="{78A61BEF-897C-45B1-B72A-5FEC08114A92}" type="presOf" srcId="{209FFF7E-3C9F-4593-BB8C-A98C2301870B}" destId="{5961095C-04F7-4A5F-9B12-2BCE682BDB89}" srcOrd="0" destOrd="1" presId="urn:microsoft.com/office/officeart/2005/8/layout/process3"/>
    <dgm:cxn modelId="{56B127EF-3EB5-4914-B4C9-069D140041F1}" type="presOf" srcId="{E0533200-81A7-4E81-A711-23EF099846BB}" destId="{DE806FE1-0980-4B09-8675-A9461A4329D8}" srcOrd="0" destOrd="0" presId="urn:microsoft.com/office/officeart/2005/8/layout/process3"/>
    <dgm:cxn modelId="{3971BCEF-E06A-4200-9497-11C10EB4D7B1}" type="presOf" srcId="{B9E73509-9DBB-4FAA-9DB5-F3D040279E2F}" destId="{DEE6E42C-DBD8-4875-9DD4-9651BA6290DD}" srcOrd="0" destOrd="1" presId="urn:microsoft.com/office/officeart/2005/8/layout/process3"/>
    <dgm:cxn modelId="{004099F4-8559-4B82-85B6-10A469E85D12}" type="presOf" srcId="{E35A12B2-9FDA-460E-B602-3A97F7392138}" destId="{A32B1209-AD9E-472E-9E7E-A201557C4801}" srcOrd="1" destOrd="0" presId="urn:microsoft.com/office/officeart/2005/8/layout/process3"/>
    <dgm:cxn modelId="{726033F6-95E8-44CD-AAA3-9C93B5E9FA75}" srcId="{CA5A7D16-80D5-481D-BDF4-C222B55B8BE7}" destId="{69059648-C6C6-4DE0-A50C-011F88BC3F09}" srcOrd="0" destOrd="0" parTransId="{0D1D7DAC-D435-45D0-8DA8-E61C8110CB40}" sibTransId="{F2A9DB6D-838C-4C4E-9118-7FA0407C5114}"/>
    <dgm:cxn modelId="{F21E41FA-A2D5-46FD-8768-2FC17DF85340}" type="presOf" srcId="{CA5A7D16-80D5-481D-BDF4-C222B55B8BE7}" destId="{A06B8E72-C169-44A8-9ED2-6C692EF36DD6}" srcOrd="0" destOrd="0" presId="urn:microsoft.com/office/officeart/2005/8/layout/process3"/>
    <dgm:cxn modelId="{D9088DD9-605E-4884-800B-97CF64765E88}" type="presParOf" srcId="{A06B8E72-C169-44A8-9ED2-6C692EF36DD6}" destId="{89BDA549-F996-4945-9581-902081E3F5D1}" srcOrd="0" destOrd="0" presId="urn:microsoft.com/office/officeart/2005/8/layout/process3"/>
    <dgm:cxn modelId="{83D70D95-CD73-4C2B-AA69-D1223538A22A}" type="presParOf" srcId="{89BDA549-F996-4945-9581-902081E3F5D1}" destId="{61CD461A-25C6-45F6-B4A7-3B1734D1ABA2}" srcOrd="0" destOrd="0" presId="urn:microsoft.com/office/officeart/2005/8/layout/process3"/>
    <dgm:cxn modelId="{562D62E5-DCE7-47B6-A5DA-7BDFE174A650}" type="presParOf" srcId="{89BDA549-F996-4945-9581-902081E3F5D1}" destId="{2542E0C1-C0CE-4998-B65B-2E482A8A7B6B}" srcOrd="1" destOrd="0" presId="urn:microsoft.com/office/officeart/2005/8/layout/process3"/>
    <dgm:cxn modelId="{EFEBD417-53C5-49DD-AD01-2B20739A5AB2}" type="presParOf" srcId="{89BDA549-F996-4945-9581-902081E3F5D1}" destId="{C83937B7-E483-4BAD-8E37-B03F3A48002E}" srcOrd="2" destOrd="0" presId="urn:microsoft.com/office/officeart/2005/8/layout/process3"/>
    <dgm:cxn modelId="{D5FAD5CB-47B4-4C0D-ABF5-313C502E4ED0}" type="presParOf" srcId="{A06B8E72-C169-44A8-9ED2-6C692EF36DD6}" destId="{4346479C-2AB7-44C9-98A6-B98B098F1709}" srcOrd="1" destOrd="0" presId="urn:microsoft.com/office/officeart/2005/8/layout/process3"/>
    <dgm:cxn modelId="{0B87C34D-A065-4C79-ABF5-07D9EE1E5FAC}" type="presParOf" srcId="{4346479C-2AB7-44C9-98A6-B98B098F1709}" destId="{FD90BF36-4966-4242-BC4B-917B2E743BE3}" srcOrd="0" destOrd="0" presId="urn:microsoft.com/office/officeart/2005/8/layout/process3"/>
    <dgm:cxn modelId="{0B0E68D1-7257-44BE-AA5C-0A68933109B8}" type="presParOf" srcId="{A06B8E72-C169-44A8-9ED2-6C692EF36DD6}" destId="{CD0F641D-F238-4ADC-A0DD-5C1A5C9DDD47}" srcOrd="2" destOrd="0" presId="urn:microsoft.com/office/officeart/2005/8/layout/process3"/>
    <dgm:cxn modelId="{BB10390E-3540-4BA0-97F5-45F69CEE1EBD}" type="presParOf" srcId="{CD0F641D-F238-4ADC-A0DD-5C1A5C9DDD47}" destId="{2BB6A15B-1B13-4855-BA1C-351B4CE6E466}" srcOrd="0" destOrd="0" presId="urn:microsoft.com/office/officeart/2005/8/layout/process3"/>
    <dgm:cxn modelId="{90AC2356-5E58-440B-A7B2-7FF0F0A9366D}" type="presParOf" srcId="{CD0F641D-F238-4ADC-A0DD-5C1A5C9DDD47}" destId="{88E04A44-83FE-48F9-AE82-300935E1B5BA}" srcOrd="1" destOrd="0" presId="urn:microsoft.com/office/officeart/2005/8/layout/process3"/>
    <dgm:cxn modelId="{3057C88C-4587-4C2A-98F9-9EA9C1609154}" type="presParOf" srcId="{CD0F641D-F238-4ADC-A0DD-5C1A5C9DDD47}" destId="{DEE6E42C-DBD8-4875-9DD4-9651BA6290DD}" srcOrd="2" destOrd="0" presId="urn:microsoft.com/office/officeart/2005/8/layout/process3"/>
    <dgm:cxn modelId="{B126354A-0331-40AD-8D2D-986B6FF10FFC}" type="presParOf" srcId="{A06B8E72-C169-44A8-9ED2-6C692EF36DD6}" destId="{058A708D-0CFD-40E0-8E14-C86850D78966}" srcOrd="3" destOrd="0" presId="urn:microsoft.com/office/officeart/2005/8/layout/process3"/>
    <dgm:cxn modelId="{4844306F-F78A-4416-BB73-77E407E25FED}" type="presParOf" srcId="{058A708D-0CFD-40E0-8E14-C86850D78966}" destId="{9BF399B4-1C76-4AB9-9972-460143FE7945}" srcOrd="0" destOrd="0" presId="urn:microsoft.com/office/officeart/2005/8/layout/process3"/>
    <dgm:cxn modelId="{85CA74B3-1395-4939-8E1D-F4817A5E9D0B}" type="presParOf" srcId="{A06B8E72-C169-44A8-9ED2-6C692EF36DD6}" destId="{9ABDD5BB-0E43-432E-AEDD-E47F23B1A616}" srcOrd="4" destOrd="0" presId="urn:microsoft.com/office/officeart/2005/8/layout/process3"/>
    <dgm:cxn modelId="{D6D70266-C02C-4192-94D9-C023DDA4E0F0}" type="presParOf" srcId="{9ABDD5BB-0E43-432E-AEDD-E47F23B1A616}" destId="{5F7ADF47-B2F0-4987-AEF6-84E738FC90F0}" srcOrd="0" destOrd="0" presId="urn:microsoft.com/office/officeart/2005/8/layout/process3"/>
    <dgm:cxn modelId="{A570944B-5A71-483F-B679-4DF75B823660}" type="presParOf" srcId="{9ABDD5BB-0E43-432E-AEDD-E47F23B1A616}" destId="{34952475-68E4-47EA-B8BD-C20F7D26820C}" srcOrd="1" destOrd="0" presId="urn:microsoft.com/office/officeart/2005/8/layout/process3"/>
    <dgm:cxn modelId="{C1A798FE-5EEC-4AE2-BB2C-5A55D143D403}" type="presParOf" srcId="{9ABDD5BB-0E43-432E-AEDD-E47F23B1A616}" destId="{5961095C-04F7-4A5F-9B12-2BCE682BDB89}" srcOrd="2" destOrd="0" presId="urn:microsoft.com/office/officeart/2005/8/layout/process3"/>
    <dgm:cxn modelId="{4DE5E4BF-9A29-40CD-9ADF-C4A843D0187E}" type="presParOf" srcId="{A06B8E72-C169-44A8-9ED2-6C692EF36DD6}" destId="{24EC47EE-2127-4960-9791-928B0A867722}" srcOrd="5" destOrd="0" presId="urn:microsoft.com/office/officeart/2005/8/layout/process3"/>
    <dgm:cxn modelId="{53351668-9475-46C2-81BF-479CEA6AED0A}" type="presParOf" srcId="{24EC47EE-2127-4960-9791-928B0A867722}" destId="{B4C06ED4-A69C-4DB3-AB4F-A0562DDDB3E3}" srcOrd="0" destOrd="0" presId="urn:microsoft.com/office/officeart/2005/8/layout/process3"/>
    <dgm:cxn modelId="{116F0EC8-338D-4904-97FF-E06F4205F8BB}" type="presParOf" srcId="{A06B8E72-C169-44A8-9ED2-6C692EF36DD6}" destId="{A70FDD0B-A57A-479C-9835-FE1CF56E498A}" srcOrd="6" destOrd="0" presId="urn:microsoft.com/office/officeart/2005/8/layout/process3"/>
    <dgm:cxn modelId="{5F1053F9-2058-4CED-AB00-1743AB96D4BD}" type="presParOf" srcId="{A70FDD0B-A57A-479C-9835-FE1CF56E498A}" destId="{8DE029C9-395B-451B-AC8F-E5401319F7F9}" srcOrd="0" destOrd="0" presId="urn:microsoft.com/office/officeart/2005/8/layout/process3"/>
    <dgm:cxn modelId="{54B1BAFF-CD7A-44F1-B22E-7C87FD890EC4}" type="presParOf" srcId="{A70FDD0B-A57A-479C-9835-FE1CF56E498A}" destId="{043C4DD4-B4E2-4AA0-8E46-D92B54F19A78}" srcOrd="1" destOrd="0" presId="urn:microsoft.com/office/officeart/2005/8/layout/process3"/>
    <dgm:cxn modelId="{453E4568-8AE6-4E33-8E82-167E50D28C44}" type="presParOf" srcId="{A70FDD0B-A57A-479C-9835-FE1CF56E498A}" destId="{DE806FE1-0980-4B09-8675-A9461A4329D8}" srcOrd="2" destOrd="0" presId="urn:microsoft.com/office/officeart/2005/8/layout/process3"/>
    <dgm:cxn modelId="{FAF5D8FC-1A9D-40AF-A896-B7086383233C}" type="presParOf" srcId="{A06B8E72-C169-44A8-9ED2-6C692EF36DD6}" destId="{C1C96974-4B11-44FA-B19D-823101909163}" srcOrd="7" destOrd="0" presId="urn:microsoft.com/office/officeart/2005/8/layout/process3"/>
    <dgm:cxn modelId="{720DDEBF-EAC7-44D6-8CE0-B051B08AE49A}" type="presParOf" srcId="{C1C96974-4B11-44FA-B19D-823101909163}" destId="{A32B1209-AD9E-472E-9E7E-A201557C4801}" srcOrd="0" destOrd="0" presId="urn:microsoft.com/office/officeart/2005/8/layout/process3"/>
    <dgm:cxn modelId="{C676DFAE-9B59-48F2-A2FC-02972CE91657}" type="presParOf" srcId="{A06B8E72-C169-44A8-9ED2-6C692EF36DD6}" destId="{60703F8B-DE71-485A-8E83-8211B58FCADC}" srcOrd="8" destOrd="0" presId="urn:microsoft.com/office/officeart/2005/8/layout/process3"/>
    <dgm:cxn modelId="{E244EFBC-191D-4F38-8385-07732493AF47}" type="presParOf" srcId="{60703F8B-DE71-485A-8E83-8211B58FCADC}" destId="{F783BD19-AA38-451C-A196-845E4919B967}" srcOrd="0" destOrd="0" presId="urn:microsoft.com/office/officeart/2005/8/layout/process3"/>
    <dgm:cxn modelId="{FB9B164C-B995-4E48-AE44-B051E8DE7EFB}" type="presParOf" srcId="{60703F8B-DE71-485A-8E83-8211B58FCADC}" destId="{3D098AFE-9BCE-4029-8960-853F6197C0AE}" srcOrd="1" destOrd="0" presId="urn:microsoft.com/office/officeart/2005/8/layout/process3"/>
    <dgm:cxn modelId="{33192CFB-0779-437F-8FD6-D377E4C26500}" type="presParOf" srcId="{60703F8B-DE71-485A-8E83-8211B58FCADC}" destId="{45EE927E-EE1A-4AE3-951E-7E6336C3429A}"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A5A7D16-80D5-481D-BDF4-C222B55B8BE7}"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69059648-C6C6-4DE0-A50C-011F88BC3F09}">
      <dgm:prSet phldrT="[Text]" phldr="0"/>
      <dgm:spPr/>
      <dgm:t>
        <a:bodyPr/>
        <a:lstStyle/>
        <a:p>
          <a:r>
            <a:rPr lang="en-US" dirty="0"/>
            <a:t>Focus</a:t>
          </a:r>
        </a:p>
      </dgm:t>
    </dgm:pt>
    <dgm:pt modelId="{0D1D7DAC-D435-45D0-8DA8-E61C8110CB40}" type="parTrans" cxnId="{726033F6-95E8-44CD-AAA3-9C93B5E9FA75}">
      <dgm:prSet/>
      <dgm:spPr/>
      <dgm:t>
        <a:bodyPr/>
        <a:lstStyle/>
        <a:p>
          <a:endParaRPr lang="en-US"/>
        </a:p>
      </dgm:t>
    </dgm:pt>
    <dgm:pt modelId="{F2A9DB6D-838C-4C4E-9118-7FA0407C5114}" type="sibTrans" cxnId="{726033F6-95E8-44CD-AAA3-9C93B5E9FA75}">
      <dgm:prSet/>
      <dgm:spPr/>
      <dgm:t>
        <a:bodyPr/>
        <a:lstStyle/>
        <a:p>
          <a:endParaRPr lang="en-US"/>
        </a:p>
      </dgm:t>
    </dgm:pt>
    <dgm:pt modelId="{8183D799-B86D-494B-B40F-968FC47B375F}">
      <dgm:prSet phldrT="[Text]"/>
      <dgm:spPr/>
      <dgm:t>
        <a:bodyPr/>
        <a:lstStyle/>
        <a:p>
          <a:r>
            <a:rPr lang="en-US" dirty="0"/>
            <a:t>Set the focus</a:t>
          </a:r>
        </a:p>
      </dgm:t>
    </dgm:pt>
    <dgm:pt modelId="{6DEE45BC-39D7-4CBB-8C2E-0B3A06FFEABF}" type="parTrans" cxnId="{05DB9836-2CC1-4F17-8AD4-FE4316DACB80}">
      <dgm:prSet/>
      <dgm:spPr/>
      <dgm:t>
        <a:bodyPr/>
        <a:lstStyle/>
        <a:p>
          <a:endParaRPr lang="en-US"/>
        </a:p>
      </dgm:t>
    </dgm:pt>
    <dgm:pt modelId="{8BAFE593-FD75-4C07-8F25-D87CC106DA84}" type="sibTrans" cxnId="{05DB9836-2CC1-4F17-8AD4-FE4316DACB80}">
      <dgm:prSet/>
      <dgm:spPr/>
      <dgm:t>
        <a:bodyPr/>
        <a:lstStyle/>
        <a:p>
          <a:endParaRPr lang="en-US"/>
        </a:p>
      </dgm:t>
    </dgm:pt>
    <dgm:pt modelId="{D3A918B8-2728-4D62-8950-F715324F63A8}">
      <dgm:prSet phldrT="[Text]" phldr="0"/>
      <dgm:spPr/>
      <dgm:t>
        <a:bodyPr/>
        <a:lstStyle/>
        <a:p>
          <a:r>
            <a:rPr lang="en-US" dirty="0"/>
            <a:t>Understand</a:t>
          </a:r>
        </a:p>
      </dgm:t>
    </dgm:pt>
    <dgm:pt modelId="{41E5E7D0-025D-4862-ACD8-B094656B2BCB}" type="parTrans" cxnId="{BD1855D7-812E-4B32-8A4E-927AA5C5BC89}">
      <dgm:prSet/>
      <dgm:spPr/>
      <dgm:t>
        <a:bodyPr/>
        <a:lstStyle/>
        <a:p>
          <a:endParaRPr lang="en-US"/>
        </a:p>
      </dgm:t>
    </dgm:pt>
    <dgm:pt modelId="{706318D0-A121-4E1E-ADD2-8D0DE36B6F85}" type="sibTrans" cxnId="{BD1855D7-812E-4B32-8A4E-927AA5C5BC89}">
      <dgm:prSet/>
      <dgm:spPr/>
      <dgm:t>
        <a:bodyPr/>
        <a:lstStyle/>
        <a:p>
          <a:endParaRPr lang="en-US"/>
        </a:p>
      </dgm:t>
    </dgm:pt>
    <dgm:pt modelId="{A9973ECC-81D6-4FA9-B679-BBA663762A5A}">
      <dgm:prSet phldrT="[Text]"/>
      <dgm:spPr/>
      <dgm:t>
        <a:bodyPr/>
        <a:lstStyle/>
        <a:p>
          <a:r>
            <a:rPr lang="en-US" dirty="0"/>
            <a:t>Understand what drove the behavior</a:t>
          </a:r>
        </a:p>
      </dgm:t>
    </dgm:pt>
    <dgm:pt modelId="{2C865FA9-4B60-45EE-B605-0347F3C5426C}" type="parTrans" cxnId="{745B02EB-912F-4E1F-AFD6-9F4BD1FD3343}">
      <dgm:prSet/>
      <dgm:spPr/>
      <dgm:t>
        <a:bodyPr/>
        <a:lstStyle/>
        <a:p>
          <a:endParaRPr lang="en-US"/>
        </a:p>
      </dgm:t>
    </dgm:pt>
    <dgm:pt modelId="{AE13FD49-586B-4D39-B9B0-09713C3702D8}" type="sibTrans" cxnId="{745B02EB-912F-4E1F-AFD6-9F4BD1FD3343}">
      <dgm:prSet/>
      <dgm:spPr/>
      <dgm:t>
        <a:bodyPr/>
        <a:lstStyle/>
        <a:p>
          <a:endParaRPr lang="en-US"/>
        </a:p>
      </dgm:t>
    </dgm:pt>
    <dgm:pt modelId="{9A7D5629-469D-49E1-AB3D-876841FF4233}">
      <dgm:prSet phldrT="[Text]" phldr="0"/>
      <dgm:spPr/>
      <dgm:t>
        <a:bodyPr/>
        <a:lstStyle/>
        <a:p>
          <a:r>
            <a:rPr lang="en-US" dirty="0"/>
            <a:t>Address</a:t>
          </a:r>
        </a:p>
      </dgm:t>
    </dgm:pt>
    <dgm:pt modelId="{95461735-EED2-451D-B94A-E2D5898C779C}" type="parTrans" cxnId="{49429942-2DF4-4333-99C6-360CA4C28B09}">
      <dgm:prSet/>
      <dgm:spPr/>
      <dgm:t>
        <a:bodyPr/>
        <a:lstStyle/>
        <a:p>
          <a:endParaRPr lang="en-US"/>
        </a:p>
      </dgm:t>
    </dgm:pt>
    <dgm:pt modelId="{5EB643AE-B8F7-4534-838C-DF2A4C101CF1}" type="sibTrans" cxnId="{49429942-2DF4-4333-99C6-360CA4C28B09}">
      <dgm:prSet/>
      <dgm:spPr/>
      <dgm:t>
        <a:bodyPr/>
        <a:lstStyle/>
        <a:p>
          <a:endParaRPr lang="en-US"/>
        </a:p>
      </dgm:t>
    </dgm:pt>
    <dgm:pt modelId="{213A318B-3D5D-4BEA-9F38-114081E4C0B5}">
      <dgm:prSet phldrT="[Text]"/>
      <dgm:spPr/>
      <dgm:t>
        <a:bodyPr/>
        <a:lstStyle/>
        <a:p>
          <a:r>
            <a:rPr lang="en-US" dirty="0"/>
            <a:t>Demonstrate the client was heard</a:t>
          </a:r>
        </a:p>
      </dgm:t>
    </dgm:pt>
    <dgm:pt modelId="{A07960EC-518B-4F46-AB3F-70086667BAD7}" type="parTrans" cxnId="{B13CDE49-FAEF-4203-B0A4-BF55E403544D}">
      <dgm:prSet/>
      <dgm:spPr/>
      <dgm:t>
        <a:bodyPr/>
        <a:lstStyle/>
        <a:p>
          <a:endParaRPr lang="en-US"/>
        </a:p>
      </dgm:t>
    </dgm:pt>
    <dgm:pt modelId="{8B82706B-9BC9-4656-B9A1-26926E014B45}" type="sibTrans" cxnId="{B13CDE49-FAEF-4203-B0A4-BF55E403544D}">
      <dgm:prSet/>
      <dgm:spPr/>
      <dgm:t>
        <a:bodyPr/>
        <a:lstStyle/>
        <a:p>
          <a:endParaRPr lang="en-US"/>
        </a:p>
      </dgm:t>
    </dgm:pt>
    <dgm:pt modelId="{DC055712-E20D-48B8-BDA7-924AAB97DE79}">
      <dgm:prSet phldrT="[Text]" phldr="0"/>
      <dgm:spPr/>
      <dgm:t>
        <a:bodyPr/>
        <a:lstStyle/>
        <a:p>
          <a:r>
            <a:rPr lang="en-US" dirty="0"/>
            <a:t>Link</a:t>
          </a:r>
        </a:p>
      </dgm:t>
    </dgm:pt>
    <dgm:pt modelId="{27E50125-CD7B-4835-86E4-53FF5F9AD8B6}" type="parTrans" cxnId="{72CBBD1A-CFDA-4D02-9CA3-C494FCA94040}">
      <dgm:prSet/>
      <dgm:spPr/>
      <dgm:t>
        <a:bodyPr/>
        <a:lstStyle/>
        <a:p>
          <a:endParaRPr lang="en-US"/>
        </a:p>
      </dgm:t>
    </dgm:pt>
    <dgm:pt modelId="{E35A12B2-9FDA-460E-B602-3A97F7392138}" type="sibTrans" cxnId="{72CBBD1A-CFDA-4D02-9CA3-C494FCA94040}">
      <dgm:prSet/>
      <dgm:spPr/>
      <dgm:t>
        <a:bodyPr/>
        <a:lstStyle/>
        <a:p>
          <a:endParaRPr lang="en-US"/>
        </a:p>
      </dgm:t>
    </dgm:pt>
    <dgm:pt modelId="{A830E9C3-AD0B-4A2A-A3F9-FBD69BA95260}">
      <dgm:prSet phldrT="[Text]" phldr="0"/>
      <dgm:spPr/>
      <dgm:t>
        <a:bodyPr/>
        <a:lstStyle/>
        <a:p>
          <a:r>
            <a:rPr lang="en-US" dirty="0"/>
            <a:t>Plan</a:t>
          </a:r>
        </a:p>
      </dgm:t>
    </dgm:pt>
    <dgm:pt modelId="{711D2703-F6AD-4E0C-9481-A36EEEBBD366}" type="parTrans" cxnId="{C420AE57-3755-49CA-9593-063BD4A4A1DD}">
      <dgm:prSet/>
      <dgm:spPr/>
      <dgm:t>
        <a:bodyPr/>
        <a:lstStyle/>
        <a:p>
          <a:endParaRPr lang="en-US"/>
        </a:p>
      </dgm:t>
    </dgm:pt>
    <dgm:pt modelId="{5A3EC5FE-7920-4A2A-B361-4AE67A739D9A}" type="sibTrans" cxnId="{C420AE57-3755-49CA-9593-063BD4A4A1DD}">
      <dgm:prSet/>
      <dgm:spPr/>
      <dgm:t>
        <a:bodyPr/>
        <a:lstStyle/>
        <a:p>
          <a:endParaRPr lang="en-US"/>
        </a:p>
      </dgm:t>
    </dgm:pt>
    <dgm:pt modelId="{E0533200-81A7-4E81-A711-23EF099846BB}">
      <dgm:prSet phldrT="[Text]" phldr="0"/>
      <dgm:spPr/>
      <dgm:t>
        <a:bodyPr/>
        <a:lstStyle/>
        <a:p>
          <a:r>
            <a:rPr lang="en-US" dirty="0"/>
            <a:t>Make the decision understandable</a:t>
          </a:r>
        </a:p>
      </dgm:t>
    </dgm:pt>
    <dgm:pt modelId="{A904083E-57D0-4C45-8998-E6F08D521F23}" type="parTrans" cxnId="{3566253D-3E1E-41B1-A64B-1D398167A092}">
      <dgm:prSet/>
      <dgm:spPr/>
      <dgm:t>
        <a:bodyPr/>
        <a:lstStyle/>
        <a:p>
          <a:endParaRPr lang="en-US"/>
        </a:p>
      </dgm:t>
    </dgm:pt>
    <dgm:pt modelId="{FEFD39C1-6C0D-40F1-9002-DE87BCB2BE66}" type="sibTrans" cxnId="{3566253D-3E1E-41B1-A64B-1D398167A092}">
      <dgm:prSet/>
      <dgm:spPr/>
      <dgm:t>
        <a:bodyPr/>
        <a:lstStyle/>
        <a:p>
          <a:endParaRPr lang="en-US"/>
        </a:p>
      </dgm:t>
    </dgm:pt>
    <dgm:pt modelId="{22AF4CB4-EB6F-4782-AC98-5C3E7A6DB311}">
      <dgm:prSet phldrT="[Text]" phldr="0"/>
      <dgm:spPr/>
      <dgm:t>
        <a:bodyPr/>
        <a:lstStyle/>
        <a:p>
          <a:r>
            <a:rPr lang="en-US" dirty="0"/>
            <a:t>Shift from what went wrong to what will change</a:t>
          </a:r>
        </a:p>
      </dgm:t>
    </dgm:pt>
    <dgm:pt modelId="{2CD88328-8BB2-4856-86EB-05F55078D06F}" type="parTrans" cxnId="{450F6509-5D93-40F7-9415-58A0EE33881E}">
      <dgm:prSet/>
      <dgm:spPr/>
      <dgm:t>
        <a:bodyPr/>
        <a:lstStyle/>
        <a:p>
          <a:endParaRPr lang="en-US"/>
        </a:p>
      </dgm:t>
    </dgm:pt>
    <dgm:pt modelId="{64FFE96A-2FF3-47BD-AA41-BD4DE57E5234}" type="sibTrans" cxnId="{450F6509-5D93-40F7-9415-58A0EE33881E}">
      <dgm:prSet/>
      <dgm:spPr/>
      <dgm:t>
        <a:bodyPr/>
        <a:lstStyle/>
        <a:p>
          <a:endParaRPr lang="en-US"/>
        </a:p>
      </dgm:t>
    </dgm:pt>
    <dgm:pt modelId="{167AA69E-012D-42CC-8721-CA0E1A80C167}">
      <dgm:prSet/>
      <dgm:spPr/>
      <dgm:t>
        <a:bodyPr/>
        <a:lstStyle/>
        <a:p>
          <a:r>
            <a:rPr lang="en-US"/>
            <a:t>Behavior and expectation</a:t>
          </a:r>
          <a:endParaRPr lang="en-US" dirty="0"/>
        </a:p>
      </dgm:t>
    </dgm:pt>
    <dgm:pt modelId="{7B596C5F-A219-46F3-B42B-AC6A0CE80451}" type="parTrans" cxnId="{3034DD92-B0D0-4D2D-B83F-B260662ABDA9}">
      <dgm:prSet/>
      <dgm:spPr/>
      <dgm:t>
        <a:bodyPr/>
        <a:lstStyle/>
        <a:p>
          <a:endParaRPr lang="en-US"/>
        </a:p>
      </dgm:t>
    </dgm:pt>
    <dgm:pt modelId="{4FBFDFD2-0A8C-4971-8FAA-7E0F1D4EE310}" type="sibTrans" cxnId="{3034DD92-B0D0-4D2D-B83F-B260662ABDA9}">
      <dgm:prSet/>
      <dgm:spPr/>
      <dgm:t>
        <a:bodyPr/>
        <a:lstStyle/>
        <a:p>
          <a:endParaRPr lang="en-US"/>
        </a:p>
      </dgm:t>
    </dgm:pt>
    <dgm:pt modelId="{0B28255F-60CE-465C-9F73-64F544D807FD}">
      <dgm:prSet/>
      <dgm:spPr/>
      <dgm:t>
        <a:bodyPr/>
        <a:lstStyle/>
        <a:p>
          <a:r>
            <a:rPr lang="en-US" dirty="0"/>
            <a:t>Invite participant’s response</a:t>
          </a:r>
        </a:p>
      </dgm:t>
    </dgm:pt>
    <dgm:pt modelId="{F2D8F53E-DB68-4607-BCF0-6A2833C8EFF7}" type="parTrans" cxnId="{C486F6E2-DEE5-42D1-843C-5D28AB31F548}">
      <dgm:prSet/>
      <dgm:spPr/>
      <dgm:t>
        <a:bodyPr/>
        <a:lstStyle/>
        <a:p>
          <a:endParaRPr lang="en-US"/>
        </a:p>
      </dgm:t>
    </dgm:pt>
    <dgm:pt modelId="{E8A6EC7B-9D48-4FAC-B554-E2E2CF93692C}" type="sibTrans" cxnId="{C486F6E2-DEE5-42D1-843C-5D28AB31F548}">
      <dgm:prSet/>
      <dgm:spPr/>
      <dgm:t>
        <a:bodyPr/>
        <a:lstStyle/>
        <a:p>
          <a:endParaRPr lang="en-US"/>
        </a:p>
      </dgm:t>
    </dgm:pt>
    <dgm:pt modelId="{B9E73509-9DBB-4FAA-9DB5-F3D040279E2F}">
      <dgm:prSet/>
      <dgm:spPr/>
      <dgm:t>
        <a:bodyPr/>
        <a:lstStyle/>
        <a:p>
          <a:r>
            <a:rPr lang="en-US"/>
            <a:t>Focus on “how” not “what”</a:t>
          </a:r>
          <a:endParaRPr lang="en-US" dirty="0"/>
        </a:p>
      </dgm:t>
    </dgm:pt>
    <dgm:pt modelId="{A02695F6-B3CA-4C1C-AA93-269ED19C4F62}" type="parTrans" cxnId="{1B6D0062-4B20-4842-BAC2-D3E0B0FDD4F9}">
      <dgm:prSet/>
      <dgm:spPr/>
      <dgm:t>
        <a:bodyPr/>
        <a:lstStyle/>
        <a:p>
          <a:endParaRPr lang="en-US"/>
        </a:p>
      </dgm:t>
    </dgm:pt>
    <dgm:pt modelId="{1670165B-1FB0-4DF9-9AA0-2614687278A9}" type="sibTrans" cxnId="{1B6D0062-4B20-4842-BAC2-D3E0B0FDD4F9}">
      <dgm:prSet/>
      <dgm:spPr/>
      <dgm:t>
        <a:bodyPr/>
        <a:lstStyle/>
        <a:p>
          <a:endParaRPr lang="en-US"/>
        </a:p>
      </dgm:t>
    </dgm:pt>
    <dgm:pt modelId="{3AD8F4F2-5C2A-475B-89F0-14FB975BB5DF}">
      <dgm:prSet/>
      <dgm:spPr/>
      <dgm:t>
        <a:bodyPr/>
        <a:lstStyle/>
        <a:p>
          <a:r>
            <a:rPr lang="en-US" dirty="0"/>
            <a:t>Open-ended but narrow questions</a:t>
          </a:r>
        </a:p>
      </dgm:t>
    </dgm:pt>
    <dgm:pt modelId="{CB3FB724-7CDF-4222-A324-4B0A242AC9EC}" type="parTrans" cxnId="{C4E7E318-187B-4F6C-B87C-8800F575F786}">
      <dgm:prSet/>
      <dgm:spPr/>
      <dgm:t>
        <a:bodyPr/>
        <a:lstStyle/>
        <a:p>
          <a:endParaRPr lang="en-US"/>
        </a:p>
      </dgm:t>
    </dgm:pt>
    <dgm:pt modelId="{DF8669C6-47CF-4967-B832-B2D64EDB8B4E}" type="sibTrans" cxnId="{C4E7E318-187B-4F6C-B87C-8800F575F786}">
      <dgm:prSet/>
      <dgm:spPr/>
      <dgm:t>
        <a:bodyPr/>
        <a:lstStyle/>
        <a:p>
          <a:endParaRPr lang="en-US"/>
        </a:p>
      </dgm:t>
    </dgm:pt>
    <dgm:pt modelId="{209FFF7E-3C9F-4593-BB8C-A98C2301870B}">
      <dgm:prSet/>
      <dgm:spPr/>
      <dgm:t>
        <a:bodyPr/>
        <a:lstStyle/>
        <a:p>
          <a:r>
            <a:rPr lang="en-US"/>
            <a:t>Make accountability clear</a:t>
          </a:r>
          <a:endParaRPr lang="en-US" dirty="0"/>
        </a:p>
      </dgm:t>
    </dgm:pt>
    <dgm:pt modelId="{EC749325-D7D1-4747-9EC6-3D0CB30A10F9}" type="parTrans" cxnId="{3539F5CC-74ED-4F62-B586-5702A1532443}">
      <dgm:prSet/>
      <dgm:spPr/>
      <dgm:t>
        <a:bodyPr/>
        <a:lstStyle/>
        <a:p>
          <a:endParaRPr lang="en-US"/>
        </a:p>
      </dgm:t>
    </dgm:pt>
    <dgm:pt modelId="{6D5FB524-495A-4EF3-AB43-5A72539FC996}" type="sibTrans" cxnId="{3539F5CC-74ED-4F62-B586-5702A1532443}">
      <dgm:prSet/>
      <dgm:spPr/>
      <dgm:t>
        <a:bodyPr/>
        <a:lstStyle/>
        <a:p>
          <a:endParaRPr lang="en-US"/>
        </a:p>
      </dgm:t>
    </dgm:pt>
    <dgm:pt modelId="{A33AE94C-B585-4312-9465-D1B61437105B}">
      <dgm:prSet/>
      <dgm:spPr/>
      <dgm:t>
        <a:bodyPr/>
        <a:lstStyle/>
        <a:p>
          <a:r>
            <a:rPr lang="en-US" dirty="0"/>
            <a:t>Validate content of participant’s response without removing responsibility</a:t>
          </a:r>
        </a:p>
      </dgm:t>
    </dgm:pt>
    <dgm:pt modelId="{DE652FE9-E05F-4B8E-9B53-C53B64C88C3A}" type="parTrans" cxnId="{0FF6A242-7B6D-436C-9C0A-2AD6991D7EEF}">
      <dgm:prSet/>
      <dgm:spPr/>
      <dgm:t>
        <a:bodyPr/>
        <a:lstStyle/>
        <a:p>
          <a:endParaRPr lang="en-US"/>
        </a:p>
      </dgm:t>
    </dgm:pt>
    <dgm:pt modelId="{B2A63369-A62C-4034-B5C2-C7BA3254BAA3}" type="sibTrans" cxnId="{0FF6A242-7B6D-436C-9C0A-2AD6991D7EEF}">
      <dgm:prSet/>
      <dgm:spPr/>
      <dgm:t>
        <a:bodyPr/>
        <a:lstStyle/>
        <a:p>
          <a:endParaRPr lang="en-US"/>
        </a:p>
      </dgm:t>
    </dgm:pt>
    <dgm:pt modelId="{DD735C07-8505-4BFC-95E4-373A5F427BE5}">
      <dgm:prSet/>
      <dgm:spPr/>
      <dgm:t>
        <a:bodyPr/>
        <a:lstStyle/>
        <a:p>
          <a:r>
            <a:rPr lang="en-US"/>
            <a:t>Explain, don’t lecture</a:t>
          </a:r>
          <a:endParaRPr lang="en-US" dirty="0"/>
        </a:p>
      </dgm:t>
    </dgm:pt>
    <dgm:pt modelId="{16D2A913-14EF-4F72-A620-A029EEB69069}" type="parTrans" cxnId="{A4C62E03-DCE9-4793-A646-4A12E05708AB}">
      <dgm:prSet/>
      <dgm:spPr/>
      <dgm:t>
        <a:bodyPr/>
        <a:lstStyle/>
        <a:p>
          <a:endParaRPr lang="en-US"/>
        </a:p>
      </dgm:t>
    </dgm:pt>
    <dgm:pt modelId="{F323205A-7DCD-46AC-B25A-6E1FCA5B6A73}" type="sibTrans" cxnId="{A4C62E03-DCE9-4793-A646-4A12E05708AB}">
      <dgm:prSet/>
      <dgm:spPr/>
      <dgm:t>
        <a:bodyPr/>
        <a:lstStyle/>
        <a:p>
          <a:endParaRPr lang="en-US"/>
        </a:p>
      </dgm:t>
    </dgm:pt>
    <dgm:pt modelId="{3B3891BA-FDA0-4911-A418-2FC5FB6A993C}">
      <dgm:prSet/>
      <dgm:spPr/>
      <dgm:t>
        <a:bodyPr/>
        <a:lstStyle/>
        <a:p>
          <a:r>
            <a:rPr lang="en-US" dirty="0"/>
            <a:t>Behavior </a:t>
          </a:r>
          <a:r>
            <a:rPr lang="en-US" dirty="0">
              <a:latin typeface="Source Sans Pro" panose="020B0503030403020204" pitchFamily="34" charset="0"/>
              <a:ea typeface="Source Sans Pro" panose="020B0503030403020204" pitchFamily="34" charset="0"/>
            </a:rPr>
            <a:t>→</a:t>
          </a:r>
          <a:r>
            <a:rPr lang="en-US" dirty="0"/>
            <a:t> Expectation </a:t>
          </a:r>
          <a:r>
            <a:rPr lang="en-US" dirty="0">
              <a:latin typeface="Source Sans Pro" panose="020B0503030403020204" pitchFamily="34" charset="0"/>
              <a:ea typeface="Source Sans Pro" panose="020B0503030403020204" pitchFamily="34" charset="0"/>
            </a:rPr>
            <a:t>→ Decision → Reason </a:t>
          </a:r>
          <a:endParaRPr lang="en-US" dirty="0"/>
        </a:p>
      </dgm:t>
    </dgm:pt>
    <dgm:pt modelId="{CA8C36BD-58DE-4466-B202-5720D530A77A}" type="parTrans" cxnId="{9C6055AB-E70C-4762-811C-20D3CC005444}">
      <dgm:prSet/>
      <dgm:spPr/>
      <dgm:t>
        <a:bodyPr/>
        <a:lstStyle/>
        <a:p>
          <a:endParaRPr lang="en-US"/>
        </a:p>
      </dgm:t>
    </dgm:pt>
    <dgm:pt modelId="{516BF430-DD56-4ED0-8AEB-A9C0E91E11CB}" type="sibTrans" cxnId="{9C6055AB-E70C-4762-811C-20D3CC005444}">
      <dgm:prSet/>
      <dgm:spPr/>
      <dgm:t>
        <a:bodyPr/>
        <a:lstStyle/>
        <a:p>
          <a:endParaRPr lang="en-US"/>
        </a:p>
      </dgm:t>
    </dgm:pt>
    <dgm:pt modelId="{2371C885-FA4F-4BA4-AFE2-CF9A2E1A14B7}">
      <dgm:prSet/>
      <dgm:spPr/>
      <dgm:t>
        <a:bodyPr/>
        <a:lstStyle/>
        <a:p>
          <a:r>
            <a:rPr lang="en-US"/>
            <a:t>End with commitment </a:t>
          </a:r>
          <a:endParaRPr lang="en-US" dirty="0"/>
        </a:p>
      </dgm:t>
    </dgm:pt>
    <dgm:pt modelId="{3C2BF94E-6B9A-4AF4-9D85-04555034B6DA}" type="parTrans" cxnId="{9485624A-D3D6-40E4-B867-53D6EB72BD45}">
      <dgm:prSet/>
      <dgm:spPr/>
      <dgm:t>
        <a:bodyPr/>
        <a:lstStyle/>
        <a:p>
          <a:endParaRPr lang="en-US"/>
        </a:p>
      </dgm:t>
    </dgm:pt>
    <dgm:pt modelId="{04AE7023-DFBD-4854-958C-A921D8C76F86}" type="sibTrans" cxnId="{9485624A-D3D6-40E4-B867-53D6EB72BD45}">
      <dgm:prSet/>
      <dgm:spPr/>
      <dgm:t>
        <a:bodyPr/>
        <a:lstStyle/>
        <a:p>
          <a:endParaRPr lang="en-US"/>
        </a:p>
      </dgm:t>
    </dgm:pt>
    <dgm:pt modelId="{78AF9B83-C9E5-4C93-9AF5-5C2D0A284B12}">
      <dgm:prSet/>
      <dgm:spPr/>
      <dgm:t>
        <a:bodyPr/>
        <a:lstStyle/>
        <a:p>
          <a:r>
            <a:rPr lang="en-US" dirty="0"/>
            <a:t>End with hope</a:t>
          </a:r>
        </a:p>
      </dgm:t>
    </dgm:pt>
    <dgm:pt modelId="{FCB2A848-8F17-4189-9819-5CCF8A57B872}" type="parTrans" cxnId="{33E47465-2215-4AFA-816D-5AD505A6BC7C}">
      <dgm:prSet/>
      <dgm:spPr/>
      <dgm:t>
        <a:bodyPr/>
        <a:lstStyle/>
        <a:p>
          <a:endParaRPr lang="en-US"/>
        </a:p>
      </dgm:t>
    </dgm:pt>
    <dgm:pt modelId="{1EDC2A49-C9BD-49A1-A8E4-3C055003B989}" type="sibTrans" cxnId="{33E47465-2215-4AFA-816D-5AD505A6BC7C}">
      <dgm:prSet/>
      <dgm:spPr/>
      <dgm:t>
        <a:bodyPr/>
        <a:lstStyle/>
        <a:p>
          <a:endParaRPr lang="en-US"/>
        </a:p>
      </dgm:t>
    </dgm:pt>
    <dgm:pt modelId="{A06B8E72-C169-44A8-9ED2-6C692EF36DD6}" type="pres">
      <dgm:prSet presAssocID="{CA5A7D16-80D5-481D-BDF4-C222B55B8BE7}" presName="linearFlow" presStyleCnt="0">
        <dgm:presLayoutVars>
          <dgm:dir/>
          <dgm:animLvl val="lvl"/>
          <dgm:resizeHandles val="exact"/>
        </dgm:presLayoutVars>
      </dgm:prSet>
      <dgm:spPr/>
    </dgm:pt>
    <dgm:pt modelId="{89BDA549-F996-4945-9581-902081E3F5D1}" type="pres">
      <dgm:prSet presAssocID="{69059648-C6C6-4DE0-A50C-011F88BC3F09}" presName="composite" presStyleCnt="0"/>
      <dgm:spPr/>
    </dgm:pt>
    <dgm:pt modelId="{61CD461A-25C6-45F6-B4A7-3B1734D1ABA2}" type="pres">
      <dgm:prSet presAssocID="{69059648-C6C6-4DE0-A50C-011F88BC3F09}" presName="parTx" presStyleLbl="node1" presStyleIdx="0" presStyleCnt="5">
        <dgm:presLayoutVars>
          <dgm:chMax val="0"/>
          <dgm:chPref val="0"/>
          <dgm:bulletEnabled val="1"/>
        </dgm:presLayoutVars>
      </dgm:prSet>
      <dgm:spPr/>
    </dgm:pt>
    <dgm:pt modelId="{2542E0C1-C0CE-4998-B65B-2E482A8A7B6B}" type="pres">
      <dgm:prSet presAssocID="{69059648-C6C6-4DE0-A50C-011F88BC3F09}" presName="parSh" presStyleLbl="node1" presStyleIdx="0" presStyleCnt="5"/>
      <dgm:spPr/>
    </dgm:pt>
    <dgm:pt modelId="{C83937B7-E483-4BAD-8E37-B03F3A48002E}" type="pres">
      <dgm:prSet presAssocID="{69059648-C6C6-4DE0-A50C-011F88BC3F09}" presName="desTx" presStyleLbl="fgAcc1" presStyleIdx="0" presStyleCnt="5">
        <dgm:presLayoutVars>
          <dgm:bulletEnabled val="1"/>
        </dgm:presLayoutVars>
      </dgm:prSet>
      <dgm:spPr/>
    </dgm:pt>
    <dgm:pt modelId="{4346479C-2AB7-44C9-98A6-B98B098F1709}" type="pres">
      <dgm:prSet presAssocID="{F2A9DB6D-838C-4C4E-9118-7FA0407C5114}" presName="sibTrans" presStyleLbl="sibTrans2D1" presStyleIdx="0" presStyleCnt="4"/>
      <dgm:spPr/>
    </dgm:pt>
    <dgm:pt modelId="{FD90BF36-4966-4242-BC4B-917B2E743BE3}" type="pres">
      <dgm:prSet presAssocID="{F2A9DB6D-838C-4C4E-9118-7FA0407C5114}" presName="connTx" presStyleLbl="sibTrans2D1" presStyleIdx="0" presStyleCnt="4"/>
      <dgm:spPr/>
    </dgm:pt>
    <dgm:pt modelId="{CD0F641D-F238-4ADC-A0DD-5C1A5C9DDD47}" type="pres">
      <dgm:prSet presAssocID="{D3A918B8-2728-4D62-8950-F715324F63A8}" presName="composite" presStyleCnt="0"/>
      <dgm:spPr/>
    </dgm:pt>
    <dgm:pt modelId="{2BB6A15B-1B13-4855-BA1C-351B4CE6E466}" type="pres">
      <dgm:prSet presAssocID="{D3A918B8-2728-4D62-8950-F715324F63A8}" presName="parTx" presStyleLbl="node1" presStyleIdx="0" presStyleCnt="5">
        <dgm:presLayoutVars>
          <dgm:chMax val="0"/>
          <dgm:chPref val="0"/>
          <dgm:bulletEnabled val="1"/>
        </dgm:presLayoutVars>
      </dgm:prSet>
      <dgm:spPr/>
    </dgm:pt>
    <dgm:pt modelId="{88E04A44-83FE-48F9-AE82-300935E1B5BA}" type="pres">
      <dgm:prSet presAssocID="{D3A918B8-2728-4D62-8950-F715324F63A8}" presName="parSh" presStyleLbl="node1" presStyleIdx="1" presStyleCnt="5"/>
      <dgm:spPr/>
    </dgm:pt>
    <dgm:pt modelId="{DEE6E42C-DBD8-4875-9DD4-9651BA6290DD}" type="pres">
      <dgm:prSet presAssocID="{D3A918B8-2728-4D62-8950-F715324F63A8}" presName="desTx" presStyleLbl="fgAcc1" presStyleIdx="1" presStyleCnt="5">
        <dgm:presLayoutVars>
          <dgm:bulletEnabled val="1"/>
        </dgm:presLayoutVars>
      </dgm:prSet>
      <dgm:spPr/>
    </dgm:pt>
    <dgm:pt modelId="{058A708D-0CFD-40E0-8E14-C86850D78966}" type="pres">
      <dgm:prSet presAssocID="{706318D0-A121-4E1E-ADD2-8D0DE36B6F85}" presName="sibTrans" presStyleLbl="sibTrans2D1" presStyleIdx="1" presStyleCnt="4"/>
      <dgm:spPr/>
    </dgm:pt>
    <dgm:pt modelId="{9BF399B4-1C76-4AB9-9972-460143FE7945}" type="pres">
      <dgm:prSet presAssocID="{706318D0-A121-4E1E-ADD2-8D0DE36B6F85}" presName="connTx" presStyleLbl="sibTrans2D1" presStyleIdx="1" presStyleCnt="4"/>
      <dgm:spPr/>
    </dgm:pt>
    <dgm:pt modelId="{9ABDD5BB-0E43-432E-AEDD-E47F23B1A616}" type="pres">
      <dgm:prSet presAssocID="{9A7D5629-469D-49E1-AB3D-876841FF4233}" presName="composite" presStyleCnt="0"/>
      <dgm:spPr/>
    </dgm:pt>
    <dgm:pt modelId="{5F7ADF47-B2F0-4987-AEF6-84E738FC90F0}" type="pres">
      <dgm:prSet presAssocID="{9A7D5629-469D-49E1-AB3D-876841FF4233}" presName="parTx" presStyleLbl="node1" presStyleIdx="1" presStyleCnt="5">
        <dgm:presLayoutVars>
          <dgm:chMax val="0"/>
          <dgm:chPref val="0"/>
          <dgm:bulletEnabled val="1"/>
        </dgm:presLayoutVars>
      </dgm:prSet>
      <dgm:spPr/>
    </dgm:pt>
    <dgm:pt modelId="{34952475-68E4-47EA-B8BD-C20F7D26820C}" type="pres">
      <dgm:prSet presAssocID="{9A7D5629-469D-49E1-AB3D-876841FF4233}" presName="parSh" presStyleLbl="node1" presStyleIdx="2" presStyleCnt="5"/>
      <dgm:spPr/>
    </dgm:pt>
    <dgm:pt modelId="{5961095C-04F7-4A5F-9B12-2BCE682BDB89}" type="pres">
      <dgm:prSet presAssocID="{9A7D5629-469D-49E1-AB3D-876841FF4233}" presName="desTx" presStyleLbl="fgAcc1" presStyleIdx="2" presStyleCnt="5">
        <dgm:presLayoutVars>
          <dgm:bulletEnabled val="1"/>
        </dgm:presLayoutVars>
      </dgm:prSet>
      <dgm:spPr/>
    </dgm:pt>
    <dgm:pt modelId="{24EC47EE-2127-4960-9791-928B0A867722}" type="pres">
      <dgm:prSet presAssocID="{5EB643AE-B8F7-4534-838C-DF2A4C101CF1}" presName="sibTrans" presStyleLbl="sibTrans2D1" presStyleIdx="2" presStyleCnt="4"/>
      <dgm:spPr/>
    </dgm:pt>
    <dgm:pt modelId="{B4C06ED4-A69C-4DB3-AB4F-A0562DDDB3E3}" type="pres">
      <dgm:prSet presAssocID="{5EB643AE-B8F7-4534-838C-DF2A4C101CF1}" presName="connTx" presStyleLbl="sibTrans2D1" presStyleIdx="2" presStyleCnt="4"/>
      <dgm:spPr/>
    </dgm:pt>
    <dgm:pt modelId="{A70FDD0B-A57A-479C-9835-FE1CF56E498A}" type="pres">
      <dgm:prSet presAssocID="{DC055712-E20D-48B8-BDA7-924AAB97DE79}" presName="composite" presStyleCnt="0"/>
      <dgm:spPr/>
    </dgm:pt>
    <dgm:pt modelId="{8DE029C9-395B-451B-AC8F-E5401319F7F9}" type="pres">
      <dgm:prSet presAssocID="{DC055712-E20D-48B8-BDA7-924AAB97DE79}" presName="parTx" presStyleLbl="node1" presStyleIdx="2" presStyleCnt="5">
        <dgm:presLayoutVars>
          <dgm:chMax val="0"/>
          <dgm:chPref val="0"/>
          <dgm:bulletEnabled val="1"/>
        </dgm:presLayoutVars>
      </dgm:prSet>
      <dgm:spPr/>
    </dgm:pt>
    <dgm:pt modelId="{043C4DD4-B4E2-4AA0-8E46-D92B54F19A78}" type="pres">
      <dgm:prSet presAssocID="{DC055712-E20D-48B8-BDA7-924AAB97DE79}" presName="parSh" presStyleLbl="node1" presStyleIdx="3" presStyleCnt="5"/>
      <dgm:spPr/>
    </dgm:pt>
    <dgm:pt modelId="{DE806FE1-0980-4B09-8675-A9461A4329D8}" type="pres">
      <dgm:prSet presAssocID="{DC055712-E20D-48B8-BDA7-924AAB97DE79}" presName="desTx" presStyleLbl="fgAcc1" presStyleIdx="3" presStyleCnt="5">
        <dgm:presLayoutVars>
          <dgm:bulletEnabled val="1"/>
        </dgm:presLayoutVars>
      </dgm:prSet>
      <dgm:spPr/>
    </dgm:pt>
    <dgm:pt modelId="{C1C96974-4B11-44FA-B19D-823101909163}" type="pres">
      <dgm:prSet presAssocID="{E35A12B2-9FDA-460E-B602-3A97F7392138}" presName="sibTrans" presStyleLbl="sibTrans2D1" presStyleIdx="3" presStyleCnt="4"/>
      <dgm:spPr/>
    </dgm:pt>
    <dgm:pt modelId="{A32B1209-AD9E-472E-9E7E-A201557C4801}" type="pres">
      <dgm:prSet presAssocID="{E35A12B2-9FDA-460E-B602-3A97F7392138}" presName="connTx" presStyleLbl="sibTrans2D1" presStyleIdx="3" presStyleCnt="4"/>
      <dgm:spPr/>
    </dgm:pt>
    <dgm:pt modelId="{60703F8B-DE71-485A-8E83-8211B58FCADC}" type="pres">
      <dgm:prSet presAssocID="{A830E9C3-AD0B-4A2A-A3F9-FBD69BA95260}" presName="composite" presStyleCnt="0"/>
      <dgm:spPr/>
    </dgm:pt>
    <dgm:pt modelId="{F783BD19-AA38-451C-A196-845E4919B967}" type="pres">
      <dgm:prSet presAssocID="{A830E9C3-AD0B-4A2A-A3F9-FBD69BA95260}" presName="parTx" presStyleLbl="node1" presStyleIdx="3" presStyleCnt="5">
        <dgm:presLayoutVars>
          <dgm:chMax val="0"/>
          <dgm:chPref val="0"/>
          <dgm:bulletEnabled val="1"/>
        </dgm:presLayoutVars>
      </dgm:prSet>
      <dgm:spPr/>
    </dgm:pt>
    <dgm:pt modelId="{3D098AFE-9BCE-4029-8960-853F6197C0AE}" type="pres">
      <dgm:prSet presAssocID="{A830E9C3-AD0B-4A2A-A3F9-FBD69BA95260}" presName="parSh" presStyleLbl="node1" presStyleIdx="4" presStyleCnt="5"/>
      <dgm:spPr/>
    </dgm:pt>
    <dgm:pt modelId="{45EE927E-EE1A-4AE3-951E-7E6336C3429A}" type="pres">
      <dgm:prSet presAssocID="{A830E9C3-AD0B-4A2A-A3F9-FBD69BA95260}" presName="desTx" presStyleLbl="fgAcc1" presStyleIdx="4" presStyleCnt="5">
        <dgm:presLayoutVars>
          <dgm:bulletEnabled val="1"/>
        </dgm:presLayoutVars>
      </dgm:prSet>
      <dgm:spPr/>
    </dgm:pt>
  </dgm:ptLst>
  <dgm:cxnLst>
    <dgm:cxn modelId="{BAAC0C00-1560-4098-A86A-6A3D0E992D85}" type="presOf" srcId="{D3A918B8-2728-4D62-8950-F715324F63A8}" destId="{2BB6A15B-1B13-4855-BA1C-351B4CE6E466}" srcOrd="0" destOrd="0" presId="urn:microsoft.com/office/officeart/2005/8/layout/process3"/>
    <dgm:cxn modelId="{A4C62E03-DCE9-4793-A646-4A12E05708AB}" srcId="{DC055712-E20D-48B8-BDA7-924AAB97DE79}" destId="{DD735C07-8505-4BFC-95E4-373A5F427BE5}" srcOrd="1" destOrd="0" parTransId="{16D2A913-14EF-4F72-A620-A029EEB69069}" sibTransId="{F323205A-7DCD-46AC-B25A-6E1FCA5B6A73}"/>
    <dgm:cxn modelId="{450F6509-5D93-40F7-9415-58A0EE33881E}" srcId="{A830E9C3-AD0B-4A2A-A3F9-FBD69BA95260}" destId="{22AF4CB4-EB6F-4782-AC98-5C3E7A6DB311}" srcOrd="0" destOrd="0" parTransId="{2CD88328-8BB2-4856-86EB-05F55078D06F}" sibTransId="{64FFE96A-2FF3-47BD-AA41-BD4DE57E5234}"/>
    <dgm:cxn modelId="{E808FC0D-C923-4BCF-9C02-E70CD0EB9331}" type="presOf" srcId="{D3A918B8-2728-4D62-8950-F715324F63A8}" destId="{88E04A44-83FE-48F9-AE82-300935E1B5BA}" srcOrd="1" destOrd="0" presId="urn:microsoft.com/office/officeart/2005/8/layout/process3"/>
    <dgm:cxn modelId="{C4E7E318-187B-4F6C-B87C-8800F575F786}" srcId="{D3A918B8-2728-4D62-8950-F715324F63A8}" destId="{3AD8F4F2-5C2A-475B-89F0-14FB975BB5DF}" srcOrd="2" destOrd="0" parTransId="{CB3FB724-7CDF-4222-A324-4B0A242AC9EC}" sibTransId="{DF8669C6-47CF-4967-B832-B2D64EDB8B4E}"/>
    <dgm:cxn modelId="{72CBBD1A-CFDA-4D02-9CA3-C494FCA94040}" srcId="{CA5A7D16-80D5-481D-BDF4-C222B55B8BE7}" destId="{DC055712-E20D-48B8-BDA7-924AAB97DE79}" srcOrd="3" destOrd="0" parTransId="{27E50125-CD7B-4835-86E4-53FF5F9AD8B6}" sibTransId="{E35A12B2-9FDA-460E-B602-3A97F7392138}"/>
    <dgm:cxn modelId="{BCA7F82D-BAB7-4DB1-9222-A2BBE6E93DDE}" type="presOf" srcId="{706318D0-A121-4E1E-ADD2-8D0DE36B6F85}" destId="{058A708D-0CFD-40E0-8E14-C86850D78966}" srcOrd="0" destOrd="0" presId="urn:microsoft.com/office/officeart/2005/8/layout/process3"/>
    <dgm:cxn modelId="{968B1433-9536-4E24-BD7D-DF69B8493CC7}" type="presOf" srcId="{A830E9C3-AD0B-4A2A-A3F9-FBD69BA95260}" destId="{3D098AFE-9BCE-4029-8960-853F6197C0AE}" srcOrd="1" destOrd="0" presId="urn:microsoft.com/office/officeart/2005/8/layout/process3"/>
    <dgm:cxn modelId="{05DB9836-2CC1-4F17-8AD4-FE4316DACB80}" srcId="{69059648-C6C6-4DE0-A50C-011F88BC3F09}" destId="{8183D799-B86D-494B-B40F-968FC47B375F}" srcOrd="0" destOrd="0" parTransId="{6DEE45BC-39D7-4CBB-8C2E-0B3A06FFEABF}" sibTransId="{8BAFE593-FD75-4C07-8F25-D87CC106DA84}"/>
    <dgm:cxn modelId="{3639C438-B62F-4CC0-B372-6E56B8DEBE52}" type="presOf" srcId="{78AF9B83-C9E5-4C93-9AF5-5C2D0A284B12}" destId="{45EE927E-EE1A-4AE3-951E-7E6336C3429A}" srcOrd="0" destOrd="2" presId="urn:microsoft.com/office/officeart/2005/8/layout/process3"/>
    <dgm:cxn modelId="{3566253D-3E1E-41B1-A64B-1D398167A092}" srcId="{DC055712-E20D-48B8-BDA7-924AAB97DE79}" destId="{E0533200-81A7-4E81-A711-23EF099846BB}" srcOrd="0" destOrd="0" parTransId="{A904083E-57D0-4C45-8998-E6F08D521F23}" sibTransId="{FEFD39C1-6C0D-40F1-9002-DE87BCB2BE66}"/>
    <dgm:cxn modelId="{29FF853D-C027-4C0C-A44B-5DA945E52CFB}" type="presOf" srcId="{F2A9DB6D-838C-4C4E-9118-7FA0407C5114}" destId="{4346479C-2AB7-44C9-98A6-B98B098F1709}" srcOrd="0" destOrd="0" presId="urn:microsoft.com/office/officeart/2005/8/layout/process3"/>
    <dgm:cxn modelId="{326FB761-EB52-495C-ADA6-4E8641A24315}" type="presOf" srcId="{3AD8F4F2-5C2A-475B-89F0-14FB975BB5DF}" destId="{DEE6E42C-DBD8-4875-9DD4-9651BA6290DD}" srcOrd="0" destOrd="2" presId="urn:microsoft.com/office/officeart/2005/8/layout/process3"/>
    <dgm:cxn modelId="{1B6D0062-4B20-4842-BAC2-D3E0B0FDD4F9}" srcId="{D3A918B8-2728-4D62-8950-F715324F63A8}" destId="{B9E73509-9DBB-4FAA-9DB5-F3D040279E2F}" srcOrd="1" destOrd="0" parTransId="{A02695F6-B3CA-4C1C-AA93-269ED19C4F62}" sibTransId="{1670165B-1FB0-4DF9-9AA0-2614687278A9}"/>
    <dgm:cxn modelId="{28A40662-A304-4C63-9B94-3BC658CDA87E}" type="presOf" srcId="{9A7D5629-469D-49E1-AB3D-876841FF4233}" destId="{34952475-68E4-47EA-B8BD-C20F7D26820C}" srcOrd="1" destOrd="0" presId="urn:microsoft.com/office/officeart/2005/8/layout/process3"/>
    <dgm:cxn modelId="{49429942-2DF4-4333-99C6-360CA4C28B09}" srcId="{CA5A7D16-80D5-481D-BDF4-C222B55B8BE7}" destId="{9A7D5629-469D-49E1-AB3D-876841FF4233}" srcOrd="2" destOrd="0" parTransId="{95461735-EED2-451D-B94A-E2D5898C779C}" sibTransId="{5EB643AE-B8F7-4534-838C-DF2A4C101CF1}"/>
    <dgm:cxn modelId="{0FF6A242-7B6D-436C-9C0A-2AD6991D7EEF}" srcId="{9A7D5629-469D-49E1-AB3D-876841FF4233}" destId="{A33AE94C-B585-4312-9465-D1B61437105B}" srcOrd="2" destOrd="0" parTransId="{DE652FE9-E05F-4B8E-9B53-C53B64C88C3A}" sibTransId="{B2A63369-A62C-4034-B5C2-C7BA3254BAA3}"/>
    <dgm:cxn modelId="{33E47465-2215-4AFA-816D-5AD505A6BC7C}" srcId="{22AF4CB4-EB6F-4782-AC98-5C3E7A6DB311}" destId="{78AF9B83-C9E5-4C93-9AF5-5C2D0A284B12}" srcOrd="1" destOrd="0" parTransId="{FCB2A848-8F17-4189-9819-5CCF8A57B872}" sibTransId="{1EDC2A49-C9BD-49A1-A8E4-3C055003B989}"/>
    <dgm:cxn modelId="{553D3866-D6B2-48C3-B414-459BE04940A0}" type="presOf" srcId="{5EB643AE-B8F7-4534-838C-DF2A4C101CF1}" destId="{24EC47EE-2127-4960-9791-928B0A867722}" srcOrd="0" destOrd="0" presId="urn:microsoft.com/office/officeart/2005/8/layout/process3"/>
    <dgm:cxn modelId="{D7259649-7058-4087-BF09-20521E8A6AD2}" type="presOf" srcId="{22AF4CB4-EB6F-4782-AC98-5C3E7A6DB311}" destId="{45EE927E-EE1A-4AE3-951E-7E6336C3429A}" srcOrd="0" destOrd="0" presId="urn:microsoft.com/office/officeart/2005/8/layout/process3"/>
    <dgm:cxn modelId="{B13CDE49-FAEF-4203-B0A4-BF55E403544D}" srcId="{9A7D5629-469D-49E1-AB3D-876841FF4233}" destId="{213A318B-3D5D-4BEA-9F38-114081E4C0B5}" srcOrd="0" destOrd="0" parTransId="{A07960EC-518B-4F46-AB3F-70086667BAD7}" sibTransId="{8B82706B-9BC9-4656-B9A1-26926E014B45}"/>
    <dgm:cxn modelId="{9485624A-D3D6-40E4-B867-53D6EB72BD45}" srcId="{22AF4CB4-EB6F-4782-AC98-5C3E7A6DB311}" destId="{2371C885-FA4F-4BA4-AFE2-CF9A2E1A14B7}" srcOrd="0" destOrd="0" parTransId="{3C2BF94E-6B9A-4AF4-9D85-04555034B6DA}" sibTransId="{04AE7023-DFBD-4854-958C-A921D8C76F86}"/>
    <dgm:cxn modelId="{C81FC351-2703-4CE1-B9F4-3AB9C1BEB76D}" type="presOf" srcId="{3B3891BA-FDA0-4911-A418-2FC5FB6A993C}" destId="{DE806FE1-0980-4B09-8675-A9461A4329D8}" srcOrd="0" destOrd="2" presId="urn:microsoft.com/office/officeart/2005/8/layout/process3"/>
    <dgm:cxn modelId="{477C2072-DBD2-44D3-9448-6336D1D42D80}" type="presOf" srcId="{8183D799-B86D-494B-B40F-968FC47B375F}" destId="{C83937B7-E483-4BAD-8E37-B03F3A48002E}" srcOrd="0" destOrd="0" presId="urn:microsoft.com/office/officeart/2005/8/layout/process3"/>
    <dgm:cxn modelId="{823F4552-5E1A-4091-8690-F5CAAC19778C}" type="presOf" srcId="{DC055712-E20D-48B8-BDA7-924AAB97DE79}" destId="{043C4DD4-B4E2-4AA0-8E46-D92B54F19A78}" srcOrd="1" destOrd="0" presId="urn:microsoft.com/office/officeart/2005/8/layout/process3"/>
    <dgm:cxn modelId="{01B54174-7CDB-47BF-AEC5-554FAB3A816B}" type="presOf" srcId="{5EB643AE-B8F7-4534-838C-DF2A4C101CF1}" destId="{B4C06ED4-A69C-4DB3-AB4F-A0562DDDB3E3}" srcOrd="1" destOrd="0" presId="urn:microsoft.com/office/officeart/2005/8/layout/process3"/>
    <dgm:cxn modelId="{C420AE57-3755-49CA-9593-063BD4A4A1DD}" srcId="{CA5A7D16-80D5-481D-BDF4-C222B55B8BE7}" destId="{A830E9C3-AD0B-4A2A-A3F9-FBD69BA95260}" srcOrd="4" destOrd="0" parTransId="{711D2703-F6AD-4E0C-9481-A36EEEBBD366}" sibTransId="{5A3EC5FE-7920-4A2A-B361-4AE67A739D9A}"/>
    <dgm:cxn modelId="{DF659C5A-2626-4045-B06B-005D34B10C0B}" type="presOf" srcId="{2371C885-FA4F-4BA4-AFE2-CF9A2E1A14B7}" destId="{45EE927E-EE1A-4AE3-951E-7E6336C3429A}" srcOrd="0" destOrd="1" presId="urn:microsoft.com/office/officeart/2005/8/layout/process3"/>
    <dgm:cxn modelId="{423DB27A-D2F9-4909-ADF8-8BEFF4F04BE5}" type="presOf" srcId="{E35A12B2-9FDA-460E-B602-3A97F7392138}" destId="{C1C96974-4B11-44FA-B19D-823101909163}" srcOrd="0" destOrd="0" presId="urn:microsoft.com/office/officeart/2005/8/layout/process3"/>
    <dgm:cxn modelId="{AF473F90-BEC5-484D-947E-95BD33D8D57D}" type="presOf" srcId="{F2A9DB6D-838C-4C4E-9118-7FA0407C5114}" destId="{FD90BF36-4966-4242-BC4B-917B2E743BE3}" srcOrd="1" destOrd="0" presId="urn:microsoft.com/office/officeart/2005/8/layout/process3"/>
    <dgm:cxn modelId="{3034DD92-B0D0-4D2D-B83F-B260662ABDA9}" srcId="{8183D799-B86D-494B-B40F-968FC47B375F}" destId="{167AA69E-012D-42CC-8721-CA0E1A80C167}" srcOrd="0" destOrd="0" parTransId="{7B596C5F-A219-46F3-B42B-AC6A0CE80451}" sibTransId="{4FBFDFD2-0A8C-4971-8FAA-7E0F1D4EE310}"/>
    <dgm:cxn modelId="{7A646097-4681-4F8F-861D-B0FEF47CCA50}" type="presOf" srcId="{A9973ECC-81D6-4FA9-B679-BBA663762A5A}" destId="{DEE6E42C-DBD8-4875-9DD4-9651BA6290DD}" srcOrd="0" destOrd="0" presId="urn:microsoft.com/office/officeart/2005/8/layout/process3"/>
    <dgm:cxn modelId="{2DA4C398-D012-4B3C-AFC3-B80C224C4F64}" type="presOf" srcId="{9A7D5629-469D-49E1-AB3D-876841FF4233}" destId="{5F7ADF47-B2F0-4987-AEF6-84E738FC90F0}" srcOrd="0" destOrd="0" presId="urn:microsoft.com/office/officeart/2005/8/layout/process3"/>
    <dgm:cxn modelId="{EFD62A9F-D890-4BE7-82F9-7E3C01F08C9A}" type="presOf" srcId="{213A318B-3D5D-4BEA-9F38-114081E4C0B5}" destId="{5961095C-04F7-4A5F-9B12-2BCE682BDB89}" srcOrd="0" destOrd="0" presId="urn:microsoft.com/office/officeart/2005/8/layout/process3"/>
    <dgm:cxn modelId="{F179FAA7-8514-4B70-B5E1-FDD7082F82FE}" type="presOf" srcId="{706318D0-A121-4E1E-ADD2-8D0DE36B6F85}" destId="{9BF399B4-1C76-4AB9-9972-460143FE7945}" srcOrd="1" destOrd="0" presId="urn:microsoft.com/office/officeart/2005/8/layout/process3"/>
    <dgm:cxn modelId="{9C6055AB-E70C-4762-811C-20D3CC005444}" srcId="{DD735C07-8505-4BFC-95E4-373A5F427BE5}" destId="{3B3891BA-FDA0-4911-A418-2FC5FB6A993C}" srcOrd="0" destOrd="0" parTransId="{CA8C36BD-58DE-4466-B202-5720D530A77A}" sibTransId="{516BF430-DD56-4ED0-8AEB-A9C0E91E11CB}"/>
    <dgm:cxn modelId="{BB4C62B6-8D48-49DD-9DF5-E99D309C56AC}" type="presOf" srcId="{A830E9C3-AD0B-4A2A-A3F9-FBD69BA95260}" destId="{F783BD19-AA38-451C-A196-845E4919B967}" srcOrd="0" destOrd="0" presId="urn:microsoft.com/office/officeart/2005/8/layout/process3"/>
    <dgm:cxn modelId="{4F5DE9BE-29C4-4BE8-8216-508F0A23F35E}" type="presOf" srcId="{167AA69E-012D-42CC-8721-CA0E1A80C167}" destId="{C83937B7-E483-4BAD-8E37-B03F3A48002E}" srcOrd="0" destOrd="1" presId="urn:microsoft.com/office/officeart/2005/8/layout/process3"/>
    <dgm:cxn modelId="{9AFEB9C4-F43D-4A47-9C00-26B4297F4490}" type="presOf" srcId="{DC055712-E20D-48B8-BDA7-924AAB97DE79}" destId="{8DE029C9-395B-451B-AC8F-E5401319F7F9}" srcOrd="0" destOrd="0" presId="urn:microsoft.com/office/officeart/2005/8/layout/process3"/>
    <dgm:cxn modelId="{8C9768C5-0473-4A6E-ACE6-5E73955BE55F}" type="presOf" srcId="{A33AE94C-B585-4312-9465-D1B61437105B}" destId="{5961095C-04F7-4A5F-9B12-2BCE682BDB89}" srcOrd="0" destOrd="2" presId="urn:microsoft.com/office/officeart/2005/8/layout/process3"/>
    <dgm:cxn modelId="{9BEE86C5-9EB3-4A71-99E5-0D7AD429A812}" type="presOf" srcId="{69059648-C6C6-4DE0-A50C-011F88BC3F09}" destId="{61CD461A-25C6-45F6-B4A7-3B1734D1ABA2}" srcOrd="0" destOrd="0" presId="urn:microsoft.com/office/officeart/2005/8/layout/process3"/>
    <dgm:cxn modelId="{3539F5CC-74ED-4F62-B586-5702A1532443}" srcId="{9A7D5629-469D-49E1-AB3D-876841FF4233}" destId="{209FFF7E-3C9F-4593-BB8C-A98C2301870B}" srcOrd="1" destOrd="0" parTransId="{EC749325-D7D1-4747-9EC6-3D0CB30A10F9}" sibTransId="{6D5FB524-495A-4EF3-AB43-5A72539FC996}"/>
    <dgm:cxn modelId="{BD1855D7-812E-4B32-8A4E-927AA5C5BC89}" srcId="{CA5A7D16-80D5-481D-BDF4-C222B55B8BE7}" destId="{D3A918B8-2728-4D62-8950-F715324F63A8}" srcOrd="1" destOrd="0" parTransId="{41E5E7D0-025D-4862-ACD8-B094656B2BCB}" sibTransId="{706318D0-A121-4E1E-ADD2-8D0DE36B6F85}"/>
    <dgm:cxn modelId="{F3E5C3DB-AC43-4CDC-A3E1-4173658AB404}" type="presOf" srcId="{DD735C07-8505-4BFC-95E4-373A5F427BE5}" destId="{DE806FE1-0980-4B09-8675-A9461A4329D8}" srcOrd="0" destOrd="1" presId="urn:microsoft.com/office/officeart/2005/8/layout/process3"/>
    <dgm:cxn modelId="{53BD3EDE-C5A1-4BD6-94F5-2F24675D8D49}" type="presOf" srcId="{0B28255F-60CE-465C-9F73-64F544D807FD}" destId="{C83937B7-E483-4BAD-8E37-B03F3A48002E}" srcOrd="0" destOrd="2" presId="urn:microsoft.com/office/officeart/2005/8/layout/process3"/>
    <dgm:cxn modelId="{C486F6E2-DEE5-42D1-843C-5D28AB31F548}" srcId="{69059648-C6C6-4DE0-A50C-011F88BC3F09}" destId="{0B28255F-60CE-465C-9F73-64F544D807FD}" srcOrd="1" destOrd="0" parTransId="{F2D8F53E-DB68-4607-BCF0-6A2833C8EFF7}" sibTransId="{E8A6EC7B-9D48-4FAC-B554-E2E2CF93692C}"/>
    <dgm:cxn modelId="{9D9322EA-9F2A-418A-B488-197B347ACB27}" type="presOf" srcId="{69059648-C6C6-4DE0-A50C-011F88BC3F09}" destId="{2542E0C1-C0CE-4998-B65B-2E482A8A7B6B}" srcOrd="1" destOrd="0" presId="urn:microsoft.com/office/officeart/2005/8/layout/process3"/>
    <dgm:cxn modelId="{745B02EB-912F-4E1F-AFD6-9F4BD1FD3343}" srcId="{D3A918B8-2728-4D62-8950-F715324F63A8}" destId="{A9973ECC-81D6-4FA9-B679-BBA663762A5A}" srcOrd="0" destOrd="0" parTransId="{2C865FA9-4B60-45EE-B605-0347F3C5426C}" sibTransId="{AE13FD49-586B-4D39-B9B0-09713C3702D8}"/>
    <dgm:cxn modelId="{78A61BEF-897C-45B1-B72A-5FEC08114A92}" type="presOf" srcId="{209FFF7E-3C9F-4593-BB8C-A98C2301870B}" destId="{5961095C-04F7-4A5F-9B12-2BCE682BDB89}" srcOrd="0" destOrd="1" presId="urn:microsoft.com/office/officeart/2005/8/layout/process3"/>
    <dgm:cxn modelId="{56B127EF-3EB5-4914-B4C9-069D140041F1}" type="presOf" srcId="{E0533200-81A7-4E81-A711-23EF099846BB}" destId="{DE806FE1-0980-4B09-8675-A9461A4329D8}" srcOrd="0" destOrd="0" presId="urn:microsoft.com/office/officeart/2005/8/layout/process3"/>
    <dgm:cxn modelId="{3971BCEF-E06A-4200-9497-11C10EB4D7B1}" type="presOf" srcId="{B9E73509-9DBB-4FAA-9DB5-F3D040279E2F}" destId="{DEE6E42C-DBD8-4875-9DD4-9651BA6290DD}" srcOrd="0" destOrd="1" presId="urn:microsoft.com/office/officeart/2005/8/layout/process3"/>
    <dgm:cxn modelId="{004099F4-8559-4B82-85B6-10A469E85D12}" type="presOf" srcId="{E35A12B2-9FDA-460E-B602-3A97F7392138}" destId="{A32B1209-AD9E-472E-9E7E-A201557C4801}" srcOrd="1" destOrd="0" presId="urn:microsoft.com/office/officeart/2005/8/layout/process3"/>
    <dgm:cxn modelId="{726033F6-95E8-44CD-AAA3-9C93B5E9FA75}" srcId="{CA5A7D16-80D5-481D-BDF4-C222B55B8BE7}" destId="{69059648-C6C6-4DE0-A50C-011F88BC3F09}" srcOrd="0" destOrd="0" parTransId="{0D1D7DAC-D435-45D0-8DA8-E61C8110CB40}" sibTransId="{F2A9DB6D-838C-4C4E-9118-7FA0407C5114}"/>
    <dgm:cxn modelId="{F21E41FA-A2D5-46FD-8768-2FC17DF85340}" type="presOf" srcId="{CA5A7D16-80D5-481D-BDF4-C222B55B8BE7}" destId="{A06B8E72-C169-44A8-9ED2-6C692EF36DD6}" srcOrd="0" destOrd="0" presId="urn:microsoft.com/office/officeart/2005/8/layout/process3"/>
    <dgm:cxn modelId="{D9088DD9-605E-4884-800B-97CF64765E88}" type="presParOf" srcId="{A06B8E72-C169-44A8-9ED2-6C692EF36DD6}" destId="{89BDA549-F996-4945-9581-902081E3F5D1}" srcOrd="0" destOrd="0" presId="urn:microsoft.com/office/officeart/2005/8/layout/process3"/>
    <dgm:cxn modelId="{83D70D95-CD73-4C2B-AA69-D1223538A22A}" type="presParOf" srcId="{89BDA549-F996-4945-9581-902081E3F5D1}" destId="{61CD461A-25C6-45F6-B4A7-3B1734D1ABA2}" srcOrd="0" destOrd="0" presId="urn:microsoft.com/office/officeart/2005/8/layout/process3"/>
    <dgm:cxn modelId="{562D62E5-DCE7-47B6-A5DA-7BDFE174A650}" type="presParOf" srcId="{89BDA549-F996-4945-9581-902081E3F5D1}" destId="{2542E0C1-C0CE-4998-B65B-2E482A8A7B6B}" srcOrd="1" destOrd="0" presId="urn:microsoft.com/office/officeart/2005/8/layout/process3"/>
    <dgm:cxn modelId="{EFEBD417-53C5-49DD-AD01-2B20739A5AB2}" type="presParOf" srcId="{89BDA549-F996-4945-9581-902081E3F5D1}" destId="{C83937B7-E483-4BAD-8E37-B03F3A48002E}" srcOrd="2" destOrd="0" presId="urn:microsoft.com/office/officeart/2005/8/layout/process3"/>
    <dgm:cxn modelId="{D5FAD5CB-47B4-4C0D-ABF5-313C502E4ED0}" type="presParOf" srcId="{A06B8E72-C169-44A8-9ED2-6C692EF36DD6}" destId="{4346479C-2AB7-44C9-98A6-B98B098F1709}" srcOrd="1" destOrd="0" presId="urn:microsoft.com/office/officeart/2005/8/layout/process3"/>
    <dgm:cxn modelId="{0B87C34D-A065-4C79-ABF5-07D9EE1E5FAC}" type="presParOf" srcId="{4346479C-2AB7-44C9-98A6-B98B098F1709}" destId="{FD90BF36-4966-4242-BC4B-917B2E743BE3}" srcOrd="0" destOrd="0" presId="urn:microsoft.com/office/officeart/2005/8/layout/process3"/>
    <dgm:cxn modelId="{0B0E68D1-7257-44BE-AA5C-0A68933109B8}" type="presParOf" srcId="{A06B8E72-C169-44A8-9ED2-6C692EF36DD6}" destId="{CD0F641D-F238-4ADC-A0DD-5C1A5C9DDD47}" srcOrd="2" destOrd="0" presId="urn:microsoft.com/office/officeart/2005/8/layout/process3"/>
    <dgm:cxn modelId="{BB10390E-3540-4BA0-97F5-45F69CEE1EBD}" type="presParOf" srcId="{CD0F641D-F238-4ADC-A0DD-5C1A5C9DDD47}" destId="{2BB6A15B-1B13-4855-BA1C-351B4CE6E466}" srcOrd="0" destOrd="0" presId="urn:microsoft.com/office/officeart/2005/8/layout/process3"/>
    <dgm:cxn modelId="{90AC2356-5E58-440B-A7B2-7FF0F0A9366D}" type="presParOf" srcId="{CD0F641D-F238-4ADC-A0DD-5C1A5C9DDD47}" destId="{88E04A44-83FE-48F9-AE82-300935E1B5BA}" srcOrd="1" destOrd="0" presId="urn:microsoft.com/office/officeart/2005/8/layout/process3"/>
    <dgm:cxn modelId="{3057C88C-4587-4C2A-98F9-9EA9C1609154}" type="presParOf" srcId="{CD0F641D-F238-4ADC-A0DD-5C1A5C9DDD47}" destId="{DEE6E42C-DBD8-4875-9DD4-9651BA6290DD}" srcOrd="2" destOrd="0" presId="urn:microsoft.com/office/officeart/2005/8/layout/process3"/>
    <dgm:cxn modelId="{B126354A-0331-40AD-8D2D-986B6FF10FFC}" type="presParOf" srcId="{A06B8E72-C169-44A8-9ED2-6C692EF36DD6}" destId="{058A708D-0CFD-40E0-8E14-C86850D78966}" srcOrd="3" destOrd="0" presId="urn:microsoft.com/office/officeart/2005/8/layout/process3"/>
    <dgm:cxn modelId="{4844306F-F78A-4416-BB73-77E407E25FED}" type="presParOf" srcId="{058A708D-0CFD-40E0-8E14-C86850D78966}" destId="{9BF399B4-1C76-4AB9-9972-460143FE7945}" srcOrd="0" destOrd="0" presId="urn:microsoft.com/office/officeart/2005/8/layout/process3"/>
    <dgm:cxn modelId="{85CA74B3-1395-4939-8E1D-F4817A5E9D0B}" type="presParOf" srcId="{A06B8E72-C169-44A8-9ED2-6C692EF36DD6}" destId="{9ABDD5BB-0E43-432E-AEDD-E47F23B1A616}" srcOrd="4" destOrd="0" presId="urn:microsoft.com/office/officeart/2005/8/layout/process3"/>
    <dgm:cxn modelId="{D6D70266-C02C-4192-94D9-C023DDA4E0F0}" type="presParOf" srcId="{9ABDD5BB-0E43-432E-AEDD-E47F23B1A616}" destId="{5F7ADF47-B2F0-4987-AEF6-84E738FC90F0}" srcOrd="0" destOrd="0" presId="urn:microsoft.com/office/officeart/2005/8/layout/process3"/>
    <dgm:cxn modelId="{A570944B-5A71-483F-B679-4DF75B823660}" type="presParOf" srcId="{9ABDD5BB-0E43-432E-AEDD-E47F23B1A616}" destId="{34952475-68E4-47EA-B8BD-C20F7D26820C}" srcOrd="1" destOrd="0" presId="urn:microsoft.com/office/officeart/2005/8/layout/process3"/>
    <dgm:cxn modelId="{C1A798FE-5EEC-4AE2-BB2C-5A55D143D403}" type="presParOf" srcId="{9ABDD5BB-0E43-432E-AEDD-E47F23B1A616}" destId="{5961095C-04F7-4A5F-9B12-2BCE682BDB89}" srcOrd="2" destOrd="0" presId="urn:microsoft.com/office/officeart/2005/8/layout/process3"/>
    <dgm:cxn modelId="{4DE5E4BF-9A29-40CD-9ADF-C4A843D0187E}" type="presParOf" srcId="{A06B8E72-C169-44A8-9ED2-6C692EF36DD6}" destId="{24EC47EE-2127-4960-9791-928B0A867722}" srcOrd="5" destOrd="0" presId="urn:microsoft.com/office/officeart/2005/8/layout/process3"/>
    <dgm:cxn modelId="{53351668-9475-46C2-81BF-479CEA6AED0A}" type="presParOf" srcId="{24EC47EE-2127-4960-9791-928B0A867722}" destId="{B4C06ED4-A69C-4DB3-AB4F-A0562DDDB3E3}" srcOrd="0" destOrd="0" presId="urn:microsoft.com/office/officeart/2005/8/layout/process3"/>
    <dgm:cxn modelId="{116F0EC8-338D-4904-97FF-E06F4205F8BB}" type="presParOf" srcId="{A06B8E72-C169-44A8-9ED2-6C692EF36DD6}" destId="{A70FDD0B-A57A-479C-9835-FE1CF56E498A}" srcOrd="6" destOrd="0" presId="urn:microsoft.com/office/officeart/2005/8/layout/process3"/>
    <dgm:cxn modelId="{5F1053F9-2058-4CED-AB00-1743AB96D4BD}" type="presParOf" srcId="{A70FDD0B-A57A-479C-9835-FE1CF56E498A}" destId="{8DE029C9-395B-451B-AC8F-E5401319F7F9}" srcOrd="0" destOrd="0" presId="urn:microsoft.com/office/officeart/2005/8/layout/process3"/>
    <dgm:cxn modelId="{54B1BAFF-CD7A-44F1-B22E-7C87FD890EC4}" type="presParOf" srcId="{A70FDD0B-A57A-479C-9835-FE1CF56E498A}" destId="{043C4DD4-B4E2-4AA0-8E46-D92B54F19A78}" srcOrd="1" destOrd="0" presId="urn:microsoft.com/office/officeart/2005/8/layout/process3"/>
    <dgm:cxn modelId="{453E4568-8AE6-4E33-8E82-167E50D28C44}" type="presParOf" srcId="{A70FDD0B-A57A-479C-9835-FE1CF56E498A}" destId="{DE806FE1-0980-4B09-8675-A9461A4329D8}" srcOrd="2" destOrd="0" presId="urn:microsoft.com/office/officeart/2005/8/layout/process3"/>
    <dgm:cxn modelId="{FAF5D8FC-1A9D-40AF-A896-B7086383233C}" type="presParOf" srcId="{A06B8E72-C169-44A8-9ED2-6C692EF36DD6}" destId="{C1C96974-4B11-44FA-B19D-823101909163}" srcOrd="7" destOrd="0" presId="urn:microsoft.com/office/officeart/2005/8/layout/process3"/>
    <dgm:cxn modelId="{720DDEBF-EAC7-44D6-8CE0-B051B08AE49A}" type="presParOf" srcId="{C1C96974-4B11-44FA-B19D-823101909163}" destId="{A32B1209-AD9E-472E-9E7E-A201557C4801}" srcOrd="0" destOrd="0" presId="urn:microsoft.com/office/officeart/2005/8/layout/process3"/>
    <dgm:cxn modelId="{C676DFAE-9B59-48F2-A2FC-02972CE91657}" type="presParOf" srcId="{A06B8E72-C169-44A8-9ED2-6C692EF36DD6}" destId="{60703F8B-DE71-485A-8E83-8211B58FCADC}" srcOrd="8" destOrd="0" presId="urn:microsoft.com/office/officeart/2005/8/layout/process3"/>
    <dgm:cxn modelId="{E244EFBC-191D-4F38-8385-07732493AF47}" type="presParOf" srcId="{60703F8B-DE71-485A-8E83-8211B58FCADC}" destId="{F783BD19-AA38-451C-A196-845E4919B967}" srcOrd="0" destOrd="0" presId="urn:microsoft.com/office/officeart/2005/8/layout/process3"/>
    <dgm:cxn modelId="{FB9B164C-B995-4E48-AE44-B051E8DE7EFB}" type="presParOf" srcId="{60703F8B-DE71-485A-8E83-8211B58FCADC}" destId="{3D098AFE-9BCE-4029-8960-853F6197C0AE}" srcOrd="1" destOrd="0" presId="urn:microsoft.com/office/officeart/2005/8/layout/process3"/>
    <dgm:cxn modelId="{33192CFB-0779-437F-8FD6-D377E4C26500}" type="presParOf" srcId="{60703F8B-DE71-485A-8E83-8211B58FCADC}" destId="{45EE927E-EE1A-4AE3-951E-7E6336C3429A}"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A830EF-A612-4B5C-BA6F-3A367FD3C5CC}">
      <dsp:nvSpPr>
        <dsp:cNvPr id="0" name=""/>
        <dsp:cNvSpPr/>
      </dsp:nvSpPr>
      <dsp:spPr>
        <a:xfrm>
          <a:off x="0" y="83837"/>
          <a:ext cx="8128000" cy="5079999"/>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8E92CA-D8B8-488E-983B-E75F0A012661}">
      <dsp:nvSpPr>
        <dsp:cNvPr id="0" name=""/>
        <dsp:cNvSpPr/>
      </dsp:nvSpPr>
      <dsp:spPr>
        <a:xfrm>
          <a:off x="800607" y="3946821"/>
          <a:ext cx="186944" cy="18694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A7A63F-4D4A-4F2D-87A5-D046162F644F}">
      <dsp:nvSpPr>
        <dsp:cNvPr id="0" name=""/>
        <dsp:cNvSpPr/>
      </dsp:nvSpPr>
      <dsp:spPr>
        <a:xfrm>
          <a:off x="894079" y="4040293"/>
          <a:ext cx="1064768" cy="1209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58"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t>Focus</a:t>
          </a:r>
        </a:p>
      </dsp:txBody>
      <dsp:txXfrm>
        <a:off x="894079" y="4040293"/>
        <a:ext cx="1064768" cy="1209040"/>
      </dsp:txXfrm>
    </dsp:sp>
    <dsp:sp modelId="{41E239B4-CB65-421E-A4E7-74A70D978E3E}">
      <dsp:nvSpPr>
        <dsp:cNvPr id="0" name=""/>
        <dsp:cNvSpPr/>
      </dsp:nvSpPr>
      <dsp:spPr>
        <a:xfrm>
          <a:off x="1812543" y="2974509"/>
          <a:ext cx="292608" cy="29260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1F3C90-6014-4B57-9FE4-01A21A1D0098}">
      <dsp:nvSpPr>
        <dsp:cNvPr id="0" name=""/>
        <dsp:cNvSpPr/>
      </dsp:nvSpPr>
      <dsp:spPr>
        <a:xfrm>
          <a:off x="1958847" y="3120813"/>
          <a:ext cx="1349248" cy="2128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047"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t>Understand</a:t>
          </a:r>
        </a:p>
      </dsp:txBody>
      <dsp:txXfrm>
        <a:off x="1958847" y="3120813"/>
        <a:ext cx="1349248" cy="2128519"/>
      </dsp:txXfrm>
    </dsp:sp>
    <dsp:sp modelId="{B40C393E-9006-4AB8-B5E1-B9CF2B54DCF5}">
      <dsp:nvSpPr>
        <dsp:cNvPr id="0" name=""/>
        <dsp:cNvSpPr/>
      </dsp:nvSpPr>
      <dsp:spPr>
        <a:xfrm>
          <a:off x="3113023" y="2199301"/>
          <a:ext cx="390144" cy="39014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F46E32-DCBD-457D-B980-2CDE2C61B823}">
      <dsp:nvSpPr>
        <dsp:cNvPr id="0" name=""/>
        <dsp:cNvSpPr/>
      </dsp:nvSpPr>
      <dsp:spPr>
        <a:xfrm>
          <a:off x="3308095" y="2394373"/>
          <a:ext cx="1568704" cy="285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729"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t>Respond</a:t>
          </a:r>
        </a:p>
      </dsp:txBody>
      <dsp:txXfrm>
        <a:off x="3308095" y="2394373"/>
        <a:ext cx="1568704" cy="2854960"/>
      </dsp:txXfrm>
    </dsp:sp>
    <dsp:sp modelId="{513353C4-1D14-470B-B35C-F62A2CA97F9F}">
      <dsp:nvSpPr>
        <dsp:cNvPr id="0" name=""/>
        <dsp:cNvSpPr/>
      </dsp:nvSpPr>
      <dsp:spPr>
        <a:xfrm>
          <a:off x="4624832" y="1593765"/>
          <a:ext cx="503936" cy="50393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6BBA41-D0BF-44C8-B19F-C8FC39297229}">
      <dsp:nvSpPr>
        <dsp:cNvPr id="0" name=""/>
        <dsp:cNvSpPr/>
      </dsp:nvSpPr>
      <dsp:spPr>
        <a:xfrm>
          <a:off x="4876800" y="1845733"/>
          <a:ext cx="1625600" cy="3403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7025"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t>Link</a:t>
          </a:r>
        </a:p>
      </dsp:txBody>
      <dsp:txXfrm>
        <a:off x="4876800" y="1845733"/>
        <a:ext cx="1625600" cy="3403600"/>
      </dsp:txXfrm>
    </dsp:sp>
    <dsp:sp modelId="{C4F6DF5A-6E4C-4B84-9966-676B947D4F04}">
      <dsp:nvSpPr>
        <dsp:cNvPr id="0" name=""/>
        <dsp:cNvSpPr/>
      </dsp:nvSpPr>
      <dsp:spPr>
        <a:xfrm>
          <a:off x="6181343" y="1189397"/>
          <a:ext cx="642112" cy="6421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186C8B-3958-4DC6-B1E1-0F8967DDD621}">
      <dsp:nvSpPr>
        <dsp:cNvPr id="0" name=""/>
        <dsp:cNvSpPr/>
      </dsp:nvSpPr>
      <dsp:spPr>
        <a:xfrm>
          <a:off x="6502399" y="1510453"/>
          <a:ext cx="1625600" cy="3738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0242"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t>Plan</a:t>
          </a:r>
        </a:p>
      </dsp:txBody>
      <dsp:txXfrm>
        <a:off x="6502399" y="1510453"/>
        <a:ext cx="1625600" cy="37388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42E0C1-C0CE-4998-B65B-2E482A8A7B6B}">
      <dsp:nvSpPr>
        <dsp:cNvPr id="0" name=""/>
        <dsp:cNvSpPr/>
      </dsp:nvSpPr>
      <dsp:spPr>
        <a:xfrm>
          <a:off x="6881" y="2473371"/>
          <a:ext cx="1552761" cy="60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Focus</a:t>
          </a:r>
        </a:p>
      </dsp:txBody>
      <dsp:txXfrm>
        <a:off x="6881" y="2473371"/>
        <a:ext cx="1552761" cy="403200"/>
      </dsp:txXfrm>
    </dsp:sp>
    <dsp:sp modelId="{C83937B7-E483-4BAD-8E37-B03F3A48002E}">
      <dsp:nvSpPr>
        <dsp:cNvPr id="0" name=""/>
        <dsp:cNvSpPr/>
      </dsp:nvSpPr>
      <dsp:spPr>
        <a:xfrm>
          <a:off x="324917" y="2876571"/>
          <a:ext cx="1552761" cy="31059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“Since last time, you met [expectations]. We want you to keep [behavior]. I would like to talk about what has been working and how that connects to [next goal].”</a:t>
          </a:r>
        </a:p>
      </dsp:txBody>
      <dsp:txXfrm>
        <a:off x="370396" y="2922050"/>
        <a:ext cx="1461803" cy="3014942"/>
      </dsp:txXfrm>
    </dsp:sp>
    <dsp:sp modelId="{4346479C-2AB7-44C9-98A6-B98B098F1709}">
      <dsp:nvSpPr>
        <dsp:cNvPr id="0" name=""/>
        <dsp:cNvSpPr/>
      </dsp:nvSpPr>
      <dsp:spPr>
        <a:xfrm>
          <a:off x="1795036" y="2481675"/>
          <a:ext cx="499033" cy="3865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795036" y="2558993"/>
        <a:ext cx="383055" cy="231956"/>
      </dsp:txXfrm>
    </dsp:sp>
    <dsp:sp modelId="{88E04A44-83FE-48F9-AE82-300935E1B5BA}">
      <dsp:nvSpPr>
        <dsp:cNvPr id="0" name=""/>
        <dsp:cNvSpPr/>
      </dsp:nvSpPr>
      <dsp:spPr>
        <a:xfrm>
          <a:off x="2501215" y="2473371"/>
          <a:ext cx="1552761" cy="60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Understand</a:t>
          </a:r>
        </a:p>
      </dsp:txBody>
      <dsp:txXfrm>
        <a:off x="2501215" y="2473371"/>
        <a:ext cx="1552761" cy="403200"/>
      </dsp:txXfrm>
    </dsp:sp>
    <dsp:sp modelId="{DEE6E42C-DBD8-4875-9DD4-9651BA6290DD}">
      <dsp:nvSpPr>
        <dsp:cNvPr id="0" name=""/>
        <dsp:cNvSpPr/>
      </dsp:nvSpPr>
      <dsp:spPr>
        <a:xfrm>
          <a:off x="2819251" y="2876571"/>
          <a:ext cx="1552761" cy="31059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“What did you do to succeed at following the program?”</a:t>
          </a:r>
        </a:p>
      </dsp:txBody>
      <dsp:txXfrm>
        <a:off x="2864730" y="2922050"/>
        <a:ext cx="1461803" cy="3014942"/>
      </dsp:txXfrm>
    </dsp:sp>
    <dsp:sp modelId="{058A708D-0CFD-40E0-8E14-C86850D78966}">
      <dsp:nvSpPr>
        <dsp:cNvPr id="0" name=""/>
        <dsp:cNvSpPr/>
      </dsp:nvSpPr>
      <dsp:spPr>
        <a:xfrm>
          <a:off x="4289370" y="2481675"/>
          <a:ext cx="499033" cy="3865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4289370" y="2558993"/>
        <a:ext cx="383055" cy="231956"/>
      </dsp:txXfrm>
    </dsp:sp>
    <dsp:sp modelId="{34952475-68E4-47EA-B8BD-C20F7D26820C}">
      <dsp:nvSpPr>
        <dsp:cNvPr id="0" name=""/>
        <dsp:cNvSpPr/>
      </dsp:nvSpPr>
      <dsp:spPr>
        <a:xfrm>
          <a:off x="4995549" y="2473371"/>
          <a:ext cx="1552761" cy="60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Address</a:t>
          </a:r>
        </a:p>
      </dsp:txBody>
      <dsp:txXfrm>
        <a:off x="4995549" y="2473371"/>
        <a:ext cx="1552761" cy="403200"/>
      </dsp:txXfrm>
    </dsp:sp>
    <dsp:sp modelId="{5961095C-04F7-4A5F-9B12-2BCE682BDB89}">
      <dsp:nvSpPr>
        <dsp:cNvPr id="0" name=""/>
        <dsp:cNvSpPr/>
      </dsp:nvSpPr>
      <dsp:spPr>
        <a:xfrm>
          <a:off x="5313584" y="2876571"/>
          <a:ext cx="1552761" cy="31059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“You’ve done a good job maintaining your progress by [behavior] and…” Summarize or reflect what they said.</a:t>
          </a:r>
        </a:p>
      </dsp:txBody>
      <dsp:txXfrm>
        <a:off x="5359063" y="2922050"/>
        <a:ext cx="1461803" cy="3014942"/>
      </dsp:txXfrm>
    </dsp:sp>
    <dsp:sp modelId="{24EC47EE-2127-4960-9791-928B0A867722}">
      <dsp:nvSpPr>
        <dsp:cNvPr id="0" name=""/>
        <dsp:cNvSpPr/>
      </dsp:nvSpPr>
      <dsp:spPr>
        <a:xfrm>
          <a:off x="6783704" y="2481675"/>
          <a:ext cx="499033" cy="3865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6783704" y="2558993"/>
        <a:ext cx="383055" cy="231956"/>
      </dsp:txXfrm>
    </dsp:sp>
    <dsp:sp modelId="{043C4DD4-B4E2-4AA0-8E46-D92B54F19A78}">
      <dsp:nvSpPr>
        <dsp:cNvPr id="0" name=""/>
        <dsp:cNvSpPr/>
      </dsp:nvSpPr>
      <dsp:spPr>
        <a:xfrm>
          <a:off x="7489883" y="2473371"/>
          <a:ext cx="1552761" cy="60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Link</a:t>
          </a:r>
        </a:p>
      </dsp:txBody>
      <dsp:txXfrm>
        <a:off x="7489883" y="2473371"/>
        <a:ext cx="1552761" cy="403200"/>
      </dsp:txXfrm>
    </dsp:sp>
    <dsp:sp modelId="{DE806FE1-0980-4B09-8675-A9461A4329D8}">
      <dsp:nvSpPr>
        <dsp:cNvPr id="0" name=""/>
        <dsp:cNvSpPr/>
      </dsp:nvSpPr>
      <dsp:spPr>
        <a:xfrm>
          <a:off x="7807918" y="2876571"/>
          <a:ext cx="1552761" cy="31059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“You’ve kept yourself in a good position to succeed. What is the next step you need to take to [goal].”</a:t>
          </a:r>
          <a:endParaRPr lang="en-US" sz="1400" kern="1200" dirty="0"/>
        </a:p>
      </dsp:txBody>
      <dsp:txXfrm>
        <a:off x="7853397" y="2922050"/>
        <a:ext cx="1461803" cy="3014942"/>
      </dsp:txXfrm>
    </dsp:sp>
    <dsp:sp modelId="{C1C96974-4B11-44FA-B19D-823101909163}">
      <dsp:nvSpPr>
        <dsp:cNvPr id="0" name=""/>
        <dsp:cNvSpPr/>
      </dsp:nvSpPr>
      <dsp:spPr>
        <a:xfrm>
          <a:off x="9278037" y="2481675"/>
          <a:ext cx="499033" cy="3865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9278037" y="2558993"/>
        <a:ext cx="383055" cy="231956"/>
      </dsp:txXfrm>
    </dsp:sp>
    <dsp:sp modelId="{720F9098-7E79-47C1-BBD8-18B59A16A492}">
      <dsp:nvSpPr>
        <dsp:cNvPr id="0" name=""/>
        <dsp:cNvSpPr/>
      </dsp:nvSpPr>
      <dsp:spPr>
        <a:xfrm>
          <a:off x="9984216" y="2473371"/>
          <a:ext cx="1552761" cy="60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Plan</a:t>
          </a:r>
        </a:p>
      </dsp:txBody>
      <dsp:txXfrm>
        <a:off x="9984216" y="2473371"/>
        <a:ext cx="1552761" cy="403200"/>
      </dsp:txXfrm>
    </dsp:sp>
    <dsp:sp modelId="{A76C27CF-5439-4226-8294-6AF5815A3C29}">
      <dsp:nvSpPr>
        <dsp:cNvPr id="0" name=""/>
        <dsp:cNvSpPr/>
      </dsp:nvSpPr>
      <dsp:spPr>
        <a:xfrm>
          <a:off x="10302252" y="2876571"/>
          <a:ext cx="1552761" cy="31059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“By meeting [expectation], you’ve shown [strength, value, skill, motivation]. What should I look for next time that will show me you are making progress toward [goal]?”</a:t>
          </a:r>
          <a:endParaRPr lang="en-US" sz="1400" kern="1200" dirty="0"/>
        </a:p>
      </dsp:txBody>
      <dsp:txXfrm>
        <a:off x="10347731" y="2922050"/>
        <a:ext cx="1461803" cy="30149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42E0C1-C0CE-4998-B65B-2E482A8A7B6B}">
      <dsp:nvSpPr>
        <dsp:cNvPr id="0" name=""/>
        <dsp:cNvSpPr/>
      </dsp:nvSpPr>
      <dsp:spPr>
        <a:xfrm>
          <a:off x="6881" y="2975571"/>
          <a:ext cx="1552761" cy="475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t>Focus</a:t>
          </a:r>
        </a:p>
      </dsp:txBody>
      <dsp:txXfrm>
        <a:off x="6881" y="2975571"/>
        <a:ext cx="1552761" cy="316800"/>
      </dsp:txXfrm>
    </dsp:sp>
    <dsp:sp modelId="{C83937B7-E483-4BAD-8E37-B03F3A48002E}">
      <dsp:nvSpPr>
        <dsp:cNvPr id="0" name=""/>
        <dsp:cNvSpPr/>
      </dsp:nvSpPr>
      <dsp:spPr>
        <a:xfrm>
          <a:off x="324917" y="3292371"/>
          <a:ext cx="1552761" cy="218789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t>“I remember last time you said you wanted to [goal]. Since then, I understand that you [specific accomplishment].”</a:t>
          </a:r>
        </a:p>
      </dsp:txBody>
      <dsp:txXfrm>
        <a:off x="370396" y="3337850"/>
        <a:ext cx="1461803" cy="2096941"/>
      </dsp:txXfrm>
    </dsp:sp>
    <dsp:sp modelId="{4346479C-2AB7-44C9-98A6-B98B098F1709}">
      <dsp:nvSpPr>
        <dsp:cNvPr id="0" name=""/>
        <dsp:cNvSpPr/>
      </dsp:nvSpPr>
      <dsp:spPr>
        <a:xfrm>
          <a:off x="1795036" y="2940675"/>
          <a:ext cx="499033" cy="3865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1795036" y="3017993"/>
        <a:ext cx="383055" cy="231956"/>
      </dsp:txXfrm>
    </dsp:sp>
    <dsp:sp modelId="{88E04A44-83FE-48F9-AE82-300935E1B5BA}">
      <dsp:nvSpPr>
        <dsp:cNvPr id="0" name=""/>
        <dsp:cNvSpPr/>
      </dsp:nvSpPr>
      <dsp:spPr>
        <a:xfrm>
          <a:off x="2501215" y="2975571"/>
          <a:ext cx="1552761" cy="475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t>Understand</a:t>
          </a:r>
        </a:p>
      </dsp:txBody>
      <dsp:txXfrm>
        <a:off x="2501215" y="2975571"/>
        <a:ext cx="1552761" cy="316800"/>
      </dsp:txXfrm>
    </dsp:sp>
    <dsp:sp modelId="{DEE6E42C-DBD8-4875-9DD4-9651BA6290DD}">
      <dsp:nvSpPr>
        <dsp:cNvPr id="0" name=""/>
        <dsp:cNvSpPr/>
      </dsp:nvSpPr>
      <dsp:spPr>
        <a:xfrm>
          <a:off x="2819251" y="3292371"/>
          <a:ext cx="1552761" cy="218789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t>“What did you do to succeed at your goal?”</a:t>
          </a:r>
        </a:p>
      </dsp:txBody>
      <dsp:txXfrm>
        <a:off x="2864730" y="3337850"/>
        <a:ext cx="1461803" cy="2096941"/>
      </dsp:txXfrm>
    </dsp:sp>
    <dsp:sp modelId="{058A708D-0CFD-40E0-8E14-C86850D78966}">
      <dsp:nvSpPr>
        <dsp:cNvPr id="0" name=""/>
        <dsp:cNvSpPr/>
      </dsp:nvSpPr>
      <dsp:spPr>
        <a:xfrm>
          <a:off x="4289370" y="2940675"/>
          <a:ext cx="499033" cy="3865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4289370" y="3017993"/>
        <a:ext cx="383055" cy="231956"/>
      </dsp:txXfrm>
    </dsp:sp>
    <dsp:sp modelId="{34952475-68E4-47EA-B8BD-C20F7D26820C}">
      <dsp:nvSpPr>
        <dsp:cNvPr id="0" name=""/>
        <dsp:cNvSpPr/>
      </dsp:nvSpPr>
      <dsp:spPr>
        <a:xfrm>
          <a:off x="4995549" y="2975571"/>
          <a:ext cx="1552761" cy="475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t>Address</a:t>
          </a:r>
        </a:p>
      </dsp:txBody>
      <dsp:txXfrm>
        <a:off x="4995549" y="2975571"/>
        <a:ext cx="1552761" cy="316800"/>
      </dsp:txXfrm>
    </dsp:sp>
    <dsp:sp modelId="{5961095C-04F7-4A5F-9B12-2BCE682BDB89}">
      <dsp:nvSpPr>
        <dsp:cNvPr id="0" name=""/>
        <dsp:cNvSpPr/>
      </dsp:nvSpPr>
      <dsp:spPr>
        <a:xfrm>
          <a:off x="5313584" y="3292371"/>
          <a:ext cx="1552761" cy="218789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t>Give related affirmation [strength, value, skill, motivation].</a:t>
          </a:r>
        </a:p>
        <a:p>
          <a:pPr marL="57150" lvl="1" indent="-57150" algn="l" defTabSz="488950">
            <a:lnSpc>
              <a:spcPct val="90000"/>
            </a:lnSpc>
            <a:spcBef>
              <a:spcPct val="0"/>
            </a:spcBef>
            <a:spcAft>
              <a:spcPct val="15000"/>
            </a:spcAft>
            <a:buChar char="•"/>
          </a:pPr>
          <a:r>
            <a:rPr lang="en-US" sz="1100" kern="1200" dirty="0"/>
            <a:t> “I want to really acknowledge [goal]. Before you, [prior pattern or obstacle overcome]. This time you [new behavior]. You did this by [behavior].”</a:t>
          </a:r>
        </a:p>
      </dsp:txBody>
      <dsp:txXfrm>
        <a:off x="5359063" y="3337850"/>
        <a:ext cx="1461803" cy="2096941"/>
      </dsp:txXfrm>
    </dsp:sp>
    <dsp:sp modelId="{24EC47EE-2127-4960-9791-928B0A867722}">
      <dsp:nvSpPr>
        <dsp:cNvPr id="0" name=""/>
        <dsp:cNvSpPr/>
      </dsp:nvSpPr>
      <dsp:spPr>
        <a:xfrm>
          <a:off x="6783704" y="2940675"/>
          <a:ext cx="499033" cy="3865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6783704" y="3017993"/>
        <a:ext cx="383055" cy="231956"/>
      </dsp:txXfrm>
    </dsp:sp>
    <dsp:sp modelId="{043C4DD4-B4E2-4AA0-8E46-D92B54F19A78}">
      <dsp:nvSpPr>
        <dsp:cNvPr id="0" name=""/>
        <dsp:cNvSpPr/>
      </dsp:nvSpPr>
      <dsp:spPr>
        <a:xfrm>
          <a:off x="7489883" y="2975571"/>
          <a:ext cx="1552761" cy="475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t>Link</a:t>
          </a:r>
        </a:p>
      </dsp:txBody>
      <dsp:txXfrm>
        <a:off x="7489883" y="2975571"/>
        <a:ext cx="1552761" cy="316800"/>
      </dsp:txXfrm>
    </dsp:sp>
    <dsp:sp modelId="{DE806FE1-0980-4B09-8675-A9461A4329D8}">
      <dsp:nvSpPr>
        <dsp:cNvPr id="0" name=""/>
        <dsp:cNvSpPr/>
      </dsp:nvSpPr>
      <dsp:spPr>
        <a:xfrm>
          <a:off x="7807918" y="3292371"/>
          <a:ext cx="1552761" cy="218789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t>“How do you see [compliance behavior] move you toward your [goal]?”</a:t>
          </a:r>
        </a:p>
        <a:p>
          <a:pPr marL="57150" lvl="1" indent="-57150" algn="l" defTabSz="488950">
            <a:lnSpc>
              <a:spcPct val="90000"/>
            </a:lnSpc>
            <a:spcBef>
              <a:spcPct val="0"/>
            </a:spcBef>
            <a:spcAft>
              <a:spcPct val="15000"/>
            </a:spcAft>
            <a:buChar char="•"/>
          </a:pPr>
          <a:r>
            <a:rPr lang="en-US" sz="1100" kern="1200" dirty="0"/>
            <a:t> Give reflection on participant’s response</a:t>
          </a:r>
        </a:p>
      </dsp:txBody>
      <dsp:txXfrm>
        <a:off x="7853397" y="3337850"/>
        <a:ext cx="1461803" cy="2096941"/>
      </dsp:txXfrm>
    </dsp:sp>
    <dsp:sp modelId="{C1C96974-4B11-44FA-B19D-823101909163}">
      <dsp:nvSpPr>
        <dsp:cNvPr id="0" name=""/>
        <dsp:cNvSpPr/>
      </dsp:nvSpPr>
      <dsp:spPr>
        <a:xfrm>
          <a:off x="9278037" y="2940675"/>
          <a:ext cx="499033" cy="3865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9278037" y="3017993"/>
        <a:ext cx="383055" cy="231956"/>
      </dsp:txXfrm>
    </dsp:sp>
    <dsp:sp modelId="{720F9098-7E79-47C1-BBD8-18B59A16A492}">
      <dsp:nvSpPr>
        <dsp:cNvPr id="0" name=""/>
        <dsp:cNvSpPr/>
      </dsp:nvSpPr>
      <dsp:spPr>
        <a:xfrm>
          <a:off x="9984216" y="2975571"/>
          <a:ext cx="1552761" cy="4752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t>Plan</a:t>
          </a:r>
        </a:p>
      </dsp:txBody>
      <dsp:txXfrm>
        <a:off x="9984216" y="2975571"/>
        <a:ext cx="1552761" cy="316800"/>
      </dsp:txXfrm>
    </dsp:sp>
    <dsp:sp modelId="{A76C27CF-5439-4226-8294-6AF5815A3C29}">
      <dsp:nvSpPr>
        <dsp:cNvPr id="0" name=""/>
        <dsp:cNvSpPr/>
      </dsp:nvSpPr>
      <dsp:spPr>
        <a:xfrm>
          <a:off x="10302252" y="3292371"/>
          <a:ext cx="1552761" cy="218789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t>“Keep doing [behavior / strength], it will help you with [next goal / target behavior].” Close with affirmation or praise.</a:t>
          </a:r>
        </a:p>
      </dsp:txBody>
      <dsp:txXfrm>
        <a:off x="10347731" y="3337850"/>
        <a:ext cx="1461803" cy="20969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A830EF-A612-4B5C-BA6F-3A367FD3C5CC}">
      <dsp:nvSpPr>
        <dsp:cNvPr id="0" name=""/>
        <dsp:cNvSpPr/>
      </dsp:nvSpPr>
      <dsp:spPr>
        <a:xfrm>
          <a:off x="0" y="254829"/>
          <a:ext cx="8128000" cy="5079999"/>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8E92CA-D8B8-488E-983B-E75F0A012661}">
      <dsp:nvSpPr>
        <dsp:cNvPr id="0" name=""/>
        <dsp:cNvSpPr/>
      </dsp:nvSpPr>
      <dsp:spPr>
        <a:xfrm>
          <a:off x="800607" y="3946821"/>
          <a:ext cx="186944" cy="18694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A7A63F-4D4A-4F2D-87A5-D046162F644F}">
      <dsp:nvSpPr>
        <dsp:cNvPr id="0" name=""/>
        <dsp:cNvSpPr/>
      </dsp:nvSpPr>
      <dsp:spPr>
        <a:xfrm>
          <a:off x="894079" y="4040293"/>
          <a:ext cx="1064768" cy="1209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58"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t>Focus</a:t>
          </a:r>
        </a:p>
      </dsp:txBody>
      <dsp:txXfrm>
        <a:off x="894079" y="4040293"/>
        <a:ext cx="1064768" cy="1209040"/>
      </dsp:txXfrm>
    </dsp:sp>
    <dsp:sp modelId="{41E239B4-CB65-421E-A4E7-74A70D978E3E}">
      <dsp:nvSpPr>
        <dsp:cNvPr id="0" name=""/>
        <dsp:cNvSpPr/>
      </dsp:nvSpPr>
      <dsp:spPr>
        <a:xfrm>
          <a:off x="1812543" y="2974509"/>
          <a:ext cx="292608" cy="29260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1F3C90-6014-4B57-9FE4-01A21A1D0098}">
      <dsp:nvSpPr>
        <dsp:cNvPr id="0" name=""/>
        <dsp:cNvSpPr/>
      </dsp:nvSpPr>
      <dsp:spPr>
        <a:xfrm>
          <a:off x="1958847" y="3120813"/>
          <a:ext cx="1349248" cy="2128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047"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t>Understand</a:t>
          </a:r>
        </a:p>
      </dsp:txBody>
      <dsp:txXfrm>
        <a:off x="1958847" y="3120813"/>
        <a:ext cx="1349248" cy="2128519"/>
      </dsp:txXfrm>
    </dsp:sp>
    <dsp:sp modelId="{B40C393E-9006-4AB8-B5E1-B9CF2B54DCF5}">
      <dsp:nvSpPr>
        <dsp:cNvPr id="0" name=""/>
        <dsp:cNvSpPr/>
      </dsp:nvSpPr>
      <dsp:spPr>
        <a:xfrm>
          <a:off x="3113023" y="2199301"/>
          <a:ext cx="390144" cy="39014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F46E32-DCBD-457D-B980-2CDE2C61B823}">
      <dsp:nvSpPr>
        <dsp:cNvPr id="0" name=""/>
        <dsp:cNvSpPr/>
      </dsp:nvSpPr>
      <dsp:spPr>
        <a:xfrm>
          <a:off x="3308095" y="2394373"/>
          <a:ext cx="1568704" cy="285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729"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t>Address</a:t>
          </a:r>
        </a:p>
      </dsp:txBody>
      <dsp:txXfrm>
        <a:off x="3308095" y="2394373"/>
        <a:ext cx="1568704" cy="2854960"/>
      </dsp:txXfrm>
    </dsp:sp>
    <dsp:sp modelId="{513353C4-1D14-470B-B35C-F62A2CA97F9F}">
      <dsp:nvSpPr>
        <dsp:cNvPr id="0" name=""/>
        <dsp:cNvSpPr/>
      </dsp:nvSpPr>
      <dsp:spPr>
        <a:xfrm>
          <a:off x="4624832" y="1593765"/>
          <a:ext cx="503936" cy="50393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6BBA41-D0BF-44C8-B19F-C8FC39297229}">
      <dsp:nvSpPr>
        <dsp:cNvPr id="0" name=""/>
        <dsp:cNvSpPr/>
      </dsp:nvSpPr>
      <dsp:spPr>
        <a:xfrm>
          <a:off x="4876800" y="1845733"/>
          <a:ext cx="1625600" cy="3403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7025"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t>Connect</a:t>
          </a:r>
        </a:p>
      </dsp:txBody>
      <dsp:txXfrm>
        <a:off x="4876800" y="1845733"/>
        <a:ext cx="1625600" cy="3403600"/>
      </dsp:txXfrm>
    </dsp:sp>
    <dsp:sp modelId="{C4F6DF5A-6E4C-4B84-9966-676B947D4F04}">
      <dsp:nvSpPr>
        <dsp:cNvPr id="0" name=""/>
        <dsp:cNvSpPr/>
      </dsp:nvSpPr>
      <dsp:spPr>
        <a:xfrm>
          <a:off x="6181343" y="1189397"/>
          <a:ext cx="642112" cy="6421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186C8B-3958-4DC6-B1E1-0F8967DDD621}">
      <dsp:nvSpPr>
        <dsp:cNvPr id="0" name=""/>
        <dsp:cNvSpPr/>
      </dsp:nvSpPr>
      <dsp:spPr>
        <a:xfrm>
          <a:off x="6502399" y="1510453"/>
          <a:ext cx="1625600" cy="3738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0242"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t>Plan</a:t>
          </a:r>
        </a:p>
      </dsp:txBody>
      <dsp:txXfrm>
        <a:off x="6502399" y="1510453"/>
        <a:ext cx="1625600" cy="37388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42E0C1-C0CE-4998-B65B-2E482A8A7B6B}">
      <dsp:nvSpPr>
        <dsp:cNvPr id="0" name=""/>
        <dsp:cNvSpPr/>
      </dsp:nvSpPr>
      <dsp:spPr>
        <a:xfrm>
          <a:off x="6858" y="2745037"/>
          <a:ext cx="1547414" cy="5616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a:t>Focus</a:t>
          </a:r>
        </a:p>
      </dsp:txBody>
      <dsp:txXfrm>
        <a:off x="6858" y="2745037"/>
        <a:ext cx="1547414" cy="374400"/>
      </dsp:txXfrm>
    </dsp:sp>
    <dsp:sp modelId="{C83937B7-E483-4BAD-8E37-B03F3A48002E}">
      <dsp:nvSpPr>
        <dsp:cNvPr id="0" name=""/>
        <dsp:cNvSpPr/>
      </dsp:nvSpPr>
      <dsp:spPr>
        <a:xfrm>
          <a:off x="323798" y="3119437"/>
          <a:ext cx="1547414" cy="2591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t>Set the focus</a:t>
          </a:r>
        </a:p>
        <a:p>
          <a:pPr marL="228600" lvl="2" indent="-114300" algn="l" defTabSz="577850">
            <a:lnSpc>
              <a:spcPct val="90000"/>
            </a:lnSpc>
            <a:spcBef>
              <a:spcPct val="0"/>
            </a:spcBef>
            <a:spcAft>
              <a:spcPct val="15000"/>
            </a:spcAft>
            <a:buChar char="•"/>
          </a:pPr>
          <a:r>
            <a:rPr lang="en-US" sz="1300" kern="1200"/>
            <a:t>Behavior and expectation</a:t>
          </a:r>
          <a:endParaRPr lang="en-US" sz="1300" kern="1200" dirty="0"/>
        </a:p>
        <a:p>
          <a:pPr marL="114300" lvl="1" indent="-114300" algn="l" defTabSz="577850">
            <a:lnSpc>
              <a:spcPct val="90000"/>
            </a:lnSpc>
            <a:spcBef>
              <a:spcPct val="0"/>
            </a:spcBef>
            <a:spcAft>
              <a:spcPct val="15000"/>
            </a:spcAft>
            <a:buChar char="•"/>
          </a:pPr>
          <a:r>
            <a:rPr lang="en-US" sz="1300" kern="1200" dirty="0"/>
            <a:t>Invite participant’s response</a:t>
          </a:r>
        </a:p>
      </dsp:txBody>
      <dsp:txXfrm>
        <a:off x="369120" y="3164759"/>
        <a:ext cx="1456770" cy="2500723"/>
      </dsp:txXfrm>
    </dsp:sp>
    <dsp:sp modelId="{4346479C-2AB7-44C9-98A6-B98B098F1709}">
      <dsp:nvSpPr>
        <dsp:cNvPr id="0" name=""/>
        <dsp:cNvSpPr/>
      </dsp:nvSpPr>
      <dsp:spPr>
        <a:xfrm>
          <a:off x="1788854" y="2739607"/>
          <a:ext cx="497314" cy="3852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788854" y="2816659"/>
        <a:ext cx="381736" cy="231157"/>
      </dsp:txXfrm>
    </dsp:sp>
    <dsp:sp modelId="{88E04A44-83FE-48F9-AE82-300935E1B5BA}">
      <dsp:nvSpPr>
        <dsp:cNvPr id="0" name=""/>
        <dsp:cNvSpPr/>
      </dsp:nvSpPr>
      <dsp:spPr>
        <a:xfrm>
          <a:off x="2492602" y="2745037"/>
          <a:ext cx="1547414" cy="5616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a:t>Understand</a:t>
          </a:r>
        </a:p>
      </dsp:txBody>
      <dsp:txXfrm>
        <a:off x="2492602" y="2745037"/>
        <a:ext cx="1547414" cy="374400"/>
      </dsp:txXfrm>
    </dsp:sp>
    <dsp:sp modelId="{DEE6E42C-DBD8-4875-9DD4-9651BA6290DD}">
      <dsp:nvSpPr>
        <dsp:cNvPr id="0" name=""/>
        <dsp:cNvSpPr/>
      </dsp:nvSpPr>
      <dsp:spPr>
        <a:xfrm>
          <a:off x="2809542" y="3119437"/>
          <a:ext cx="1547414" cy="2591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t>Understand what drove the behavior</a:t>
          </a:r>
        </a:p>
        <a:p>
          <a:pPr marL="114300" lvl="1" indent="-114300" algn="l" defTabSz="577850">
            <a:lnSpc>
              <a:spcPct val="90000"/>
            </a:lnSpc>
            <a:spcBef>
              <a:spcPct val="0"/>
            </a:spcBef>
            <a:spcAft>
              <a:spcPct val="15000"/>
            </a:spcAft>
            <a:buChar char="•"/>
          </a:pPr>
          <a:r>
            <a:rPr lang="en-US" sz="1300" kern="1200"/>
            <a:t>Focus on “how” not “what”</a:t>
          </a:r>
          <a:endParaRPr lang="en-US" sz="1300" kern="1200" dirty="0"/>
        </a:p>
        <a:p>
          <a:pPr marL="114300" lvl="1" indent="-114300" algn="l" defTabSz="577850">
            <a:lnSpc>
              <a:spcPct val="90000"/>
            </a:lnSpc>
            <a:spcBef>
              <a:spcPct val="0"/>
            </a:spcBef>
            <a:spcAft>
              <a:spcPct val="15000"/>
            </a:spcAft>
            <a:buChar char="•"/>
          </a:pPr>
          <a:r>
            <a:rPr lang="en-US" sz="1300" kern="1200" dirty="0"/>
            <a:t>Open-ended but narrow questions</a:t>
          </a:r>
        </a:p>
      </dsp:txBody>
      <dsp:txXfrm>
        <a:off x="2854864" y="3164759"/>
        <a:ext cx="1456770" cy="2500723"/>
      </dsp:txXfrm>
    </dsp:sp>
    <dsp:sp modelId="{058A708D-0CFD-40E0-8E14-C86850D78966}">
      <dsp:nvSpPr>
        <dsp:cNvPr id="0" name=""/>
        <dsp:cNvSpPr/>
      </dsp:nvSpPr>
      <dsp:spPr>
        <a:xfrm>
          <a:off x="4274598" y="2739607"/>
          <a:ext cx="497314" cy="3852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4274598" y="2816659"/>
        <a:ext cx="381736" cy="231157"/>
      </dsp:txXfrm>
    </dsp:sp>
    <dsp:sp modelId="{34952475-68E4-47EA-B8BD-C20F7D26820C}">
      <dsp:nvSpPr>
        <dsp:cNvPr id="0" name=""/>
        <dsp:cNvSpPr/>
      </dsp:nvSpPr>
      <dsp:spPr>
        <a:xfrm>
          <a:off x="4978345" y="2745037"/>
          <a:ext cx="1547414" cy="5616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a:t>Address</a:t>
          </a:r>
        </a:p>
      </dsp:txBody>
      <dsp:txXfrm>
        <a:off x="4978345" y="2745037"/>
        <a:ext cx="1547414" cy="374400"/>
      </dsp:txXfrm>
    </dsp:sp>
    <dsp:sp modelId="{5961095C-04F7-4A5F-9B12-2BCE682BDB89}">
      <dsp:nvSpPr>
        <dsp:cNvPr id="0" name=""/>
        <dsp:cNvSpPr/>
      </dsp:nvSpPr>
      <dsp:spPr>
        <a:xfrm>
          <a:off x="5295286" y="3119437"/>
          <a:ext cx="1547414" cy="2591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t>Demonstrate the client was heard</a:t>
          </a:r>
        </a:p>
        <a:p>
          <a:pPr marL="114300" lvl="1" indent="-114300" algn="l" defTabSz="577850">
            <a:lnSpc>
              <a:spcPct val="90000"/>
            </a:lnSpc>
            <a:spcBef>
              <a:spcPct val="0"/>
            </a:spcBef>
            <a:spcAft>
              <a:spcPct val="15000"/>
            </a:spcAft>
            <a:buChar char="•"/>
          </a:pPr>
          <a:r>
            <a:rPr lang="en-US" sz="1300" kern="1200"/>
            <a:t>Make accountability clear</a:t>
          </a:r>
          <a:endParaRPr lang="en-US" sz="1300" kern="1200" dirty="0"/>
        </a:p>
        <a:p>
          <a:pPr marL="114300" lvl="1" indent="-114300" algn="l" defTabSz="577850">
            <a:lnSpc>
              <a:spcPct val="90000"/>
            </a:lnSpc>
            <a:spcBef>
              <a:spcPct val="0"/>
            </a:spcBef>
            <a:spcAft>
              <a:spcPct val="15000"/>
            </a:spcAft>
            <a:buChar char="•"/>
          </a:pPr>
          <a:r>
            <a:rPr lang="en-US" sz="1300" kern="1200" dirty="0"/>
            <a:t>Validate content of participant’s response without removing responsibility</a:t>
          </a:r>
        </a:p>
      </dsp:txBody>
      <dsp:txXfrm>
        <a:off x="5340608" y="3164759"/>
        <a:ext cx="1456770" cy="2500723"/>
      </dsp:txXfrm>
    </dsp:sp>
    <dsp:sp modelId="{24EC47EE-2127-4960-9791-928B0A867722}">
      <dsp:nvSpPr>
        <dsp:cNvPr id="0" name=""/>
        <dsp:cNvSpPr/>
      </dsp:nvSpPr>
      <dsp:spPr>
        <a:xfrm>
          <a:off x="6760342" y="2739607"/>
          <a:ext cx="497314" cy="3852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6760342" y="2816659"/>
        <a:ext cx="381736" cy="231157"/>
      </dsp:txXfrm>
    </dsp:sp>
    <dsp:sp modelId="{043C4DD4-B4E2-4AA0-8E46-D92B54F19A78}">
      <dsp:nvSpPr>
        <dsp:cNvPr id="0" name=""/>
        <dsp:cNvSpPr/>
      </dsp:nvSpPr>
      <dsp:spPr>
        <a:xfrm>
          <a:off x="7464089" y="2745037"/>
          <a:ext cx="1547414" cy="5616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a:t>Link</a:t>
          </a:r>
        </a:p>
      </dsp:txBody>
      <dsp:txXfrm>
        <a:off x="7464089" y="2745037"/>
        <a:ext cx="1547414" cy="374400"/>
      </dsp:txXfrm>
    </dsp:sp>
    <dsp:sp modelId="{DE806FE1-0980-4B09-8675-A9461A4329D8}">
      <dsp:nvSpPr>
        <dsp:cNvPr id="0" name=""/>
        <dsp:cNvSpPr/>
      </dsp:nvSpPr>
      <dsp:spPr>
        <a:xfrm>
          <a:off x="7781029" y="3119437"/>
          <a:ext cx="1547414" cy="2591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t>Make the decision understandable</a:t>
          </a:r>
        </a:p>
        <a:p>
          <a:pPr marL="114300" lvl="1" indent="-114300" algn="l" defTabSz="577850">
            <a:lnSpc>
              <a:spcPct val="90000"/>
            </a:lnSpc>
            <a:spcBef>
              <a:spcPct val="0"/>
            </a:spcBef>
            <a:spcAft>
              <a:spcPct val="15000"/>
            </a:spcAft>
            <a:buChar char="•"/>
          </a:pPr>
          <a:r>
            <a:rPr lang="en-US" sz="1300" kern="1200"/>
            <a:t>Explain, don’t lecture</a:t>
          </a:r>
          <a:endParaRPr lang="en-US" sz="1300" kern="1200" dirty="0"/>
        </a:p>
        <a:p>
          <a:pPr marL="228600" lvl="2" indent="-114300" algn="l" defTabSz="577850">
            <a:lnSpc>
              <a:spcPct val="90000"/>
            </a:lnSpc>
            <a:spcBef>
              <a:spcPct val="0"/>
            </a:spcBef>
            <a:spcAft>
              <a:spcPct val="15000"/>
            </a:spcAft>
            <a:buChar char="•"/>
          </a:pPr>
          <a:r>
            <a:rPr lang="en-US" sz="1300" kern="1200" dirty="0"/>
            <a:t>Behavior </a:t>
          </a:r>
          <a:r>
            <a:rPr lang="en-US" sz="1300" kern="1200" dirty="0">
              <a:latin typeface="Source Sans Pro" panose="020B0503030403020204" pitchFamily="34" charset="0"/>
              <a:ea typeface="Source Sans Pro" panose="020B0503030403020204" pitchFamily="34" charset="0"/>
            </a:rPr>
            <a:t>→</a:t>
          </a:r>
          <a:r>
            <a:rPr lang="en-US" sz="1300" kern="1200" dirty="0"/>
            <a:t> Expectation </a:t>
          </a:r>
          <a:r>
            <a:rPr lang="en-US" sz="1300" kern="1200" dirty="0">
              <a:latin typeface="Source Sans Pro" panose="020B0503030403020204" pitchFamily="34" charset="0"/>
              <a:ea typeface="Source Sans Pro" panose="020B0503030403020204" pitchFamily="34" charset="0"/>
            </a:rPr>
            <a:t>→ Decision → Reason </a:t>
          </a:r>
          <a:endParaRPr lang="en-US" sz="1300" kern="1200" dirty="0"/>
        </a:p>
      </dsp:txBody>
      <dsp:txXfrm>
        <a:off x="7826351" y="3164759"/>
        <a:ext cx="1456770" cy="2500723"/>
      </dsp:txXfrm>
    </dsp:sp>
    <dsp:sp modelId="{C1C96974-4B11-44FA-B19D-823101909163}">
      <dsp:nvSpPr>
        <dsp:cNvPr id="0" name=""/>
        <dsp:cNvSpPr/>
      </dsp:nvSpPr>
      <dsp:spPr>
        <a:xfrm>
          <a:off x="9246086" y="2739607"/>
          <a:ext cx="497314" cy="3852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9246086" y="2816659"/>
        <a:ext cx="381736" cy="231157"/>
      </dsp:txXfrm>
    </dsp:sp>
    <dsp:sp modelId="{3D098AFE-9BCE-4029-8960-853F6197C0AE}">
      <dsp:nvSpPr>
        <dsp:cNvPr id="0" name=""/>
        <dsp:cNvSpPr/>
      </dsp:nvSpPr>
      <dsp:spPr>
        <a:xfrm>
          <a:off x="9949833" y="2745037"/>
          <a:ext cx="1547414" cy="5616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a:t>Plan</a:t>
          </a:r>
        </a:p>
      </dsp:txBody>
      <dsp:txXfrm>
        <a:off x="9949833" y="2745037"/>
        <a:ext cx="1547414" cy="374400"/>
      </dsp:txXfrm>
    </dsp:sp>
    <dsp:sp modelId="{45EE927E-EE1A-4AE3-951E-7E6336C3429A}">
      <dsp:nvSpPr>
        <dsp:cNvPr id="0" name=""/>
        <dsp:cNvSpPr/>
      </dsp:nvSpPr>
      <dsp:spPr>
        <a:xfrm>
          <a:off x="10266773" y="3119437"/>
          <a:ext cx="1547414" cy="2591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t>Shift from what went wrong to what will change</a:t>
          </a:r>
        </a:p>
        <a:p>
          <a:pPr marL="228600" lvl="2" indent="-114300" algn="l" defTabSz="577850">
            <a:lnSpc>
              <a:spcPct val="90000"/>
            </a:lnSpc>
            <a:spcBef>
              <a:spcPct val="0"/>
            </a:spcBef>
            <a:spcAft>
              <a:spcPct val="15000"/>
            </a:spcAft>
            <a:buChar char="•"/>
          </a:pPr>
          <a:r>
            <a:rPr lang="en-US" sz="1300" kern="1200"/>
            <a:t>End with commitment </a:t>
          </a:r>
          <a:endParaRPr lang="en-US" sz="1300" kern="1200" dirty="0"/>
        </a:p>
        <a:p>
          <a:pPr marL="228600" lvl="2" indent="-114300" algn="l" defTabSz="577850">
            <a:lnSpc>
              <a:spcPct val="90000"/>
            </a:lnSpc>
            <a:spcBef>
              <a:spcPct val="0"/>
            </a:spcBef>
            <a:spcAft>
              <a:spcPct val="15000"/>
            </a:spcAft>
            <a:buChar char="•"/>
          </a:pPr>
          <a:r>
            <a:rPr lang="en-US" sz="1300" kern="1200" dirty="0"/>
            <a:t>End with hope</a:t>
          </a:r>
        </a:p>
      </dsp:txBody>
      <dsp:txXfrm>
        <a:off x="10312095" y="3164759"/>
        <a:ext cx="1456770" cy="25007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42E0C1-C0CE-4998-B65B-2E482A8A7B6B}">
      <dsp:nvSpPr>
        <dsp:cNvPr id="0" name=""/>
        <dsp:cNvSpPr/>
      </dsp:nvSpPr>
      <dsp:spPr>
        <a:xfrm>
          <a:off x="6858" y="2745037"/>
          <a:ext cx="1547414" cy="5616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a:t>Focus</a:t>
          </a:r>
        </a:p>
      </dsp:txBody>
      <dsp:txXfrm>
        <a:off x="6858" y="2745037"/>
        <a:ext cx="1547414" cy="374400"/>
      </dsp:txXfrm>
    </dsp:sp>
    <dsp:sp modelId="{C83937B7-E483-4BAD-8E37-B03F3A48002E}">
      <dsp:nvSpPr>
        <dsp:cNvPr id="0" name=""/>
        <dsp:cNvSpPr/>
      </dsp:nvSpPr>
      <dsp:spPr>
        <a:xfrm>
          <a:off x="323798" y="3119437"/>
          <a:ext cx="1547414" cy="2591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t>Set the focus</a:t>
          </a:r>
        </a:p>
        <a:p>
          <a:pPr marL="228600" lvl="2" indent="-114300" algn="l" defTabSz="577850">
            <a:lnSpc>
              <a:spcPct val="90000"/>
            </a:lnSpc>
            <a:spcBef>
              <a:spcPct val="0"/>
            </a:spcBef>
            <a:spcAft>
              <a:spcPct val="15000"/>
            </a:spcAft>
            <a:buChar char="•"/>
          </a:pPr>
          <a:r>
            <a:rPr lang="en-US" sz="1300" kern="1200"/>
            <a:t>Behavior and expectation</a:t>
          </a:r>
          <a:endParaRPr lang="en-US" sz="1300" kern="1200" dirty="0"/>
        </a:p>
        <a:p>
          <a:pPr marL="114300" lvl="1" indent="-114300" algn="l" defTabSz="577850">
            <a:lnSpc>
              <a:spcPct val="90000"/>
            </a:lnSpc>
            <a:spcBef>
              <a:spcPct val="0"/>
            </a:spcBef>
            <a:spcAft>
              <a:spcPct val="15000"/>
            </a:spcAft>
            <a:buChar char="•"/>
          </a:pPr>
          <a:r>
            <a:rPr lang="en-US" sz="1300" kern="1200" dirty="0"/>
            <a:t>Invite participant’s response</a:t>
          </a:r>
        </a:p>
      </dsp:txBody>
      <dsp:txXfrm>
        <a:off x="369120" y="3164759"/>
        <a:ext cx="1456770" cy="2500723"/>
      </dsp:txXfrm>
    </dsp:sp>
    <dsp:sp modelId="{4346479C-2AB7-44C9-98A6-B98B098F1709}">
      <dsp:nvSpPr>
        <dsp:cNvPr id="0" name=""/>
        <dsp:cNvSpPr/>
      </dsp:nvSpPr>
      <dsp:spPr>
        <a:xfrm>
          <a:off x="1788854" y="2739607"/>
          <a:ext cx="497314" cy="3852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788854" y="2816659"/>
        <a:ext cx="381736" cy="231157"/>
      </dsp:txXfrm>
    </dsp:sp>
    <dsp:sp modelId="{88E04A44-83FE-48F9-AE82-300935E1B5BA}">
      <dsp:nvSpPr>
        <dsp:cNvPr id="0" name=""/>
        <dsp:cNvSpPr/>
      </dsp:nvSpPr>
      <dsp:spPr>
        <a:xfrm>
          <a:off x="2492602" y="2745037"/>
          <a:ext cx="1547414" cy="5616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a:t>Understand</a:t>
          </a:r>
        </a:p>
      </dsp:txBody>
      <dsp:txXfrm>
        <a:off x="2492602" y="2745037"/>
        <a:ext cx="1547414" cy="374400"/>
      </dsp:txXfrm>
    </dsp:sp>
    <dsp:sp modelId="{DEE6E42C-DBD8-4875-9DD4-9651BA6290DD}">
      <dsp:nvSpPr>
        <dsp:cNvPr id="0" name=""/>
        <dsp:cNvSpPr/>
      </dsp:nvSpPr>
      <dsp:spPr>
        <a:xfrm>
          <a:off x="2809542" y="3119437"/>
          <a:ext cx="1547414" cy="2591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t>Understand what drove the behavior</a:t>
          </a:r>
        </a:p>
        <a:p>
          <a:pPr marL="114300" lvl="1" indent="-114300" algn="l" defTabSz="577850">
            <a:lnSpc>
              <a:spcPct val="90000"/>
            </a:lnSpc>
            <a:spcBef>
              <a:spcPct val="0"/>
            </a:spcBef>
            <a:spcAft>
              <a:spcPct val="15000"/>
            </a:spcAft>
            <a:buChar char="•"/>
          </a:pPr>
          <a:r>
            <a:rPr lang="en-US" sz="1300" kern="1200"/>
            <a:t>Focus on “how” not “what”</a:t>
          </a:r>
          <a:endParaRPr lang="en-US" sz="1300" kern="1200" dirty="0"/>
        </a:p>
        <a:p>
          <a:pPr marL="114300" lvl="1" indent="-114300" algn="l" defTabSz="577850">
            <a:lnSpc>
              <a:spcPct val="90000"/>
            </a:lnSpc>
            <a:spcBef>
              <a:spcPct val="0"/>
            </a:spcBef>
            <a:spcAft>
              <a:spcPct val="15000"/>
            </a:spcAft>
            <a:buChar char="•"/>
          </a:pPr>
          <a:r>
            <a:rPr lang="en-US" sz="1300" kern="1200" dirty="0"/>
            <a:t>Open-ended but narrow questions</a:t>
          </a:r>
        </a:p>
      </dsp:txBody>
      <dsp:txXfrm>
        <a:off x="2854864" y="3164759"/>
        <a:ext cx="1456770" cy="2500723"/>
      </dsp:txXfrm>
    </dsp:sp>
    <dsp:sp modelId="{058A708D-0CFD-40E0-8E14-C86850D78966}">
      <dsp:nvSpPr>
        <dsp:cNvPr id="0" name=""/>
        <dsp:cNvSpPr/>
      </dsp:nvSpPr>
      <dsp:spPr>
        <a:xfrm>
          <a:off x="4274598" y="2739607"/>
          <a:ext cx="497314" cy="3852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4274598" y="2816659"/>
        <a:ext cx="381736" cy="231157"/>
      </dsp:txXfrm>
    </dsp:sp>
    <dsp:sp modelId="{34952475-68E4-47EA-B8BD-C20F7D26820C}">
      <dsp:nvSpPr>
        <dsp:cNvPr id="0" name=""/>
        <dsp:cNvSpPr/>
      </dsp:nvSpPr>
      <dsp:spPr>
        <a:xfrm>
          <a:off x="4978345" y="2745037"/>
          <a:ext cx="1547414" cy="5616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a:t>Address</a:t>
          </a:r>
        </a:p>
      </dsp:txBody>
      <dsp:txXfrm>
        <a:off x="4978345" y="2745037"/>
        <a:ext cx="1547414" cy="374400"/>
      </dsp:txXfrm>
    </dsp:sp>
    <dsp:sp modelId="{5961095C-04F7-4A5F-9B12-2BCE682BDB89}">
      <dsp:nvSpPr>
        <dsp:cNvPr id="0" name=""/>
        <dsp:cNvSpPr/>
      </dsp:nvSpPr>
      <dsp:spPr>
        <a:xfrm>
          <a:off x="5295286" y="3119437"/>
          <a:ext cx="1547414" cy="2591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t>Demonstrate the client was heard</a:t>
          </a:r>
        </a:p>
        <a:p>
          <a:pPr marL="114300" lvl="1" indent="-114300" algn="l" defTabSz="577850">
            <a:lnSpc>
              <a:spcPct val="90000"/>
            </a:lnSpc>
            <a:spcBef>
              <a:spcPct val="0"/>
            </a:spcBef>
            <a:spcAft>
              <a:spcPct val="15000"/>
            </a:spcAft>
            <a:buChar char="•"/>
          </a:pPr>
          <a:r>
            <a:rPr lang="en-US" sz="1300" kern="1200"/>
            <a:t>Make accountability clear</a:t>
          </a:r>
          <a:endParaRPr lang="en-US" sz="1300" kern="1200" dirty="0"/>
        </a:p>
        <a:p>
          <a:pPr marL="114300" lvl="1" indent="-114300" algn="l" defTabSz="577850">
            <a:lnSpc>
              <a:spcPct val="90000"/>
            </a:lnSpc>
            <a:spcBef>
              <a:spcPct val="0"/>
            </a:spcBef>
            <a:spcAft>
              <a:spcPct val="15000"/>
            </a:spcAft>
            <a:buChar char="•"/>
          </a:pPr>
          <a:r>
            <a:rPr lang="en-US" sz="1300" kern="1200" dirty="0"/>
            <a:t>Validate content of participant’s response without removing responsibility</a:t>
          </a:r>
        </a:p>
      </dsp:txBody>
      <dsp:txXfrm>
        <a:off x="5340608" y="3164759"/>
        <a:ext cx="1456770" cy="2500723"/>
      </dsp:txXfrm>
    </dsp:sp>
    <dsp:sp modelId="{24EC47EE-2127-4960-9791-928B0A867722}">
      <dsp:nvSpPr>
        <dsp:cNvPr id="0" name=""/>
        <dsp:cNvSpPr/>
      </dsp:nvSpPr>
      <dsp:spPr>
        <a:xfrm>
          <a:off x="6760342" y="2739607"/>
          <a:ext cx="497314" cy="3852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6760342" y="2816659"/>
        <a:ext cx="381736" cy="231157"/>
      </dsp:txXfrm>
    </dsp:sp>
    <dsp:sp modelId="{043C4DD4-B4E2-4AA0-8E46-D92B54F19A78}">
      <dsp:nvSpPr>
        <dsp:cNvPr id="0" name=""/>
        <dsp:cNvSpPr/>
      </dsp:nvSpPr>
      <dsp:spPr>
        <a:xfrm>
          <a:off x="7464089" y="2745037"/>
          <a:ext cx="1547414" cy="5616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a:t>Link</a:t>
          </a:r>
        </a:p>
      </dsp:txBody>
      <dsp:txXfrm>
        <a:off x="7464089" y="2745037"/>
        <a:ext cx="1547414" cy="374400"/>
      </dsp:txXfrm>
    </dsp:sp>
    <dsp:sp modelId="{DE806FE1-0980-4B09-8675-A9461A4329D8}">
      <dsp:nvSpPr>
        <dsp:cNvPr id="0" name=""/>
        <dsp:cNvSpPr/>
      </dsp:nvSpPr>
      <dsp:spPr>
        <a:xfrm>
          <a:off x="7781029" y="3119437"/>
          <a:ext cx="1547414" cy="2591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t>Make the decision understandable</a:t>
          </a:r>
        </a:p>
        <a:p>
          <a:pPr marL="114300" lvl="1" indent="-114300" algn="l" defTabSz="577850">
            <a:lnSpc>
              <a:spcPct val="90000"/>
            </a:lnSpc>
            <a:spcBef>
              <a:spcPct val="0"/>
            </a:spcBef>
            <a:spcAft>
              <a:spcPct val="15000"/>
            </a:spcAft>
            <a:buChar char="•"/>
          </a:pPr>
          <a:r>
            <a:rPr lang="en-US" sz="1300" kern="1200"/>
            <a:t>Explain, don’t lecture</a:t>
          </a:r>
          <a:endParaRPr lang="en-US" sz="1300" kern="1200" dirty="0"/>
        </a:p>
        <a:p>
          <a:pPr marL="228600" lvl="2" indent="-114300" algn="l" defTabSz="577850">
            <a:lnSpc>
              <a:spcPct val="90000"/>
            </a:lnSpc>
            <a:spcBef>
              <a:spcPct val="0"/>
            </a:spcBef>
            <a:spcAft>
              <a:spcPct val="15000"/>
            </a:spcAft>
            <a:buChar char="•"/>
          </a:pPr>
          <a:r>
            <a:rPr lang="en-US" sz="1300" kern="1200" dirty="0"/>
            <a:t>Behavior </a:t>
          </a:r>
          <a:r>
            <a:rPr lang="en-US" sz="1300" kern="1200" dirty="0">
              <a:latin typeface="Source Sans Pro" panose="020B0503030403020204" pitchFamily="34" charset="0"/>
              <a:ea typeface="Source Sans Pro" panose="020B0503030403020204" pitchFamily="34" charset="0"/>
            </a:rPr>
            <a:t>→</a:t>
          </a:r>
          <a:r>
            <a:rPr lang="en-US" sz="1300" kern="1200" dirty="0"/>
            <a:t> Expectation </a:t>
          </a:r>
          <a:r>
            <a:rPr lang="en-US" sz="1300" kern="1200" dirty="0">
              <a:latin typeface="Source Sans Pro" panose="020B0503030403020204" pitchFamily="34" charset="0"/>
              <a:ea typeface="Source Sans Pro" panose="020B0503030403020204" pitchFamily="34" charset="0"/>
            </a:rPr>
            <a:t>→ Decision → Reason </a:t>
          </a:r>
          <a:endParaRPr lang="en-US" sz="1300" kern="1200" dirty="0"/>
        </a:p>
      </dsp:txBody>
      <dsp:txXfrm>
        <a:off x="7826351" y="3164759"/>
        <a:ext cx="1456770" cy="2500723"/>
      </dsp:txXfrm>
    </dsp:sp>
    <dsp:sp modelId="{C1C96974-4B11-44FA-B19D-823101909163}">
      <dsp:nvSpPr>
        <dsp:cNvPr id="0" name=""/>
        <dsp:cNvSpPr/>
      </dsp:nvSpPr>
      <dsp:spPr>
        <a:xfrm>
          <a:off x="9246086" y="2739607"/>
          <a:ext cx="497314" cy="3852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9246086" y="2816659"/>
        <a:ext cx="381736" cy="231157"/>
      </dsp:txXfrm>
    </dsp:sp>
    <dsp:sp modelId="{3D098AFE-9BCE-4029-8960-853F6197C0AE}">
      <dsp:nvSpPr>
        <dsp:cNvPr id="0" name=""/>
        <dsp:cNvSpPr/>
      </dsp:nvSpPr>
      <dsp:spPr>
        <a:xfrm>
          <a:off x="9949833" y="2745037"/>
          <a:ext cx="1547414" cy="5616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a:t>Plan</a:t>
          </a:r>
        </a:p>
      </dsp:txBody>
      <dsp:txXfrm>
        <a:off x="9949833" y="2745037"/>
        <a:ext cx="1547414" cy="374400"/>
      </dsp:txXfrm>
    </dsp:sp>
    <dsp:sp modelId="{45EE927E-EE1A-4AE3-951E-7E6336C3429A}">
      <dsp:nvSpPr>
        <dsp:cNvPr id="0" name=""/>
        <dsp:cNvSpPr/>
      </dsp:nvSpPr>
      <dsp:spPr>
        <a:xfrm>
          <a:off x="10266773" y="3119437"/>
          <a:ext cx="1547414" cy="2591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t>Shift from what went wrong to what will change</a:t>
          </a:r>
        </a:p>
        <a:p>
          <a:pPr marL="228600" lvl="2" indent="-114300" algn="l" defTabSz="577850">
            <a:lnSpc>
              <a:spcPct val="90000"/>
            </a:lnSpc>
            <a:spcBef>
              <a:spcPct val="0"/>
            </a:spcBef>
            <a:spcAft>
              <a:spcPct val="15000"/>
            </a:spcAft>
            <a:buChar char="•"/>
          </a:pPr>
          <a:r>
            <a:rPr lang="en-US" sz="1300" kern="1200"/>
            <a:t>End with commitment </a:t>
          </a:r>
          <a:endParaRPr lang="en-US" sz="1300" kern="1200" dirty="0"/>
        </a:p>
        <a:p>
          <a:pPr marL="228600" lvl="2" indent="-114300" algn="l" defTabSz="577850">
            <a:lnSpc>
              <a:spcPct val="90000"/>
            </a:lnSpc>
            <a:spcBef>
              <a:spcPct val="0"/>
            </a:spcBef>
            <a:spcAft>
              <a:spcPct val="15000"/>
            </a:spcAft>
            <a:buChar char="•"/>
          </a:pPr>
          <a:r>
            <a:rPr lang="en-US" sz="1300" kern="1200" dirty="0"/>
            <a:t>End with hope</a:t>
          </a:r>
        </a:p>
      </dsp:txBody>
      <dsp:txXfrm>
        <a:off x="10312095" y="3164759"/>
        <a:ext cx="1456770" cy="2500723"/>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5.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FF348C-ECCC-BE4E-98BC-FCC07CB18EF5}" type="datetimeFigureOut">
              <a:rPr lang="en-US" smtClean="0"/>
              <a:t>10/8/2026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375158-8E0F-A346-B6FB-90F69FC679D4}" type="slidenum">
              <a:rPr lang="en-US" smtClean="0"/>
              <a:t>‹#›</a:t>
            </a:fld>
            <a:endParaRPr lang="en-US" dirty="0"/>
          </a:p>
        </p:txBody>
      </p:sp>
    </p:spTree>
    <p:extLst>
      <p:ext uri="{BB962C8B-B14F-4D97-AF65-F5344CB8AC3E}">
        <p14:creationId xmlns:p14="http://schemas.microsoft.com/office/powerpoint/2010/main" val="1778407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allrise.org/publications/standards/?utm_source=chatgpt.co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allrise.org/publications/standards/?utm_source=chatgpt.co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llrise.org/publications/standards/?utm_source=chatgpt.com"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allrise.org/publications/standards/?utm_source=chatgpt.com"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doi.org/10.1111/j.1360-0443.2011.03740.x"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llrise.org/publications/standards/?utm_source=chatgpt.co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allrise.org/publications/standards/?utm_source=chatgpt.co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75158-8E0F-A346-B6FB-90F69FC679D4}" type="slidenum">
              <a:rPr lang="en-US" smtClean="0"/>
              <a:t>1</a:t>
            </a:fld>
            <a:endParaRPr lang="en-US" dirty="0"/>
          </a:p>
        </p:txBody>
      </p:sp>
    </p:spTree>
    <p:extLst>
      <p:ext uri="{BB962C8B-B14F-4D97-AF65-F5344CB8AC3E}">
        <p14:creationId xmlns:p14="http://schemas.microsoft.com/office/powerpoint/2010/main" val="1646190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Carey, S. M., Mackin, J. R., &amp; Finigan, M. W. (2012). </a:t>
            </a:r>
            <a:r>
              <a:rPr lang="en-US" i="1" dirty="0"/>
              <a:t>What works? The ten key components of drug court: Research-based best practices.</a:t>
            </a:r>
            <a:r>
              <a:rPr lang="en-US" dirty="0"/>
              <a:t> </a:t>
            </a:r>
            <a:r>
              <a:rPr lang="en-US" b="1" dirty="0"/>
              <a:t>Drug Court Review, 8</a:t>
            </a:r>
            <a:r>
              <a:rPr lang="en-US" dirty="0"/>
              <a:t>(1), 6–42. https://npcresearch.com/wp-content/uploads/Best_practices_in_drug_courts_20122.pdf</a:t>
            </a:r>
          </a:p>
          <a:p>
            <a:r>
              <a:rPr lang="en-US" dirty="0"/>
              <a:t>Rossman, S. B., Roman, J. K., Zweig, J. M., Rempel, M., &amp; Lindquist, C. (2011). </a:t>
            </a:r>
            <a:r>
              <a:rPr lang="en-US" i="1" dirty="0"/>
              <a:t>The Multi-Site Adult Drug Court Evaluation.</a:t>
            </a:r>
            <a:r>
              <a:rPr lang="en-US" dirty="0"/>
              <a:t> National Institute of Justice/Urban Institute. https://www.urban.org/research/publication/multi-site-adult-drug-court-evaluation-drug-court-experience</a:t>
            </a:r>
          </a:p>
          <a:p>
            <a:r>
              <a:rPr lang="en-US" dirty="0"/>
              <a:t>Gottfredson, D. C., Kearley, B. W., </a:t>
            </a:r>
            <a:r>
              <a:rPr lang="en-US" dirty="0" err="1"/>
              <a:t>Najaka</a:t>
            </a:r>
            <a:r>
              <a:rPr lang="en-US" dirty="0"/>
              <a:t>, S. S., &amp; Rocha, C. M. (2007). How drug treatment courts work: An analysis of mediators. </a:t>
            </a:r>
            <a:r>
              <a:rPr lang="en-US" i="1" dirty="0"/>
              <a:t>Journal of Research in Crime and Delinquency, 44</a:t>
            </a:r>
            <a:r>
              <a:rPr lang="en-US" dirty="0"/>
              <a:t>(1), 3–35. https://ccjs.umd.edu/sites/ccjs.umd.edu/files/pubs/how%20drug%20treatment%20courts%20work.pdf</a:t>
            </a:r>
          </a:p>
          <a:p>
            <a:r>
              <a:rPr lang="en-US" dirty="0"/>
              <a:t>Jones, C. G. A., &amp; Kemp, R. I. (2014). The strength of the participant-judge relationship predicts better drug court outcomes. </a:t>
            </a:r>
            <a:r>
              <a:rPr lang="en-US" i="1" dirty="0"/>
              <a:t>Psychiatry, Psychology and Law, 21</a:t>
            </a:r>
            <a:r>
              <a:rPr lang="en-US" dirty="0"/>
              <a:t>(2), 165–175. https://doi.org/10.1080/13218719.2013.798392 </a:t>
            </a:r>
          </a:p>
          <a:p>
            <a:r>
              <a:rPr lang="en-US" dirty="0"/>
              <a:t>Roman, J. K., Yahner, J., &amp; Zweig, J. (2020). How do drug courts work? </a:t>
            </a:r>
            <a:r>
              <a:rPr lang="en-US" i="1" dirty="0"/>
              <a:t>Journal of Experimental Criminology, 16</a:t>
            </a:r>
            <a:r>
              <a:rPr lang="en-US" dirty="0"/>
              <a:t>(1), 1–25. https://doi.org/10.1007/s11292-020-09421-2 </a:t>
            </a:r>
          </a:p>
          <a:p>
            <a:r>
              <a:rPr lang="en-US" dirty="0"/>
              <a:t>All Rise. (2026). </a:t>
            </a:r>
            <a:r>
              <a:rPr lang="en-US" i="1" dirty="0"/>
              <a:t>Adult treatment court best practice standards</a:t>
            </a:r>
            <a:r>
              <a:rPr lang="en-US" dirty="0"/>
              <a:t>. </a:t>
            </a:r>
            <a:r>
              <a:rPr lang="en-US" dirty="0">
                <a:hlinkClick r:id="rId3"/>
              </a:rPr>
              <a:t>https://allrise.org/publications/standards/</a:t>
            </a:r>
            <a:r>
              <a:rPr lang="en-US" dirty="0"/>
              <a:t> </a:t>
            </a:r>
          </a:p>
          <a:p>
            <a:r>
              <a:rPr lang="en-US" dirty="0"/>
              <a:t>https://ntcrc.org/wp-content/uploads/2020/06/DCRVolume4.2-1_Judge_is_a_Key_Component_of_Drug_Court.pdf </a:t>
            </a:r>
          </a:p>
          <a:p>
            <a:r>
              <a:rPr lang="en-US" dirty="0"/>
              <a:t>https://digitalcommons.mainelaw.maine.edu/cgi/viewcontent.cgi?article=1355&amp;context=mlr (note: interesting perspective article)</a:t>
            </a:r>
          </a:p>
          <a:p>
            <a:r>
              <a:rPr lang="en-US" dirty="0"/>
              <a:t>https://psycnet.apa.org/manuscript/2018-03782-007.pdf (note: an interesting and innovative approach)</a:t>
            </a:r>
          </a:p>
        </p:txBody>
      </p:sp>
      <p:sp>
        <p:nvSpPr>
          <p:cNvPr id="4" name="Slide Number Placeholder 3"/>
          <p:cNvSpPr>
            <a:spLocks noGrp="1"/>
          </p:cNvSpPr>
          <p:nvPr>
            <p:ph type="sldNum" sz="quarter" idx="5"/>
          </p:nvPr>
        </p:nvSpPr>
        <p:spPr/>
        <p:txBody>
          <a:bodyPr/>
          <a:lstStyle/>
          <a:p>
            <a:fld id="{0B375158-8E0F-A346-B6FB-90F69FC679D4}" type="slidenum">
              <a:rPr lang="en-US" smtClean="0"/>
              <a:t>3</a:t>
            </a:fld>
            <a:endParaRPr lang="en-US" dirty="0"/>
          </a:p>
        </p:txBody>
      </p:sp>
    </p:spTree>
    <p:extLst>
      <p:ext uri="{BB962C8B-B14F-4D97-AF65-F5344CB8AC3E}">
        <p14:creationId xmlns:p14="http://schemas.microsoft.com/office/powerpoint/2010/main" val="3287767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F1493-C89D-6CE0-2E88-32F6EF11F9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4F13D8-3B24-D16E-8537-2611C52A46F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0644299-83CD-04EF-D328-7AC703E81F00}"/>
              </a:ext>
            </a:extLst>
          </p:cNvPr>
          <p:cNvSpPr>
            <a:spLocks noGrp="1"/>
          </p:cNvSpPr>
          <p:nvPr>
            <p:ph type="body" idx="1"/>
          </p:nvPr>
        </p:nvSpPr>
        <p:spPr/>
        <p:txBody>
          <a:bodyPr/>
          <a:lstStyle/>
          <a:p>
            <a:r>
              <a:rPr lang="en-US" dirty="0"/>
              <a:t>Carey, S. M., Mackin, J. R., &amp; Finigan, M. W. (2012). </a:t>
            </a:r>
            <a:r>
              <a:rPr lang="en-US" i="1" dirty="0"/>
              <a:t>What works? The ten key components of drug court: Research-based best practices.</a:t>
            </a:r>
            <a:r>
              <a:rPr lang="en-US" dirty="0"/>
              <a:t> </a:t>
            </a:r>
            <a:r>
              <a:rPr lang="en-US" b="1" dirty="0"/>
              <a:t>Drug Court Review, 8</a:t>
            </a:r>
            <a:r>
              <a:rPr lang="en-US" dirty="0"/>
              <a:t>(1), 6–42. https://npcresearch.com/wp-content/uploads/Best_practices_in_drug_courts_20122.pdf</a:t>
            </a:r>
          </a:p>
          <a:p>
            <a:r>
              <a:rPr lang="en-US" dirty="0"/>
              <a:t>Rossman, S. B., Roman, J. K., Zweig, J. M., Rempel, M., &amp; Lindquist, C. (2011). </a:t>
            </a:r>
            <a:r>
              <a:rPr lang="en-US" i="1" dirty="0"/>
              <a:t>The Multi-Site Adult Drug Court Evaluation.</a:t>
            </a:r>
            <a:r>
              <a:rPr lang="en-US" dirty="0"/>
              <a:t> National Institute of Justice/Urban Institute. https://www.urban.org/research/publication/multi-site-adult-drug-court-evaluation-drug-court-experience</a:t>
            </a:r>
          </a:p>
          <a:p>
            <a:r>
              <a:rPr lang="en-US" dirty="0"/>
              <a:t>Gottfredson, D. C., Kearley, B. W., </a:t>
            </a:r>
            <a:r>
              <a:rPr lang="en-US" dirty="0" err="1"/>
              <a:t>Najaka</a:t>
            </a:r>
            <a:r>
              <a:rPr lang="en-US" dirty="0"/>
              <a:t>, S. S., &amp; Rocha, C. M. (2007). How drug treatment courts work: An analysis of mediators. </a:t>
            </a:r>
            <a:r>
              <a:rPr lang="en-US" i="1" dirty="0"/>
              <a:t>Journal of Research in Crime and Delinquency, 44</a:t>
            </a:r>
            <a:r>
              <a:rPr lang="en-US" dirty="0"/>
              <a:t>(1), 3–35. https://ccjs.umd.edu/sites/ccjs.umd.edu/files/pubs/how%20drug%20treatment%20courts%20work.pdf</a:t>
            </a:r>
          </a:p>
          <a:p>
            <a:r>
              <a:rPr lang="en-US" dirty="0"/>
              <a:t>Jones, C. G. A., &amp; Kemp, R. I. (2014). The strength of the participant-judge relationship predicts better drug court outcomes. </a:t>
            </a:r>
            <a:r>
              <a:rPr lang="en-US" i="1" dirty="0"/>
              <a:t>Psychiatry, Psychology and Law, 21</a:t>
            </a:r>
            <a:r>
              <a:rPr lang="en-US" dirty="0"/>
              <a:t>(2), 165–175. https://doi.org/10.1080/13218719.2013.798392 </a:t>
            </a:r>
          </a:p>
          <a:p>
            <a:r>
              <a:rPr lang="en-US" dirty="0"/>
              <a:t>Roman, J. K., Yahner, J., &amp; Zweig, J. (2020). How do drug courts work? </a:t>
            </a:r>
            <a:r>
              <a:rPr lang="en-US" i="1" dirty="0"/>
              <a:t>Journal of Experimental Criminology, 16</a:t>
            </a:r>
            <a:r>
              <a:rPr lang="en-US" dirty="0"/>
              <a:t>(1), 1–25. https://doi.org/10.1007/s11292-020-09421-2 </a:t>
            </a:r>
          </a:p>
          <a:p>
            <a:r>
              <a:rPr lang="en-US" dirty="0"/>
              <a:t>All Rise. (2026). </a:t>
            </a:r>
            <a:r>
              <a:rPr lang="en-US" i="1" dirty="0"/>
              <a:t>Adult treatment court best practice standards</a:t>
            </a:r>
            <a:r>
              <a:rPr lang="en-US" dirty="0"/>
              <a:t>. </a:t>
            </a:r>
            <a:r>
              <a:rPr lang="en-US" dirty="0">
                <a:hlinkClick r:id="rId3"/>
              </a:rPr>
              <a:t>https://allrise.org/publications/standards/</a:t>
            </a:r>
            <a:r>
              <a:rPr lang="en-US" dirty="0"/>
              <a:t> </a:t>
            </a:r>
          </a:p>
          <a:p>
            <a:r>
              <a:rPr lang="en-US" dirty="0"/>
              <a:t>Gottfredson, D. C., Kearley, B. W., </a:t>
            </a:r>
            <a:r>
              <a:rPr lang="en-US" dirty="0" err="1"/>
              <a:t>Najaka</a:t>
            </a:r>
            <a:r>
              <a:rPr lang="en-US" dirty="0"/>
              <a:t>, S. S., &amp; Rocha, C. M. (2007). How drug treatment courts work: An analysis of mediators. </a:t>
            </a:r>
            <a:r>
              <a:rPr lang="en-US" i="1" dirty="0"/>
              <a:t>Journal of Research in Crime and Delinquency, 44</a:t>
            </a:r>
            <a:r>
              <a:rPr lang="en-US" dirty="0"/>
              <a:t>(1), 3–35. https://doi.org/10.1177/0022427806291271</a:t>
            </a:r>
          </a:p>
          <a:p>
            <a:r>
              <a:rPr lang="en-US" dirty="0"/>
              <a:t>Roman, J. K., Yahner, J., &amp; Zweig, J. (2020). How do drug courts work? </a:t>
            </a:r>
            <a:r>
              <a:rPr lang="en-US" i="1" dirty="0"/>
              <a:t>Journal of Experimental Criminology, 16</a:t>
            </a:r>
            <a:r>
              <a:rPr lang="en-US" dirty="0"/>
              <a:t>, 1–25. https://doi.org/10.1007/s11292-020-09421-2 </a:t>
            </a:r>
          </a:p>
          <a:p>
            <a:r>
              <a:rPr lang="en-US" dirty="0" err="1"/>
              <a:t>Kopelovich</a:t>
            </a:r>
            <a:r>
              <a:rPr lang="en-US" dirty="0"/>
              <a:t>, S., Yanos, P., Pratt, C., &amp; Koerner, J. (2013). Procedural justice in mental health courts: Judicial practices, participant perceptions, and outcomes related to mental health recovery. </a:t>
            </a:r>
            <a:r>
              <a:rPr lang="en-US" i="1" dirty="0"/>
              <a:t>International Journal of Law and Psychiatry, 36</a:t>
            </a:r>
            <a:r>
              <a:rPr lang="en-US" dirty="0"/>
              <a:t>(2), 113–120. https://doi.org/10.1016/j.ijlp.2013.01.004 </a:t>
            </a:r>
          </a:p>
          <a:p>
            <a:r>
              <a:rPr lang="en-US" dirty="0"/>
              <a:t>https://www.bja.ojp.gov/library/publications/improving-courtroom-communication-procedural-justice-experiment-milwaukee?utm_source=chatgpt.com </a:t>
            </a:r>
          </a:p>
        </p:txBody>
      </p:sp>
      <p:sp>
        <p:nvSpPr>
          <p:cNvPr id="4" name="Slide Number Placeholder 3">
            <a:extLst>
              <a:ext uri="{FF2B5EF4-FFF2-40B4-BE49-F238E27FC236}">
                <a16:creationId xmlns:a16="http://schemas.microsoft.com/office/drawing/2014/main" id="{7827F4FD-301D-2DF1-3891-F54913185898}"/>
              </a:ext>
            </a:extLst>
          </p:cNvPr>
          <p:cNvSpPr>
            <a:spLocks noGrp="1"/>
          </p:cNvSpPr>
          <p:nvPr>
            <p:ph type="sldNum" sz="quarter" idx="5"/>
          </p:nvPr>
        </p:nvSpPr>
        <p:spPr/>
        <p:txBody>
          <a:bodyPr/>
          <a:lstStyle/>
          <a:p>
            <a:fld id="{0B375158-8E0F-A346-B6FB-90F69FC679D4}" type="slidenum">
              <a:rPr lang="en-US" smtClean="0"/>
              <a:t>5</a:t>
            </a:fld>
            <a:endParaRPr lang="en-US" dirty="0"/>
          </a:p>
        </p:txBody>
      </p:sp>
    </p:spTree>
    <p:extLst>
      <p:ext uri="{BB962C8B-B14F-4D97-AF65-F5344CB8AC3E}">
        <p14:creationId xmlns:p14="http://schemas.microsoft.com/office/powerpoint/2010/main" val="847948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B8AAD-96C9-059E-539F-C79E7FE685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FCE9C0-BE60-93C5-5C7F-735EB2CC516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6E6B463-74C1-6454-F367-127EA7CB6523}"/>
              </a:ext>
            </a:extLst>
          </p:cNvPr>
          <p:cNvSpPr>
            <a:spLocks noGrp="1"/>
          </p:cNvSpPr>
          <p:nvPr>
            <p:ph type="body" idx="1"/>
          </p:nvPr>
        </p:nvSpPr>
        <p:spPr/>
        <p:txBody>
          <a:bodyPr/>
          <a:lstStyle/>
          <a:p>
            <a:r>
              <a:rPr lang="en-US" dirty="0"/>
              <a:t>Satel, S. L. (1998). Observational study of courtroom dynamics in selected drug courts. </a:t>
            </a:r>
            <a:r>
              <a:rPr lang="en-US" i="1" dirty="0"/>
              <a:t>National Drug Court Institute Review, 1</a:t>
            </a:r>
            <a:r>
              <a:rPr lang="en-US" dirty="0"/>
              <a:t>(1), 43–72. https://ntcrc.org/wp-content/uploads/2020/06/DCRVolume1-2_Observational_Study_of_Courtroom_Dynamics_in_Selected_Drug_Courts.pdf </a:t>
            </a:r>
          </a:p>
          <a:p>
            <a:r>
              <a:rPr lang="en-US" dirty="0"/>
              <a:t>All Rise. (2026). </a:t>
            </a:r>
            <a:r>
              <a:rPr lang="en-US" i="1" dirty="0"/>
              <a:t>Adult treatment court best practice standards</a:t>
            </a:r>
            <a:r>
              <a:rPr lang="en-US" dirty="0"/>
              <a:t>. </a:t>
            </a:r>
            <a:r>
              <a:rPr lang="en-US" dirty="0">
                <a:hlinkClick r:id="rId3"/>
              </a:rPr>
              <a:t>https://allrise.org/publications/standards/</a:t>
            </a:r>
            <a:r>
              <a:rPr lang="en-US" dirty="0"/>
              <a:t> </a:t>
            </a:r>
          </a:p>
          <a:p>
            <a:r>
              <a:rPr lang="en-US" dirty="0"/>
              <a:t>https://publish.illinois.edu/sphays/files/2017/10/Drug-Court-Through-the-Eyes-of-Participants-CJPR-Article.pdf </a:t>
            </a:r>
          </a:p>
        </p:txBody>
      </p:sp>
      <p:sp>
        <p:nvSpPr>
          <p:cNvPr id="4" name="Slide Number Placeholder 3">
            <a:extLst>
              <a:ext uri="{FF2B5EF4-FFF2-40B4-BE49-F238E27FC236}">
                <a16:creationId xmlns:a16="http://schemas.microsoft.com/office/drawing/2014/main" id="{D62D06A9-9F81-E255-02AB-EECA83E4C5A2}"/>
              </a:ext>
            </a:extLst>
          </p:cNvPr>
          <p:cNvSpPr>
            <a:spLocks noGrp="1"/>
          </p:cNvSpPr>
          <p:nvPr>
            <p:ph type="sldNum" sz="quarter" idx="5"/>
          </p:nvPr>
        </p:nvSpPr>
        <p:spPr/>
        <p:txBody>
          <a:bodyPr/>
          <a:lstStyle/>
          <a:p>
            <a:fld id="{0B375158-8E0F-A346-B6FB-90F69FC679D4}" type="slidenum">
              <a:rPr lang="en-US" smtClean="0"/>
              <a:t>6</a:t>
            </a:fld>
            <a:endParaRPr lang="en-US" dirty="0"/>
          </a:p>
        </p:txBody>
      </p:sp>
    </p:spTree>
    <p:extLst>
      <p:ext uri="{BB962C8B-B14F-4D97-AF65-F5344CB8AC3E}">
        <p14:creationId xmlns:p14="http://schemas.microsoft.com/office/powerpoint/2010/main" val="3154353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627E0-4679-68D7-1B11-B4189D7E1F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C1EE3B-4EA4-1DCB-94D2-90AEF53FB65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2DFEF6F-5DDC-A316-CF44-E7054E5C9262}"/>
              </a:ext>
            </a:extLst>
          </p:cNvPr>
          <p:cNvSpPr>
            <a:spLocks noGrp="1"/>
          </p:cNvSpPr>
          <p:nvPr>
            <p:ph type="body" idx="1"/>
          </p:nvPr>
        </p:nvSpPr>
        <p:spPr/>
        <p:txBody>
          <a:bodyPr/>
          <a:lstStyle/>
          <a:p>
            <a:r>
              <a:rPr lang="en-US" dirty="0"/>
              <a:t>Carey, S. M., Mackin, J. R., &amp; Finigan, M. W. (2012). </a:t>
            </a:r>
            <a:r>
              <a:rPr lang="en-US" i="1" dirty="0"/>
              <a:t>What works? The ten key components of drug court: Research-based best practices.</a:t>
            </a:r>
            <a:r>
              <a:rPr lang="en-US" dirty="0"/>
              <a:t> </a:t>
            </a:r>
            <a:r>
              <a:rPr lang="en-US" b="1" dirty="0"/>
              <a:t>Drug Court Review, 8</a:t>
            </a:r>
            <a:r>
              <a:rPr lang="en-US" dirty="0"/>
              <a:t>(1), 6–42. https://npcresearch.com/wp-content/uploads/Best_practices_in_drug_courts_20122.pdf</a:t>
            </a:r>
          </a:p>
          <a:p>
            <a:r>
              <a:rPr lang="en-US" dirty="0"/>
              <a:t>Rossman, S. B., Roman, J. K., Zweig, J. M., Rempel, M., &amp; Lindquist, C. (2011). </a:t>
            </a:r>
            <a:r>
              <a:rPr lang="en-US" i="1" dirty="0"/>
              <a:t>The Multi-Site Adult Drug Court Evaluation.</a:t>
            </a:r>
            <a:r>
              <a:rPr lang="en-US" dirty="0"/>
              <a:t> National Institute of Justice/Urban Institute. https://www.urban.org/research/publication/multi-site-adult-drug-court-evaluation-drug-court-experience</a:t>
            </a:r>
          </a:p>
          <a:p>
            <a:r>
              <a:rPr lang="en-US" dirty="0"/>
              <a:t>Gottfredson, D. C., Kearley, B. W., </a:t>
            </a:r>
            <a:r>
              <a:rPr lang="en-US" dirty="0" err="1"/>
              <a:t>Najaka</a:t>
            </a:r>
            <a:r>
              <a:rPr lang="en-US" dirty="0"/>
              <a:t>, S. S., &amp; Rocha, C. M. (2007). How drug treatment courts work: An analysis of mediators. </a:t>
            </a:r>
            <a:r>
              <a:rPr lang="en-US" i="1" dirty="0"/>
              <a:t>Journal of Research in Crime and Delinquency, 44</a:t>
            </a:r>
            <a:r>
              <a:rPr lang="en-US" dirty="0"/>
              <a:t>(1), 3–35. https://ccjs.umd.edu/sites/ccjs.umd.edu/files/pubs/how%20drug%20treatment%20courts%20work.pdf</a:t>
            </a:r>
          </a:p>
          <a:p>
            <a:r>
              <a:rPr lang="en-US" dirty="0"/>
              <a:t>Jones, C. G. A., &amp; Kemp, R. I. (2014). The strength of the participant-judge relationship predicts better drug court outcomes. </a:t>
            </a:r>
            <a:r>
              <a:rPr lang="en-US" i="1" dirty="0"/>
              <a:t>Psychiatry, Psychology and Law, 21</a:t>
            </a:r>
            <a:r>
              <a:rPr lang="en-US" dirty="0"/>
              <a:t>(2), 165–175. https://doi.org/10.1080/13218719.2013.798392 </a:t>
            </a:r>
          </a:p>
          <a:p>
            <a:r>
              <a:rPr lang="en-US" dirty="0"/>
              <a:t>Roman, J. K., Yahner, J., &amp; Zweig, J. (2020). How do drug courts work? </a:t>
            </a:r>
            <a:r>
              <a:rPr lang="en-US" i="1" dirty="0"/>
              <a:t>Journal of Experimental Criminology, 16</a:t>
            </a:r>
            <a:r>
              <a:rPr lang="en-US" dirty="0"/>
              <a:t>(1), 1–25. https://doi.org/10.1007/s11292-020-09421-2 </a:t>
            </a:r>
          </a:p>
          <a:p>
            <a:r>
              <a:rPr lang="en-US" dirty="0"/>
              <a:t>All Rise. (2026). </a:t>
            </a:r>
            <a:r>
              <a:rPr lang="en-US" i="1" dirty="0"/>
              <a:t>Adult treatment court best practice standards</a:t>
            </a:r>
            <a:r>
              <a:rPr lang="en-US" dirty="0"/>
              <a:t>. </a:t>
            </a:r>
            <a:r>
              <a:rPr lang="en-US" dirty="0">
                <a:hlinkClick r:id="rId3"/>
              </a:rPr>
              <a:t>https://allrise.org/publications/standards/</a:t>
            </a:r>
            <a:r>
              <a:rPr lang="en-US" dirty="0"/>
              <a:t> </a:t>
            </a:r>
          </a:p>
          <a:p>
            <a:r>
              <a:rPr lang="en-US" dirty="0"/>
              <a:t>Neff, J. A., Kelley, M. L., Walters, S. T., Cunningham, T. D., Paulson, J. F., Braitman, A. L., Brickhouse, T. H., Gunsolley, J. C., Darby, M., Lemaster, M. F., Vandersluis, J. P., Walsh, M. M., &amp; Bolen, H. (2015). Effectiveness of a screening and brief intervention protocol for heavy drinkers in dental practice: A cluster-randomized trial. </a:t>
            </a:r>
            <a:r>
              <a:rPr lang="en-US" i="1" dirty="0"/>
              <a:t>Journal of Health Psychology, 20</a:t>
            </a:r>
            <a:r>
              <a:rPr lang="en-US" dirty="0"/>
              <a:t>(12), 1534–1548. https://doi.org/10.1177/1359105313516660</a:t>
            </a:r>
          </a:p>
          <a:p>
            <a:endParaRPr lang="en-US" dirty="0"/>
          </a:p>
          <a:p>
            <a:r>
              <a:rPr lang="en-US" dirty="0"/>
              <a:t>Humeniuk, R., Ali, R., Babor, T., Souza-Formigoni, M. L. O., </a:t>
            </a:r>
            <a:r>
              <a:rPr lang="en-US" dirty="0" err="1"/>
              <a:t>Boerngen</a:t>
            </a:r>
            <a:r>
              <a:rPr lang="en-US" dirty="0"/>
              <a:t> de Lacerda, R., Ling, W., McRee, B., Newcombe, D., Pal, H., Poznyak, V., Simon, S., &amp; Vendetti, J. (2012). A randomized controlled trial of a brief intervention for illicit drugs linked to the Alcohol, Smoking and Substance Involvement Screening Test (ASSIST) in clients recruited from primary health-care settings in four countries. </a:t>
            </a:r>
            <a:r>
              <a:rPr lang="en-US" i="1" dirty="0"/>
              <a:t>Addiction, 107</a:t>
            </a:r>
            <a:r>
              <a:rPr lang="en-US" dirty="0"/>
              <a:t>(5), 957–966. </a:t>
            </a:r>
            <a:r>
              <a:rPr lang="en-US" dirty="0">
                <a:hlinkClick r:id="rId4"/>
              </a:rPr>
              <a:t>https://doi.org/10.1111/j.1360-0443.2011.03740.x</a:t>
            </a:r>
            <a:endParaRPr lang="en-US" dirty="0"/>
          </a:p>
          <a:p>
            <a:r>
              <a:rPr lang="en-US" dirty="0"/>
              <a:t>https://digitalcommons.unl.edu/cgi/viewcontent.cgi?article=1245&amp;context=ajacourtreview </a:t>
            </a:r>
          </a:p>
        </p:txBody>
      </p:sp>
      <p:sp>
        <p:nvSpPr>
          <p:cNvPr id="4" name="Slide Number Placeholder 3">
            <a:extLst>
              <a:ext uri="{FF2B5EF4-FFF2-40B4-BE49-F238E27FC236}">
                <a16:creationId xmlns:a16="http://schemas.microsoft.com/office/drawing/2014/main" id="{AD08F9FB-51B7-34D1-CC1A-C64B7662A781}"/>
              </a:ext>
            </a:extLst>
          </p:cNvPr>
          <p:cNvSpPr>
            <a:spLocks noGrp="1"/>
          </p:cNvSpPr>
          <p:nvPr>
            <p:ph type="sldNum" sz="quarter" idx="5"/>
          </p:nvPr>
        </p:nvSpPr>
        <p:spPr/>
        <p:txBody>
          <a:bodyPr/>
          <a:lstStyle/>
          <a:p>
            <a:fld id="{0B375158-8E0F-A346-B6FB-90F69FC679D4}" type="slidenum">
              <a:rPr lang="en-US" smtClean="0"/>
              <a:t>7</a:t>
            </a:fld>
            <a:endParaRPr lang="en-US" dirty="0"/>
          </a:p>
        </p:txBody>
      </p:sp>
    </p:spTree>
    <p:extLst>
      <p:ext uri="{BB962C8B-B14F-4D97-AF65-F5344CB8AC3E}">
        <p14:creationId xmlns:p14="http://schemas.microsoft.com/office/powerpoint/2010/main" val="4229007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5FF08-6FCD-BF1C-3911-D1E2A56C55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667478-CFA4-02C0-7BE3-08FD484AF7E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7F26FEF-89EF-4363-AA3D-71728D927170}"/>
              </a:ext>
            </a:extLst>
          </p:cNvPr>
          <p:cNvSpPr>
            <a:spLocks noGrp="1"/>
          </p:cNvSpPr>
          <p:nvPr>
            <p:ph type="body" idx="1"/>
          </p:nvPr>
        </p:nvSpPr>
        <p:spPr/>
        <p:txBody>
          <a:bodyPr/>
          <a:lstStyle/>
          <a:p>
            <a:r>
              <a:rPr lang="en-US" dirty="0"/>
              <a:t>Satel, S. L. (1998). Observational study of courtroom dynamics in selected drug courts. </a:t>
            </a:r>
            <a:r>
              <a:rPr lang="en-US" i="1" dirty="0"/>
              <a:t>National Drug Court Institute Review, 1</a:t>
            </a:r>
            <a:r>
              <a:rPr lang="en-US" dirty="0"/>
              <a:t>(1), 43–72. https://ntcrc.org/wp-content/uploads/2020/06/DCRVolume1-2_Observational_Study_of_Courtroom_Dynamics_in_Selected_Drug_Courts.pdf </a:t>
            </a:r>
          </a:p>
          <a:p>
            <a:r>
              <a:rPr lang="en-US" dirty="0"/>
              <a:t>All Rise. (2026). </a:t>
            </a:r>
            <a:r>
              <a:rPr lang="en-US" i="1" dirty="0"/>
              <a:t>Adult treatment court best practice standards</a:t>
            </a:r>
            <a:r>
              <a:rPr lang="en-US" dirty="0"/>
              <a:t>. </a:t>
            </a:r>
            <a:r>
              <a:rPr lang="en-US" dirty="0">
                <a:hlinkClick r:id="rId3"/>
              </a:rPr>
              <a:t>https://allrise.org/publications/standards/</a:t>
            </a:r>
            <a:r>
              <a:rPr lang="en-US" dirty="0"/>
              <a:t> </a:t>
            </a:r>
          </a:p>
          <a:p>
            <a:r>
              <a:rPr lang="en-US" dirty="0"/>
              <a:t>https://publish.illinois.edu/sphays/files/2017/10/Drug-Court-Through-the-Eyes-of-Participants-CJPR-Article.pdf </a:t>
            </a:r>
          </a:p>
        </p:txBody>
      </p:sp>
      <p:sp>
        <p:nvSpPr>
          <p:cNvPr id="4" name="Slide Number Placeholder 3">
            <a:extLst>
              <a:ext uri="{FF2B5EF4-FFF2-40B4-BE49-F238E27FC236}">
                <a16:creationId xmlns:a16="http://schemas.microsoft.com/office/drawing/2014/main" id="{5C5C8688-21C9-D3B1-0B15-3F1DF37263D9}"/>
              </a:ext>
            </a:extLst>
          </p:cNvPr>
          <p:cNvSpPr>
            <a:spLocks noGrp="1"/>
          </p:cNvSpPr>
          <p:nvPr>
            <p:ph type="sldNum" sz="quarter" idx="5"/>
          </p:nvPr>
        </p:nvSpPr>
        <p:spPr/>
        <p:txBody>
          <a:bodyPr/>
          <a:lstStyle/>
          <a:p>
            <a:fld id="{0B375158-8E0F-A346-B6FB-90F69FC679D4}" type="slidenum">
              <a:rPr lang="en-US" smtClean="0"/>
              <a:t>8</a:t>
            </a:fld>
            <a:endParaRPr lang="en-US" dirty="0"/>
          </a:p>
        </p:txBody>
      </p:sp>
    </p:spTree>
    <p:extLst>
      <p:ext uri="{BB962C8B-B14F-4D97-AF65-F5344CB8AC3E}">
        <p14:creationId xmlns:p14="http://schemas.microsoft.com/office/powerpoint/2010/main" val="3943269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459FD-90B6-6FCD-D6D8-15B717D4C7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05F0F6-12C7-ADD2-6463-84A7C77A2DE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D87F70A-F153-E87A-143F-A95D54F6D6C1}"/>
              </a:ext>
            </a:extLst>
          </p:cNvPr>
          <p:cNvSpPr>
            <a:spLocks noGrp="1"/>
          </p:cNvSpPr>
          <p:nvPr>
            <p:ph type="body" idx="1"/>
          </p:nvPr>
        </p:nvSpPr>
        <p:spPr/>
        <p:txBody>
          <a:bodyPr/>
          <a:lstStyle/>
          <a:p>
            <a:r>
              <a:rPr lang="en-US" dirty="0"/>
              <a:t>Satel, S. L. (1998). Observational study of courtroom dynamics in selected drug courts. </a:t>
            </a:r>
            <a:r>
              <a:rPr lang="en-US" i="1" dirty="0"/>
              <a:t>National Drug Court Institute Review, 1</a:t>
            </a:r>
            <a:r>
              <a:rPr lang="en-US" dirty="0"/>
              <a:t>(1), 43–72. https://ntcrc.org/wp-content/uploads/2020/06/DCRVolume1-2_Observational_Study_of_Courtroom_Dynamics_in_Selected_Drug_Courts.pdf </a:t>
            </a:r>
          </a:p>
          <a:p>
            <a:r>
              <a:rPr lang="en-US" dirty="0"/>
              <a:t>All Rise. (2026). </a:t>
            </a:r>
            <a:r>
              <a:rPr lang="en-US" i="1" dirty="0"/>
              <a:t>Adult treatment court best practice standards</a:t>
            </a:r>
            <a:r>
              <a:rPr lang="en-US" dirty="0"/>
              <a:t>. </a:t>
            </a:r>
            <a:r>
              <a:rPr lang="en-US" dirty="0">
                <a:hlinkClick r:id="rId3"/>
              </a:rPr>
              <a:t>https://allrise.org/publications/standards/</a:t>
            </a:r>
            <a:r>
              <a:rPr lang="en-US" dirty="0"/>
              <a:t> </a:t>
            </a:r>
          </a:p>
          <a:p>
            <a:r>
              <a:rPr lang="en-US" dirty="0"/>
              <a:t>https://publish.illinois.edu/sphays/files/2017/10/Drug-Court-Through-the-Eyes-of-Participants-CJPR-Article.pdf </a:t>
            </a:r>
          </a:p>
          <a:p>
            <a:r>
              <a:rPr lang="en-US" dirty="0"/>
              <a:t>https://justicespeakersinstitute.com/therapeutic-justice-and-the-judges-role/ Brian MacKenzie</a:t>
            </a:r>
          </a:p>
        </p:txBody>
      </p:sp>
      <p:sp>
        <p:nvSpPr>
          <p:cNvPr id="4" name="Slide Number Placeholder 3">
            <a:extLst>
              <a:ext uri="{FF2B5EF4-FFF2-40B4-BE49-F238E27FC236}">
                <a16:creationId xmlns:a16="http://schemas.microsoft.com/office/drawing/2014/main" id="{AFCCE34B-924A-779A-C5C9-6C0AA4A76F24}"/>
              </a:ext>
            </a:extLst>
          </p:cNvPr>
          <p:cNvSpPr>
            <a:spLocks noGrp="1"/>
          </p:cNvSpPr>
          <p:nvPr>
            <p:ph type="sldNum" sz="quarter" idx="5"/>
          </p:nvPr>
        </p:nvSpPr>
        <p:spPr/>
        <p:txBody>
          <a:bodyPr/>
          <a:lstStyle/>
          <a:p>
            <a:fld id="{0B375158-8E0F-A346-B6FB-90F69FC679D4}" type="slidenum">
              <a:rPr lang="en-US" smtClean="0"/>
              <a:t>9</a:t>
            </a:fld>
            <a:endParaRPr lang="en-US" dirty="0"/>
          </a:p>
        </p:txBody>
      </p:sp>
    </p:spTree>
    <p:extLst>
      <p:ext uri="{BB962C8B-B14F-4D97-AF65-F5344CB8AC3E}">
        <p14:creationId xmlns:p14="http://schemas.microsoft.com/office/powerpoint/2010/main" val="31222202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descr="A picture containing table, indoor&#10;&#10;Description automatically generated">
            <a:extLst>
              <a:ext uri="{FF2B5EF4-FFF2-40B4-BE49-F238E27FC236}">
                <a16:creationId xmlns:a16="http://schemas.microsoft.com/office/drawing/2014/main" id="{67B00B82-0155-3D4C-BEE3-C4F0DB85FC4B}"/>
              </a:ext>
            </a:extLst>
          </p:cNvPr>
          <p:cNvPicPr>
            <a:picLocks noChangeAspect="1"/>
          </p:cNvPicPr>
          <p:nvPr userDrawn="1"/>
        </p:nvPicPr>
        <p:blipFill rotWithShape="1">
          <a:blip r:embed="rId2">
            <a:alphaModFix/>
            <a:duotone>
              <a:prstClr val="black"/>
              <a:schemeClr val="accent1">
                <a:lumMod val="50000"/>
                <a:tint val="45000"/>
                <a:satMod val="400000"/>
              </a:schemeClr>
            </a:duotone>
          </a:blip>
          <a:srcRect b="15918"/>
          <a:stretch>
            <a:fillRect/>
          </a:stretch>
        </p:blipFill>
        <p:spPr>
          <a:xfrm>
            <a:off x="0" y="1"/>
            <a:ext cx="12192000" cy="6856830"/>
          </a:xfrm>
          <a:prstGeom prst="rect">
            <a:avLst/>
          </a:prstGeom>
        </p:spPr>
      </p:pic>
      <p:sp>
        <p:nvSpPr>
          <p:cNvPr id="2" name="Title 1">
            <a:extLst>
              <a:ext uri="{FF2B5EF4-FFF2-40B4-BE49-F238E27FC236}">
                <a16:creationId xmlns:a16="http://schemas.microsoft.com/office/drawing/2014/main" id="{9CF0E976-9B5E-8C41-8BDB-6C519D11AB4A}"/>
              </a:ext>
            </a:extLst>
          </p:cNvPr>
          <p:cNvSpPr>
            <a:spLocks noGrp="1"/>
          </p:cNvSpPr>
          <p:nvPr>
            <p:ph type="ctrTitle" hasCustomPrompt="1"/>
          </p:nvPr>
        </p:nvSpPr>
        <p:spPr>
          <a:xfrm>
            <a:off x="0" y="1420428"/>
            <a:ext cx="12192000" cy="4927106"/>
          </a:xfrm>
          <a:solidFill>
            <a:schemeClr val="accent1">
              <a:lumMod val="50000"/>
              <a:alpha val="94000"/>
            </a:schemeClr>
          </a:solidFill>
        </p:spPr>
        <p:txBody>
          <a:bodyPr lIns="548640" tIns="365760" rIns="548640" anchor="t" anchorCtr="0">
            <a:normAutofit/>
          </a:bodyPr>
          <a:lstStyle>
            <a:lvl1pPr algn="l">
              <a:defRPr sz="4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A6A92D19-F86B-DB4D-92D3-746A7B13E93E}"/>
              </a:ext>
            </a:extLst>
          </p:cNvPr>
          <p:cNvSpPr>
            <a:spLocks noGrp="1"/>
          </p:cNvSpPr>
          <p:nvPr>
            <p:ph type="subTitle" idx="1" hasCustomPrompt="1"/>
          </p:nvPr>
        </p:nvSpPr>
        <p:spPr>
          <a:xfrm>
            <a:off x="463296" y="3276600"/>
            <a:ext cx="11500104" cy="585216"/>
          </a:xfrm>
        </p:spPr>
        <p:txBody>
          <a:bodyPr anchor="ctr">
            <a:noAutofit/>
          </a:bodyPr>
          <a:lstStyle>
            <a:lvl1pPr marL="0" indent="0" algn="l">
              <a:buNone/>
              <a:defRPr sz="28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38262501-0A7D-DD4C-A1D0-6E9CD38AD8D3}"/>
              </a:ext>
            </a:extLst>
          </p:cNvPr>
          <p:cNvSpPr>
            <a:spLocks noGrp="1"/>
          </p:cNvSpPr>
          <p:nvPr>
            <p:ph type="ftr" sz="quarter" idx="11"/>
          </p:nvPr>
        </p:nvSpPr>
        <p:spPr>
          <a:xfrm>
            <a:off x="4038600" y="6491644"/>
            <a:ext cx="4114800" cy="365125"/>
          </a:xfrm>
        </p:spPr>
        <p:txBody>
          <a:bodyPr/>
          <a:lstStyle>
            <a:lvl1pPr>
              <a:defRPr sz="900">
                <a:solidFill>
                  <a:schemeClr val="bg1"/>
                </a:solidFill>
              </a:defRPr>
            </a:lvl1pPr>
          </a:lstStyle>
          <a:p>
            <a:r>
              <a:rPr lang="en-US" dirty="0"/>
              <a:t>©JusticePoint Inc. 2026. All rights reserved.</a:t>
            </a:r>
          </a:p>
        </p:txBody>
      </p:sp>
      <p:pic>
        <p:nvPicPr>
          <p:cNvPr id="11" name="Picture 10" descr="Logo&#10;&#10;Description automatically generated with medium confidence">
            <a:extLst>
              <a:ext uri="{FF2B5EF4-FFF2-40B4-BE49-F238E27FC236}">
                <a16:creationId xmlns:a16="http://schemas.microsoft.com/office/drawing/2014/main" id="{664E0ACA-9CCA-614A-836A-E468AF333B28}"/>
              </a:ext>
            </a:extLst>
          </p:cNvPr>
          <p:cNvPicPr>
            <a:picLocks noChangeAspect="1"/>
          </p:cNvPicPr>
          <p:nvPr userDrawn="1"/>
        </p:nvPicPr>
        <p:blipFill>
          <a:blip r:embed="rId3"/>
          <a:stretch>
            <a:fillRect/>
          </a:stretch>
        </p:blipFill>
        <p:spPr>
          <a:xfrm>
            <a:off x="-94692" y="444625"/>
            <a:ext cx="3716782" cy="833278"/>
          </a:xfrm>
          <a:prstGeom prst="rect">
            <a:avLst/>
          </a:prstGeom>
        </p:spPr>
      </p:pic>
    </p:spTree>
    <p:extLst>
      <p:ext uri="{BB962C8B-B14F-4D97-AF65-F5344CB8AC3E}">
        <p14:creationId xmlns:p14="http://schemas.microsoft.com/office/powerpoint/2010/main" val="1577860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2">
    <p:spTree>
      <p:nvGrpSpPr>
        <p:cNvPr id="1" name=""/>
        <p:cNvGrpSpPr/>
        <p:nvPr/>
      </p:nvGrpSpPr>
      <p:grpSpPr>
        <a:xfrm>
          <a:off x="0" y="0"/>
          <a:ext cx="0" cy="0"/>
          <a:chOff x="0" y="0"/>
          <a:chExt cx="0" cy="0"/>
        </a:xfrm>
      </p:grpSpPr>
      <p:pic>
        <p:nvPicPr>
          <p:cNvPr id="10" name="Picture 9" descr="A picture containing table, indoor&#10;&#10;Description automatically generated">
            <a:extLst>
              <a:ext uri="{FF2B5EF4-FFF2-40B4-BE49-F238E27FC236}">
                <a16:creationId xmlns:a16="http://schemas.microsoft.com/office/drawing/2014/main" id="{67B00B82-0155-3D4C-BEE3-C4F0DB85FC4B}"/>
              </a:ext>
            </a:extLst>
          </p:cNvPr>
          <p:cNvPicPr>
            <a:picLocks noChangeAspect="1"/>
          </p:cNvPicPr>
          <p:nvPr userDrawn="1"/>
        </p:nvPicPr>
        <p:blipFill rotWithShape="1">
          <a:blip r:embed="rId2">
            <a:alphaModFix/>
            <a:duotone>
              <a:prstClr val="black"/>
              <a:schemeClr val="accent1">
                <a:lumMod val="50000"/>
                <a:tint val="45000"/>
                <a:satMod val="400000"/>
              </a:schemeClr>
            </a:duotone>
          </a:blip>
          <a:srcRect b="15918"/>
          <a:stretch>
            <a:fillRect/>
          </a:stretch>
        </p:blipFill>
        <p:spPr>
          <a:xfrm>
            <a:off x="0" y="1"/>
            <a:ext cx="12192000" cy="6856830"/>
          </a:xfrm>
          <a:prstGeom prst="rect">
            <a:avLst/>
          </a:prstGeom>
        </p:spPr>
      </p:pic>
      <p:sp>
        <p:nvSpPr>
          <p:cNvPr id="2" name="Title 1">
            <a:extLst>
              <a:ext uri="{FF2B5EF4-FFF2-40B4-BE49-F238E27FC236}">
                <a16:creationId xmlns:a16="http://schemas.microsoft.com/office/drawing/2014/main" id="{9CF0E976-9B5E-8C41-8BDB-6C519D11AB4A}"/>
              </a:ext>
            </a:extLst>
          </p:cNvPr>
          <p:cNvSpPr>
            <a:spLocks noGrp="1"/>
          </p:cNvSpPr>
          <p:nvPr>
            <p:ph type="ctrTitle" hasCustomPrompt="1"/>
          </p:nvPr>
        </p:nvSpPr>
        <p:spPr>
          <a:xfrm>
            <a:off x="0" y="1420428"/>
            <a:ext cx="12192000" cy="3436244"/>
          </a:xfrm>
          <a:solidFill>
            <a:schemeClr val="accent1">
              <a:lumMod val="50000"/>
              <a:alpha val="94000"/>
            </a:schemeClr>
          </a:solidFill>
        </p:spPr>
        <p:txBody>
          <a:bodyPr lIns="548640" tIns="365760" rIns="548640" anchor="t" anchorCtr="0">
            <a:normAutofit/>
          </a:bodyPr>
          <a:lstStyle>
            <a:lvl1pPr algn="l">
              <a:defRPr sz="4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A6A92D19-F86B-DB4D-92D3-746A7B13E93E}"/>
              </a:ext>
            </a:extLst>
          </p:cNvPr>
          <p:cNvSpPr>
            <a:spLocks noGrp="1"/>
          </p:cNvSpPr>
          <p:nvPr>
            <p:ph type="subTitle" idx="1" hasCustomPrompt="1"/>
          </p:nvPr>
        </p:nvSpPr>
        <p:spPr>
          <a:xfrm>
            <a:off x="463296" y="3276600"/>
            <a:ext cx="11500104" cy="585216"/>
          </a:xfrm>
        </p:spPr>
        <p:txBody>
          <a:bodyPr anchor="ctr">
            <a:noAutofit/>
          </a:bodyPr>
          <a:lstStyle>
            <a:lvl1pPr marL="0" indent="0" algn="l">
              <a:buNone/>
              <a:defRPr sz="28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38262501-0A7D-DD4C-A1D0-6E9CD38AD8D3}"/>
              </a:ext>
            </a:extLst>
          </p:cNvPr>
          <p:cNvSpPr>
            <a:spLocks noGrp="1"/>
          </p:cNvSpPr>
          <p:nvPr>
            <p:ph type="ftr" sz="quarter" idx="11"/>
          </p:nvPr>
        </p:nvSpPr>
        <p:spPr>
          <a:xfrm>
            <a:off x="4038600" y="6491644"/>
            <a:ext cx="4114800" cy="365125"/>
          </a:xfrm>
        </p:spPr>
        <p:txBody>
          <a:bodyPr/>
          <a:lstStyle>
            <a:lvl1pPr>
              <a:defRPr sz="900">
                <a:solidFill>
                  <a:schemeClr val="bg1"/>
                </a:solidFill>
              </a:defRPr>
            </a:lvl1pPr>
          </a:lstStyle>
          <a:p>
            <a:r>
              <a:rPr lang="en-US" dirty="0"/>
              <a:t>©JusticePoint Inc. 2026. All rights reserved.</a:t>
            </a:r>
          </a:p>
        </p:txBody>
      </p:sp>
      <p:pic>
        <p:nvPicPr>
          <p:cNvPr id="11" name="Picture 10" descr="Logo&#10;&#10;Description automatically generated with medium confidence">
            <a:extLst>
              <a:ext uri="{FF2B5EF4-FFF2-40B4-BE49-F238E27FC236}">
                <a16:creationId xmlns:a16="http://schemas.microsoft.com/office/drawing/2014/main" id="{664E0ACA-9CCA-614A-836A-E468AF333B28}"/>
              </a:ext>
            </a:extLst>
          </p:cNvPr>
          <p:cNvPicPr>
            <a:picLocks noChangeAspect="1"/>
          </p:cNvPicPr>
          <p:nvPr userDrawn="1"/>
        </p:nvPicPr>
        <p:blipFill>
          <a:blip r:embed="rId3"/>
          <a:stretch>
            <a:fillRect/>
          </a:stretch>
        </p:blipFill>
        <p:spPr>
          <a:xfrm>
            <a:off x="-94692" y="444625"/>
            <a:ext cx="3716782" cy="833278"/>
          </a:xfrm>
          <a:prstGeom prst="rect">
            <a:avLst/>
          </a:prstGeom>
        </p:spPr>
      </p:pic>
    </p:spTree>
    <p:extLst>
      <p:ext uri="{BB962C8B-B14F-4D97-AF65-F5344CB8AC3E}">
        <p14:creationId xmlns:p14="http://schemas.microsoft.com/office/powerpoint/2010/main" val="4484075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Fu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06AB4-B48A-BE4B-A400-0970B67D06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36D3A3-E14E-204A-A7E5-C70BE9341E31}"/>
              </a:ext>
            </a:extLst>
          </p:cNvPr>
          <p:cNvSpPr>
            <a:spLocks noGrp="1"/>
          </p:cNvSpPr>
          <p:nvPr>
            <p:ph idx="1"/>
          </p:nvPr>
        </p:nvSpPr>
        <p:spPr/>
        <p:txBody>
          <a:bodyPr>
            <a:normAutofit/>
          </a:bodyPr>
          <a:lstStyle>
            <a:lvl1pPr>
              <a:defRPr sz="2400"/>
            </a:lvl1pPr>
            <a:lvl2pPr>
              <a:buClr>
                <a:schemeClr val="tx2"/>
              </a:buClr>
              <a:defRPr sz="2400"/>
            </a:lvl2pPr>
            <a:lvl3pPr>
              <a:buClr>
                <a:schemeClr val="tx2"/>
              </a:buCl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915A697-A4E7-C146-8DD1-FB758BF9545B}"/>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239A44A4-3B7B-7042-9CA4-CE9CF88C5E1B}"/>
              </a:ext>
            </a:extLst>
          </p:cNvPr>
          <p:cNvSpPr>
            <a:spLocks noGrp="1"/>
          </p:cNvSpPr>
          <p:nvPr>
            <p:ph type="sldNum" sz="quarter" idx="12"/>
          </p:nvPr>
        </p:nvSpPr>
        <p:spPr/>
        <p:txBody>
          <a:bodyPr/>
          <a:lstStyle/>
          <a:p>
            <a:fld id="{3F121B19-703E-FA47-A0E4-3C8806D92B9E}" type="slidenum">
              <a:rPr lang="en-US" smtClean="0"/>
              <a:t>‹#›</a:t>
            </a:fld>
            <a:endParaRPr lang="en-US" dirty="0"/>
          </a:p>
        </p:txBody>
      </p:sp>
    </p:spTree>
    <p:extLst>
      <p:ext uri="{BB962C8B-B14F-4D97-AF65-F5344CB8AC3E}">
        <p14:creationId xmlns:p14="http://schemas.microsoft.com/office/powerpoint/2010/main" val="3200506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3 Conten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B324E36F-3B69-99D2-354F-44E55C03A134}"/>
              </a:ext>
            </a:extLst>
          </p:cNvPr>
          <p:cNvSpPr>
            <a:spLocks noGrp="1"/>
          </p:cNvSpPr>
          <p:nvPr>
            <p:ph idx="13"/>
          </p:nvPr>
        </p:nvSpPr>
        <p:spPr>
          <a:xfrm>
            <a:off x="228599" y="2201662"/>
            <a:ext cx="9208363" cy="3861787"/>
          </a:xfrm>
          <a:solidFill>
            <a:schemeClr val="bg1">
              <a:lumMod val="95000"/>
            </a:schemeClr>
          </a:solidFill>
        </p:spPr>
        <p:txBody>
          <a:bodyPr>
            <a:normAutofit/>
          </a:bodyPr>
          <a:lstStyle>
            <a:lvl1pPr>
              <a:spcAft>
                <a:spcPts val="600"/>
              </a:spcAft>
              <a:defRPr sz="2000"/>
            </a:lvl1pPr>
            <a:lvl2pPr>
              <a:spcAft>
                <a:spcPts val="600"/>
              </a:spcAft>
              <a:buClr>
                <a:schemeClr val="tx2"/>
              </a:buClr>
              <a:defRPr sz="2000"/>
            </a:lvl2pPr>
            <a:lvl3pPr>
              <a:spcAft>
                <a:spcPts val="600"/>
              </a:spcAft>
              <a:buClr>
                <a:schemeClr val="tx2"/>
              </a:buClr>
              <a:defRPr sz="2000"/>
            </a:lvl3pPr>
            <a:lvl4pPr>
              <a:spcAft>
                <a:spcPts val="600"/>
              </a:spcAft>
              <a:defRPr sz="2000"/>
            </a:lvl4pPr>
            <a:lvl5pPr>
              <a:spcAft>
                <a:spcPts val="600"/>
              </a:spcAf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1D56EDDA-50DD-7708-959B-4561921FBF38}"/>
              </a:ext>
            </a:extLst>
          </p:cNvPr>
          <p:cNvSpPr>
            <a:spLocks noGrp="1"/>
          </p:cNvSpPr>
          <p:nvPr>
            <p:ph idx="14"/>
          </p:nvPr>
        </p:nvSpPr>
        <p:spPr>
          <a:xfrm>
            <a:off x="9552372" y="880224"/>
            <a:ext cx="2411027" cy="5183225"/>
          </a:xfrm>
          <a:solidFill>
            <a:schemeClr val="accent1">
              <a:lumMod val="20000"/>
              <a:lumOff val="80000"/>
            </a:schemeClr>
          </a:solidFill>
        </p:spPr>
        <p:txBody>
          <a:bodyPr>
            <a:normAutofit/>
          </a:bodyPr>
          <a:lstStyle>
            <a:lvl1pPr>
              <a:spcAft>
                <a:spcPts val="600"/>
              </a:spcAft>
              <a:defRPr sz="2000"/>
            </a:lvl1pPr>
            <a:lvl2pPr>
              <a:spcAft>
                <a:spcPts val="600"/>
              </a:spcAft>
              <a:buClr>
                <a:schemeClr val="tx2"/>
              </a:buClr>
              <a:defRPr sz="2000"/>
            </a:lvl2pPr>
            <a:lvl3pPr>
              <a:spcAft>
                <a:spcPts val="600"/>
              </a:spcAft>
              <a:buClr>
                <a:schemeClr val="tx2"/>
              </a:buClr>
              <a:defRPr sz="2000"/>
            </a:lvl3pPr>
            <a:lvl4pPr>
              <a:spcAft>
                <a:spcPts val="600"/>
              </a:spcAft>
              <a:defRPr sz="2000"/>
            </a:lvl4pPr>
            <a:lvl5pPr>
              <a:spcAft>
                <a:spcPts val="600"/>
              </a:spcAf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D0906AB4-B48A-BE4B-A400-0970B67D06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36D3A3-E14E-204A-A7E5-C70BE9341E31}"/>
              </a:ext>
            </a:extLst>
          </p:cNvPr>
          <p:cNvSpPr>
            <a:spLocks noGrp="1"/>
          </p:cNvSpPr>
          <p:nvPr>
            <p:ph idx="1"/>
          </p:nvPr>
        </p:nvSpPr>
        <p:spPr>
          <a:xfrm>
            <a:off x="228599" y="885548"/>
            <a:ext cx="9208363" cy="1174072"/>
          </a:xfrm>
          <a:solidFill>
            <a:schemeClr val="accent2">
              <a:lumMod val="20000"/>
              <a:lumOff val="80000"/>
            </a:schemeClr>
          </a:solidFill>
        </p:spPr>
        <p:txBody>
          <a:bodyPr>
            <a:noAutofit/>
          </a:bodyPr>
          <a:lstStyle>
            <a:lvl1pPr marL="0" indent="1082675">
              <a:spcAft>
                <a:spcPts val="600"/>
              </a:spcAft>
              <a:defRPr sz="2000" b="1">
                <a:solidFill>
                  <a:schemeClr val="accent2"/>
                </a:solidFill>
              </a:defRPr>
            </a:lvl1pPr>
            <a:lvl2pPr marL="1260475" indent="-177800">
              <a:spcAft>
                <a:spcPts val="600"/>
              </a:spcAft>
              <a:buClr>
                <a:schemeClr val="tx2"/>
              </a:buClr>
              <a:defRPr sz="2000"/>
            </a:lvl2pPr>
            <a:lvl3pPr>
              <a:spcAft>
                <a:spcPts val="600"/>
              </a:spcAft>
              <a:buClr>
                <a:schemeClr val="tx2"/>
              </a:buClr>
              <a:defRPr sz="2000"/>
            </a:lvl3pPr>
            <a:lvl4pPr>
              <a:spcAft>
                <a:spcPts val="600"/>
              </a:spcAft>
              <a:defRPr sz="2000">
                <a:solidFill>
                  <a:schemeClr val="accent2"/>
                </a:solidFill>
              </a:defRPr>
            </a:lvl4pPr>
            <a:lvl5pPr>
              <a:spcAft>
                <a:spcPts val="600"/>
              </a:spcAft>
              <a:defRPr sz="2000"/>
            </a:lvl5pPr>
          </a:lstStyle>
          <a:p>
            <a:pPr lvl="0"/>
            <a:r>
              <a:rPr lang="en-US" dirty="0"/>
              <a:t>Click to edit Master text styles</a:t>
            </a:r>
          </a:p>
          <a:p>
            <a:pPr lvl="1"/>
            <a:r>
              <a:rPr lang="en-US" dirty="0"/>
              <a:t>Second level</a:t>
            </a:r>
          </a:p>
        </p:txBody>
      </p:sp>
      <p:sp>
        <p:nvSpPr>
          <p:cNvPr id="5" name="Footer Placeholder 4">
            <a:extLst>
              <a:ext uri="{FF2B5EF4-FFF2-40B4-BE49-F238E27FC236}">
                <a16:creationId xmlns:a16="http://schemas.microsoft.com/office/drawing/2014/main" id="{5915A697-A4E7-C146-8DD1-FB758BF9545B}"/>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239A44A4-3B7B-7042-9CA4-CE9CF88C5E1B}"/>
              </a:ext>
            </a:extLst>
          </p:cNvPr>
          <p:cNvSpPr>
            <a:spLocks noGrp="1"/>
          </p:cNvSpPr>
          <p:nvPr>
            <p:ph type="sldNum" sz="quarter" idx="12"/>
          </p:nvPr>
        </p:nvSpPr>
        <p:spPr/>
        <p:txBody>
          <a:bodyPr/>
          <a:lstStyle/>
          <a:p>
            <a:fld id="{3F121B19-703E-FA47-A0E4-3C8806D92B9E}" type="slidenum">
              <a:rPr lang="en-US" smtClean="0"/>
              <a:t>‹#›</a:t>
            </a:fld>
            <a:endParaRPr lang="en-US" dirty="0"/>
          </a:p>
        </p:txBody>
      </p:sp>
    </p:spTree>
    <p:extLst>
      <p:ext uri="{BB962C8B-B14F-4D97-AF65-F5344CB8AC3E}">
        <p14:creationId xmlns:p14="http://schemas.microsoft.com/office/powerpoint/2010/main" val="689885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With Workbook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06AB4-B48A-BE4B-A400-0970B67D06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36D3A3-E14E-204A-A7E5-C70BE9341E31}"/>
              </a:ext>
            </a:extLst>
          </p:cNvPr>
          <p:cNvSpPr>
            <a:spLocks noGrp="1"/>
          </p:cNvSpPr>
          <p:nvPr>
            <p:ph idx="1"/>
          </p:nvPr>
        </p:nvSpPr>
        <p:spPr>
          <a:xfrm>
            <a:off x="2074086" y="955517"/>
            <a:ext cx="9889314" cy="579422"/>
          </a:xfrm>
        </p:spPr>
        <p:txBody>
          <a:bodyPr>
            <a:normAutofit/>
          </a:bodyPr>
          <a:lstStyle>
            <a:lvl1pPr>
              <a:defRPr sz="2400" b="1" i="1">
                <a:solidFill>
                  <a:schemeClr val="accent1">
                    <a:lumMod val="75000"/>
                  </a:schemeClr>
                </a:solidFill>
              </a:defRPr>
            </a:lvl1pPr>
          </a:lstStyle>
          <a:p>
            <a:pPr lvl="0"/>
            <a:r>
              <a:rPr lang="en-US" dirty="0"/>
              <a:t>Click to edit Master text styles</a:t>
            </a:r>
          </a:p>
        </p:txBody>
      </p:sp>
      <p:sp>
        <p:nvSpPr>
          <p:cNvPr id="5" name="Footer Placeholder 4">
            <a:extLst>
              <a:ext uri="{FF2B5EF4-FFF2-40B4-BE49-F238E27FC236}">
                <a16:creationId xmlns:a16="http://schemas.microsoft.com/office/drawing/2014/main" id="{5915A697-A4E7-C146-8DD1-FB758BF9545B}"/>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239A44A4-3B7B-7042-9CA4-CE9CF88C5E1B}"/>
              </a:ext>
            </a:extLst>
          </p:cNvPr>
          <p:cNvSpPr>
            <a:spLocks noGrp="1"/>
          </p:cNvSpPr>
          <p:nvPr>
            <p:ph type="sldNum" sz="quarter" idx="12"/>
          </p:nvPr>
        </p:nvSpPr>
        <p:spPr/>
        <p:txBody>
          <a:bodyPr/>
          <a:lstStyle/>
          <a:p>
            <a:fld id="{3F121B19-703E-FA47-A0E4-3C8806D92B9E}" type="slidenum">
              <a:rPr lang="en-US" smtClean="0"/>
              <a:t>‹#›</a:t>
            </a:fld>
            <a:endParaRPr lang="en-US" dirty="0"/>
          </a:p>
        </p:txBody>
      </p:sp>
      <p:sp>
        <p:nvSpPr>
          <p:cNvPr id="4" name="Content Placeholder 2">
            <a:extLst>
              <a:ext uri="{FF2B5EF4-FFF2-40B4-BE49-F238E27FC236}">
                <a16:creationId xmlns:a16="http://schemas.microsoft.com/office/drawing/2014/main" id="{B19BFDF4-B7DF-5E32-4C61-5D03B32EE4C5}"/>
              </a:ext>
            </a:extLst>
          </p:cNvPr>
          <p:cNvSpPr>
            <a:spLocks noGrp="1"/>
          </p:cNvSpPr>
          <p:nvPr>
            <p:ph idx="13"/>
          </p:nvPr>
        </p:nvSpPr>
        <p:spPr>
          <a:xfrm>
            <a:off x="2082296" y="1674891"/>
            <a:ext cx="9388445" cy="4265704"/>
          </a:xfrm>
        </p:spPr>
        <p:txBody>
          <a:bodyPr/>
          <a:lstStyle>
            <a:lvl1pPr marL="227013" indent="-227013">
              <a:buClr>
                <a:schemeClr val="tx2"/>
              </a:buClr>
              <a:buFont typeface="Arial" panose="020B0604020202020204" pitchFamily="34" charset="0"/>
              <a:buChar char="•"/>
              <a:defRPr/>
            </a:lvl1pPr>
            <a:lvl2pPr marL="461963" indent="-234950">
              <a:buClr>
                <a:schemeClr val="tx2"/>
              </a:buClr>
              <a:defRPr/>
            </a:lvl2pPr>
            <a:lvl3pPr marL="687388" indent="-225425">
              <a:buClr>
                <a:schemeClr val="tx2"/>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a:extLst>
              <a:ext uri="{FF2B5EF4-FFF2-40B4-BE49-F238E27FC236}">
                <a16:creationId xmlns:a16="http://schemas.microsoft.com/office/drawing/2014/main" id="{E9CB519A-5FB2-344A-03CE-AA747936CE97}"/>
              </a:ext>
            </a:extLst>
          </p:cNvPr>
          <p:cNvCxnSpPr>
            <a:cxnSpLocks/>
          </p:cNvCxnSpPr>
          <p:nvPr userDrawn="1"/>
        </p:nvCxnSpPr>
        <p:spPr>
          <a:xfrm>
            <a:off x="2184536" y="1507774"/>
            <a:ext cx="977886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0741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Large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06AB4-B48A-BE4B-A400-0970B67D06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36D3A3-E14E-204A-A7E5-C70BE9341E31}"/>
              </a:ext>
            </a:extLst>
          </p:cNvPr>
          <p:cNvSpPr>
            <a:spLocks noGrp="1"/>
          </p:cNvSpPr>
          <p:nvPr>
            <p:ph idx="1"/>
          </p:nvPr>
        </p:nvSpPr>
        <p:spPr>
          <a:xfrm>
            <a:off x="3935147" y="955517"/>
            <a:ext cx="8001093" cy="579422"/>
          </a:xfrm>
        </p:spPr>
        <p:txBody>
          <a:bodyPr>
            <a:normAutofit/>
          </a:bodyPr>
          <a:lstStyle>
            <a:lvl1pPr>
              <a:defRPr sz="2400" b="1" i="1">
                <a:solidFill>
                  <a:schemeClr val="accent1">
                    <a:lumMod val="75000"/>
                  </a:schemeClr>
                </a:solidFill>
              </a:defRPr>
            </a:lvl1pPr>
          </a:lstStyle>
          <a:p>
            <a:pPr lvl="0"/>
            <a:r>
              <a:rPr lang="en-US" dirty="0"/>
              <a:t>Click to edit Master text styles</a:t>
            </a:r>
          </a:p>
        </p:txBody>
      </p:sp>
      <p:sp>
        <p:nvSpPr>
          <p:cNvPr id="5" name="Footer Placeholder 4">
            <a:extLst>
              <a:ext uri="{FF2B5EF4-FFF2-40B4-BE49-F238E27FC236}">
                <a16:creationId xmlns:a16="http://schemas.microsoft.com/office/drawing/2014/main" id="{5915A697-A4E7-C146-8DD1-FB758BF9545B}"/>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239A44A4-3B7B-7042-9CA4-CE9CF88C5E1B}"/>
              </a:ext>
            </a:extLst>
          </p:cNvPr>
          <p:cNvSpPr>
            <a:spLocks noGrp="1"/>
          </p:cNvSpPr>
          <p:nvPr>
            <p:ph type="sldNum" sz="quarter" idx="12"/>
          </p:nvPr>
        </p:nvSpPr>
        <p:spPr/>
        <p:txBody>
          <a:bodyPr/>
          <a:lstStyle/>
          <a:p>
            <a:fld id="{3F121B19-703E-FA47-A0E4-3C8806D92B9E}" type="slidenum">
              <a:rPr lang="en-US" smtClean="0"/>
              <a:t>‹#›</a:t>
            </a:fld>
            <a:endParaRPr lang="en-US" dirty="0"/>
          </a:p>
        </p:txBody>
      </p:sp>
      <p:sp>
        <p:nvSpPr>
          <p:cNvPr id="4" name="Content Placeholder 2">
            <a:extLst>
              <a:ext uri="{FF2B5EF4-FFF2-40B4-BE49-F238E27FC236}">
                <a16:creationId xmlns:a16="http://schemas.microsoft.com/office/drawing/2014/main" id="{B19BFDF4-B7DF-5E32-4C61-5D03B32EE4C5}"/>
              </a:ext>
            </a:extLst>
          </p:cNvPr>
          <p:cNvSpPr>
            <a:spLocks noGrp="1"/>
          </p:cNvSpPr>
          <p:nvPr>
            <p:ph idx="13"/>
          </p:nvPr>
        </p:nvSpPr>
        <p:spPr>
          <a:xfrm>
            <a:off x="3929201" y="1674891"/>
            <a:ext cx="7595858" cy="4265704"/>
          </a:xfrm>
        </p:spPr>
        <p:txBody>
          <a:bodyPr/>
          <a:lstStyle>
            <a:lvl1pPr marL="227013" indent="-227013">
              <a:buClr>
                <a:schemeClr val="tx2"/>
              </a:buClr>
              <a:buFont typeface="Arial" panose="020B0604020202020204" pitchFamily="34" charset="0"/>
              <a:buChar char="•"/>
              <a:defRPr/>
            </a:lvl1pPr>
            <a:lvl2pPr marL="461963" indent="-234950">
              <a:buClr>
                <a:schemeClr val="tx2"/>
              </a:buClr>
              <a:defRPr/>
            </a:lvl2pPr>
            <a:lvl3pPr marL="687388" indent="-225425">
              <a:buClr>
                <a:schemeClr val="tx2"/>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a:extLst>
              <a:ext uri="{FF2B5EF4-FFF2-40B4-BE49-F238E27FC236}">
                <a16:creationId xmlns:a16="http://schemas.microsoft.com/office/drawing/2014/main" id="{E9CB519A-5FB2-344A-03CE-AA747936CE97}"/>
              </a:ext>
            </a:extLst>
          </p:cNvPr>
          <p:cNvCxnSpPr>
            <a:cxnSpLocks/>
          </p:cNvCxnSpPr>
          <p:nvPr userDrawn="1"/>
        </p:nvCxnSpPr>
        <p:spPr>
          <a:xfrm>
            <a:off x="4038600" y="1507774"/>
            <a:ext cx="792479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5013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Half">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06AB4-B48A-BE4B-A400-0970B67D06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36D3A3-E14E-204A-A7E5-C70BE9341E31}"/>
              </a:ext>
            </a:extLst>
          </p:cNvPr>
          <p:cNvSpPr>
            <a:spLocks noGrp="1"/>
          </p:cNvSpPr>
          <p:nvPr>
            <p:ph idx="1"/>
          </p:nvPr>
        </p:nvSpPr>
        <p:spPr>
          <a:xfrm>
            <a:off x="139820" y="1009835"/>
            <a:ext cx="5790463" cy="4351338"/>
          </a:xfrm>
        </p:spPr>
        <p:txBody>
          <a:bodyPr>
            <a:normAutofit/>
          </a:bodyPr>
          <a:lstStyle>
            <a:lvl1pPr>
              <a:defRPr sz="2400"/>
            </a:lvl1pPr>
            <a:lvl2pPr>
              <a:buClr>
                <a:schemeClr val="tx2"/>
              </a:buClr>
              <a:defRPr sz="2400"/>
            </a:lvl2pPr>
            <a:lvl3pPr>
              <a:buClr>
                <a:schemeClr val="tx2"/>
              </a:buCl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915A697-A4E7-C146-8DD1-FB758BF9545B}"/>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239A44A4-3B7B-7042-9CA4-CE9CF88C5E1B}"/>
              </a:ext>
            </a:extLst>
          </p:cNvPr>
          <p:cNvSpPr>
            <a:spLocks noGrp="1"/>
          </p:cNvSpPr>
          <p:nvPr>
            <p:ph type="sldNum" sz="quarter" idx="12"/>
          </p:nvPr>
        </p:nvSpPr>
        <p:spPr/>
        <p:txBody>
          <a:bodyPr/>
          <a:lstStyle/>
          <a:p>
            <a:fld id="{3F121B19-703E-FA47-A0E4-3C8806D92B9E}" type="slidenum">
              <a:rPr lang="en-US" smtClean="0"/>
              <a:t>‹#›</a:t>
            </a:fld>
            <a:endParaRPr lang="en-US" dirty="0"/>
          </a:p>
        </p:txBody>
      </p:sp>
    </p:spTree>
    <p:extLst>
      <p:ext uri="{BB962C8B-B14F-4D97-AF65-F5344CB8AC3E}">
        <p14:creationId xmlns:p14="http://schemas.microsoft.com/office/powerpoint/2010/main" val="3686391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06AB4-B48A-BE4B-A400-0970B67D06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36D3A3-E14E-204A-A7E5-C70BE9341E31}"/>
              </a:ext>
            </a:extLst>
          </p:cNvPr>
          <p:cNvSpPr>
            <a:spLocks noGrp="1"/>
          </p:cNvSpPr>
          <p:nvPr>
            <p:ph idx="1"/>
          </p:nvPr>
        </p:nvSpPr>
        <p:spPr>
          <a:xfrm>
            <a:off x="139820" y="1009835"/>
            <a:ext cx="5790463" cy="4351338"/>
          </a:xfrm>
        </p:spPr>
        <p:txBody>
          <a:bodyPr>
            <a:normAutofit/>
          </a:bodyPr>
          <a:lstStyle>
            <a:lvl1pPr>
              <a:defRPr sz="2400"/>
            </a:lvl1pPr>
            <a:lvl2pPr>
              <a:buClr>
                <a:schemeClr val="tx2"/>
              </a:buClr>
              <a:defRPr sz="2400"/>
            </a:lvl2pPr>
            <a:lvl3pPr>
              <a:buClr>
                <a:schemeClr val="tx2"/>
              </a:buCl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915A697-A4E7-C146-8DD1-FB758BF9545B}"/>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239A44A4-3B7B-7042-9CA4-CE9CF88C5E1B}"/>
              </a:ext>
            </a:extLst>
          </p:cNvPr>
          <p:cNvSpPr>
            <a:spLocks noGrp="1"/>
          </p:cNvSpPr>
          <p:nvPr>
            <p:ph type="sldNum" sz="quarter" idx="12"/>
          </p:nvPr>
        </p:nvSpPr>
        <p:spPr/>
        <p:txBody>
          <a:bodyPr/>
          <a:lstStyle/>
          <a:p>
            <a:fld id="{3F121B19-703E-FA47-A0E4-3C8806D92B9E}" type="slidenum">
              <a:rPr lang="en-US" smtClean="0"/>
              <a:t>‹#›</a:t>
            </a:fld>
            <a:endParaRPr lang="en-US" dirty="0"/>
          </a:p>
        </p:txBody>
      </p:sp>
      <p:sp>
        <p:nvSpPr>
          <p:cNvPr id="4" name="Content Placeholder 2">
            <a:extLst>
              <a:ext uri="{FF2B5EF4-FFF2-40B4-BE49-F238E27FC236}">
                <a16:creationId xmlns:a16="http://schemas.microsoft.com/office/drawing/2014/main" id="{23AAB281-9986-C703-E217-94CE0C2AE911}"/>
              </a:ext>
            </a:extLst>
          </p:cNvPr>
          <p:cNvSpPr>
            <a:spLocks noGrp="1"/>
          </p:cNvSpPr>
          <p:nvPr>
            <p:ph idx="13"/>
          </p:nvPr>
        </p:nvSpPr>
        <p:spPr>
          <a:xfrm>
            <a:off x="6172937" y="1009835"/>
            <a:ext cx="5790463" cy="4351338"/>
          </a:xfrm>
        </p:spPr>
        <p:txBody>
          <a:bodyPr>
            <a:normAutofit/>
          </a:bodyPr>
          <a:lstStyle>
            <a:lvl1pPr>
              <a:defRPr sz="2400"/>
            </a:lvl1pPr>
            <a:lvl2pPr>
              <a:buClr>
                <a:schemeClr val="tx2"/>
              </a:buClr>
              <a:defRPr sz="2400"/>
            </a:lvl2pPr>
            <a:lvl3pPr>
              <a:buClr>
                <a:schemeClr val="tx2"/>
              </a:buCl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70383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1E326-50A3-3E4D-884E-852862DBCF18}"/>
              </a:ext>
            </a:extLst>
          </p:cNvPr>
          <p:cNvSpPr>
            <a:spLocks noGrp="1"/>
          </p:cNvSpPr>
          <p:nvPr>
            <p:ph type="title" hasCustomPrompt="1"/>
          </p:nvPr>
        </p:nvSpPr>
        <p:spPr>
          <a:xfrm>
            <a:off x="0" y="1122363"/>
            <a:ext cx="12192000" cy="2644965"/>
          </a:xfrm>
          <a:solidFill>
            <a:schemeClr val="accent1">
              <a:alpha val="32000"/>
            </a:schemeClr>
          </a:solidFill>
        </p:spPr>
        <p:txBody>
          <a:bodyPr lIns="548640" rIns="548640" anchor="ctr">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72460ABB-AAC9-BF41-893C-ABBE791CA9D1}"/>
              </a:ext>
            </a:extLst>
          </p:cNvPr>
          <p:cNvSpPr>
            <a:spLocks noGrp="1"/>
          </p:cNvSpPr>
          <p:nvPr>
            <p:ph type="body" idx="1"/>
          </p:nvPr>
        </p:nvSpPr>
        <p:spPr>
          <a:xfrm>
            <a:off x="475234" y="4125850"/>
            <a:ext cx="10515600" cy="1500187"/>
          </a:xfrm>
        </p:spPr>
        <p:txBody>
          <a:bodyPr/>
          <a:lstStyle>
            <a:lvl1pPr marL="0" indent="0">
              <a:buNone/>
              <a:defRPr sz="2400" b="1">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94F4DBFD-B035-E64A-A703-203961BA6F0D}"/>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0FD4AD27-CC3D-B845-B55A-B3F6D09107CA}"/>
              </a:ext>
            </a:extLst>
          </p:cNvPr>
          <p:cNvSpPr>
            <a:spLocks noGrp="1"/>
          </p:cNvSpPr>
          <p:nvPr>
            <p:ph type="sldNum" sz="quarter" idx="12"/>
          </p:nvPr>
        </p:nvSpPr>
        <p:spPr/>
        <p:txBody>
          <a:bodyPr/>
          <a:lstStyle/>
          <a:p>
            <a:fld id="{3F121B19-703E-FA47-A0E4-3C8806D92B9E}" type="slidenum">
              <a:rPr lang="en-US" smtClean="0"/>
              <a:t>‹#›</a:t>
            </a:fld>
            <a:endParaRPr lang="en-US" dirty="0"/>
          </a:p>
        </p:txBody>
      </p:sp>
      <p:sp>
        <p:nvSpPr>
          <p:cNvPr id="8" name="Rectangle 7">
            <a:extLst>
              <a:ext uri="{FF2B5EF4-FFF2-40B4-BE49-F238E27FC236}">
                <a16:creationId xmlns:a16="http://schemas.microsoft.com/office/drawing/2014/main" id="{739D1382-F22B-A350-DD41-CE950F843AE1}"/>
              </a:ext>
            </a:extLst>
          </p:cNvPr>
          <p:cNvSpPr/>
          <p:nvPr userDrawn="1"/>
        </p:nvSpPr>
        <p:spPr>
          <a:xfrm>
            <a:off x="228600" y="559293"/>
            <a:ext cx="11828756" cy="292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83747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ograph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1E326-50A3-3E4D-884E-852862DBCF18}"/>
              </a:ext>
            </a:extLst>
          </p:cNvPr>
          <p:cNvSpPr>
            <a:spLocks noGrp="1"/>
          </p:cNvSpPr>
          <p:nvPr>
            <p:ph type="title" hasCustomPrompt="1"/>
          </p:nvPr>
        </p:nvSpPr>
        <p:spPr>
          <a:xfrm>
            <a:off x="0" y="1122363"/>
            <a:ext cx="12192000" cy="4503674"/>
          </a:xfrm>
          <a:solidFill>
            <a:schemeClr val="accent1">
              <a:alpha val="32000"/>
            </a:schemeClr>
          </a:solidFill>
        </p:spPr>
        <p:txBody>
          <a:bodyPr lIns="3749040" tIns="457200" rIns="548640" anchor="t" anchorCtr="0">
            <a:normAutofit/>
          </a:bodyPr>
          <a:lstStyle>
            <a:lvl1pPr>
              <a:defRPr sz="3200"/>
            </a:lvl1pPr>
          </a:lstStyle>
          <a:p>
            <a:r>
              <a:rPr lang="en-US" dirty="0"/>
              <a:t>CLICK TO EDIT MASTER TITLE STYLE</a:t>
            </a:r>
          </a:p>
        </p:txBody>
      </p:sp>
      <p:sp>
        <p:nvSpPr>
          <p:cNvPr id="5" name="Footer Placeholder 4">
            <a:extLst>
              <a:ext uri="{FF2B5EF4-FFF2-40B4-BE49-F238E27FC236}">
                <a16:creationId xmlns:a16="http://schemas.microsoft.com/office/drawing/2014/main" id="{94F4DBFD-B035-E64A-A703-203961BA6F0D}"/>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0FD4AD27-CC3D-B845-B55A-B3F6D09107CA}"/>
              </a:ext>
            </a:extLst>
          </p:cNvPr>
          <p:cNvSpPr>
            <a:spLocks noGrp="1"/>
          </p:cNvSpPr>
          <p:nvPr>
            <p:ph type="sldNum" sz="quarter" idx="12"/>
          </p:nvPr>
        </p:nvSpPr>
        <p:spPr/>
        <p:txBody>
          <a:bodyPr/>
          <a:lstStyle/>
          <a:p>
            <a:fld id="{3F121B19-703E-FA47-A0E4-3C8806D92B9E}" type="slidenum">
              <a:rPr lang="en-US" smtClean="0"/>
              <a:t>‹#›</a:t>
            </a:fld>
            <a:endParaRPr lang="en-US" dirty="0"/>
          </a:p>
        </p:txBody>
      </p:sp>
      <p:sp>
        <p:nvSpPr>
          <p:cNvPr id="8" name="Rectangle 7">
            <a:extLst>
              <a:ext uri="{FF2B5EF4-FFF2-40B4-BE49-F238E27FC236}">
                <a16:creationId xmlns:a16="http://schemas.microsoft.com/office/drawing/2014/main" id="{739D1382-F22B-A350-DD41-CE950F843AE1}"/>
              </a:ext>
            </a:extLst>
          </p:cNvPr>
          <p:cNvSpPr/>
          <p:nvPr userDrawn="1"/>
        </p:nvSpPr>
        <p:spPr>
          <a:xfrm>
            <a:off x="228600" y="559293"/>
            <a:ext cx="11828756" cy="292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72460ABB-AAC9-BF41-893C-ABBE791CA9D1}"/>
              </a:ext>
            </a:extLst>
          </p:cNvPr>
          <p:cNvSpPr>
            <a:spLocks noGrp="1"/>
          </p:cNvSpPr>
          <p:nvPr>
            <p:ph type="body" idx="1"/>
          </p:nvPr>
        </p:nvSpPr>
        <p:spPr>
          <a:xfrm>
            <a:off x="3701988" y="2412460"/>
            <a:ext cx="7865172" cy="1500187"/>
          </a:xfrm>
        </p:spPr>
        <p:txBody>
          <a:bodyPr>
            <a:normAutofit/>
          </a:bodyPr>
          <a:lstStyle>
            <a:lvl1pPr marL="0" indent="0">
              <a:buNone/>
              <a:defRPr sz="20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Picture Placeholder 6">
            <a:extLst>
              <a:ext uri="{FF2B5EF4-FFF2-40B4-BE49-F238E27FC236}">
                <a16:creationId xmlns:a16="http://schemas.microsoft.com/office/drawing/2014/main" id="{0DDFBCAB-30C7-FEE7-9DAC-1E5FF4A2DC7D}"/>
              </a:ext>
            </a:extLst>
          </p:cNvPr>
          <p:cNvSpPr>
            <a:spLocks noGrp="1"/>
          </p:cNvSpPr>
          <p:nvPr>
            <p:ph type="pic" sz="quarter" idx="13"/>
          </p:nvPr>
        </p:nvSpPr>
        <p:spPr>
          <a:xfrm>
            <a:off x="228600" y="1336500"/>
            <a:ext cx="3257550" cy="4067839"/>
          </a:xfrm>
        </p:spPr>
        <p:txBody>
          <a:bodyPr/>
          <a:lstStyle/>
          <a:p>
            <a:endParaRPr lang="en-US" dirty="0"/>
          </a:p>
        </p:txBody>
      </p:sp>
    </p:spTree>
    <p:extLst>
      <p:ext uri="{BB962C8B-B14F-4D97-AF65-F5344CB8AC3E}">
        <p14:creationId xmlns:p14="http://schemas.microsoft.com/office/powerpoint/2010/main" val="697354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1E326-50A3-3E4D-884E-852862DBCF18}"/>
              </a:ext>
            </a:extLst>
          </p:cNvPr>
          <p:cNvSpPr>
            <a:spLocks noGrp="1"/>
          </p:cNvSpPr>
          <p:nvPr>
            <p:ph type="title" hasCustomPrompt="1"/>
          </p:nvPr>
        </p:nvSpPr>
        <p:spPr>
          <a:xfrm>
            <a:off x="0" y="1122363"/>
            <a:ext cx="12192000" cy="4503674"/>
          </a:xfrm>
          <a:solidFill>
            <a:schemeClr val="accent1">
              <a:alpha val="32000"/>
            </a:schemeClr>
          </a:solidFill>
        </p:spPr>
        <p:txBody>
          <a:bodyPr lIns="3749040" tIns="457200" rIns="548640" anchor="t" anchorCtr="0">
            <a:normAutofit/>
          </a:bodyPr>
          <a:lstStyle>
            <a:lvl1pPr>
              <a:defRPr sz="3200"/>
            </a:lvl1pPr>
          </a:lstStyle>
          <a:p>
            <a:r>
              <a:rPr lang="en-US" dirty="0"/>
              <a:t>CLICK TO EDIT MASTER TITLE STYLE</a:t>
            </a:r>
          </a:p>
        </p:txBody>
      </p:sp>
      <p:sp>
        <p:nvSpPr>
          <p:cNvPr id="5" name="Footer Placeholder 4">
            <a:extLst>
              <a:ext uri="{FF2B5EF4-FFF2-40B4-BE49-F238E27FC236}">
                <a16:creationId xmlns:a16="http://schemas.microsoft.com/office/drawing/2014/main" id="{94F4DBFD-B035-E64A-A703-203961BA6F0D}"/>
              </a:ext>
            </a:extLst>
          </p:cNvPr>
          <p:cNvSpPr>
            <a:spLocks noGrp="1"/>
          </p:cNvSpPr>
          <p:nvPr>
            <p:ph type="ftr" sz="quarter" idx="11"/>
          </p:nvPr>
        </p:nvSpPr>
        <p:spPr/>
        <p:txBody>
          <a:bodyPr/>
          <a:lstStyle/>
          <a:p>
            <a:r>
              <a:rPr lang="en-US" dirty="0"/>
              <a:t>©JusticePoint Inc. 2026. All rights reserved.</a:t>
            </a:r>
          </a:p>
        </p:txBody>
      </p:sp>
      <p:sp>
        <p:nvSpPr>
          <p:cNvPr id="6" name="Slide Number Placeholder 5">
            <a:extLst>
              <a:ext uri="{FF2B5EF4-FFF2-40B4-BE49-F238E27FC236}">
                <a16:creationId xmlns:a16="http://schemas.microsoft.com/office/drawing/2014/main" id="{0FD4AD27-CC3D-B845-B55A-B3F6D09107CA}"/>
              </a:ext>
            </a:extLst>
          </p:cNvPr>
          <p:cNvSpPr>
            <a:spLocks noGrp="1"/>
          </p:cNvSpPr>
          <p:nvPr>
            <p:ph type="sldNum" sz="quarter" idx="12"/>
          </p:nvPr>
        </p:nvSpPr>
        <p:spPr/>
        <p:txBody>
          <a:bodyPr/>
          <a:lstStyle/>
          <a:p>
            <a:fld id="{3F121B19-703E-FA47-A0E4-3C8806D92B9E}" type="slidenum">
              <a:rPr lang="en-US" smtClean="0"/>
              <a:t>‹#›</a:t>
            </a:fld>
            <a:endParaRPr lang="en-US" dirty="0"/>
          </a:p>
        </p:txBody>
      </p:sp>
      <p:sp>
        <p:nvSpPr>
          <p:cNvPr id="8" name="Rectangle 7">
            <a:extLst>
              <a:ext uri="{FF2B5EF4-FFF2-40B4-BE49-F238E27FC236}">
                <a16:creationId xmlns:a16="http://schemas.microsoft.com/office/drawing/2014/main" id="{739D1382-F22B-A350-DD41-CE950F843AE1}"/>
              </a:ext>
            </a:extLst>
          </p:cNvPr>
          <p:cNvSpPr/>
          <p:nvPr userDrawn="1"/>
        </p:nvSpPr>
        <p:spPr>
          <a:xfrm>
            <a:off x="228600" y="559293"/>
            <a:ext cx="11828756" cy="292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72460ABB-AAC9-BF41-893C-ABBE791CA9D1}"/>
              </a:ext>
            </a:extLst>
          </p:cNvPr>
          <p:cNvSpPr>
            <a:spLocks noGrp="1"/>
          </p:cNvSpPr>
          <p:nvPr>
            <p:ph type="body" idx="1"/>
          </p:nvPr>
        </p:nvSpPr>
        <p:spPr>
          <a:xfrm>
            <a:off x="3701987" y="3728705"/>
            <a:ext cx="7830004" cy="1500187"/>
          </a:xfrm>
        </p:spPr>
        <p:txBody>
          <a:bodyPr>
            <a:normAutofit/>
          </a:bodyPr>
          <a:lstStyle>
            <a:lvl1pPr marL="0" indent="0">
              <a:spcAft>
                <a:spcPts val="1800"/>
              </a:spcAft>
              <a:buNone/>
              <a:defRPr sz="24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Picture Placeholder 6">
            <a:extLst>
              <a:ext uri="{FF2B5EF4-FFF2-40B4-BE49-F238E27FC236}">
                <a16:creationId xmlns:a16="http://schemas.microsoft.com/office/drawing/2014/main" id="{0DDFBCAB-30C7-FEE7-9DAC-1E5FF4A2DC7D}"/>
              </a:ext>
            </a:extLst>
          </p:cNvPr>
          <p:cNvSpPr>
            <a:spLocks noGrp="1"/>
          </p:cNvSpPr>
          <p:nvPr>
            <p:ph type="pic" sz="quarter" idx="13"/>
          </p:nvPr>
        </p:nvSpPr>
        <p:spPr>
          <a:xfrm>
            <a:off x="228600" y="1336500"/>
            <a:ext cx="3257550" cy="4067839"/>
          </a:xfrm>
        </p:spPr>
        <p:txBody>
          <a:bodyPr/>
          <a:lstStyle/>
          <a:p>
            <a:endParaRPr lang="en-US" dirty="0"/>
          </a:p>
        </p:txBody>
      </p:sp>
      <p:sp>
        <p:nvSpPr>
          <p:cNvPr id="4" name="Title 3">
            <a:extLst>
              <a:ext uri="{FF2B5EF4-FFF2-40B4-BE49-F238E27FC236}">
                <a16:creationId xmlns:a16="http://schemas.microsoft.com/office/drawing/2014/main" id="{95AA5197-9BE2-439C-4CC8-5F4024137127}"/>
              </a:ext>
            </a:extLst>
          </p:cNvPr>
          <p:cNvSpPr txBox="1">
            <a:spLocks/>
          </p:cNvSpPr>
          <p:nvPr userDrawn="1"/>
        </p:nvSpPr>
        <p:spPr>
          <a:xfrm>
            <a:off x="0" y="1122363"/>
            <a:ext cx="12192000" cy="45036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accent1">
                    <a:lumMod val="75000"/>
                  </a:schemeClr>
                </a:solidFill>
                <a:latin typeface="+mj-lt"/>
                <a:ea typeface="+mj-ea"/>
                <a:cs typeface="+mj-cs"/>
              </a:defRPr>
            </a:lvl1pPr>
          </a:lstStyle>
          <a:p>
            <a:endParaRPr lang="en-US" dirty="0"/>
          </a:p>
        </p:txBody>
      </p:sp>
      <p:sp>
        <p:nvSpPr>
          <p:cNvPr id="9" name="Subtitle 4">
            <a:extLst>
              <a:ext uri="{FF2B5EF4-FFF2-40B4-BE49-F238E27FC236}">
                <a16:creationId xmlns:a16="http://schemas.microsoft.com/office/drawing/2014/main" id="{7A8E7B77-A555-52C0-329C-284A5F5A1319}"/>
              </a:ext>
            </a:extLst>
          </p:cNvPr>
          <p:cNvSpPr>
            <a:spLocks noGrp="1"/>
          </p:cNvSpPr>
          <p:nvPr>
            <p:ph type="body" idx="14"/>
          </p:nvPr>
        </p:nvSpPr>
        <p:spPr>
          <a:xfrm>
            <a:off x="3666819" y="2396730"/>
            <a:ext cx="7865172" cy="1060147"/>
          </a:xfrm>
        </p:spPr>
        <p:txBody>
          <a:bodyPr>
            <a:normAutofit/>
          </a:bodyPr>
          <a:lstStyle/>
          <a:p>
            <a:r>
              <a:rPr lang="en-US" sz="2400" b="1" dirty="0"/>
              <a:t>JASON CHAPMAN</a:t>
            </a:r>
          </a:p>
          <a:p>
            <a:pPr>
              <a:lnSpc>
                <a:spcPts val="2400"/>
              </a:lnSpc>
            </a:pPr>
            <a:r>
              <a:rPr lang="en-US" sz="1800" i="1" dirty="0"/>
              <a:t>Training and Quality Assurance Coordinator, JusticePoint</a:t>
            </a:r>
            <a:endParaRPr lang="en-US" sz="2400" b="1" dirty="0"/>
          </a:p>
        </p:txBody>
      </p:sp>
    </p:spTree>
    <p:extLst>
      <p:ext uri="{BB962C8B-B14F-4D97-AF65-F5344CB8AC3E}">
        <p14:creationId xmlns:p14="http://schemas.microsoft.com/office/powerpoint/2010/main" val="4378455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FC89F-0A9F-F34F-828D-3CC0339188B3}"/>
              </a:ext>
            </a:extLst>
          </p:cNvPr>
          <p:cNvSpPr>
            <a:spLocks noGrp="1"/>
          </p:cNvSpPr>
          <p:nvPr>
            <p:ph type="title" hasCustomPrompt="1"/>
          </p:nvPr>
        </p:nvSpPr>
        <p:spPr/>
        <p:txBody>
          <a:bodyPr>
            <a:normAutofit/>
          </a:bodyPr>
          <a:lstStyle>
            <a:lvl1pPr>
              <a:defRPr sz="2800"/>
            </a:lvl1pPr>
          </a:lstStyle>
          <a:p>
            <a:r>
              <a:rPr lang="en-US" dirty="0"/>
              <a:t>CLICK TO EDIT MASTER TITLE STYLE</a:t>
            </a:r>
          </a:p>
        </p:txBody>
      </p:sp>
      <p:sp>
        <p:nvSpPr>
          <p:cNvPr id="4" name="Footer Placeholder 3">
            <a:extLst>
              <a:ext uri="{FF2B5EF4-FFF2-40B4-BE49-F238E27FC236}">
                <a16:creationId xmlns:a16="http://schemas.microsoft.com/office/drawing/2014/main" id="{69EC5029-C291-334C-A817-FBE2146B7FF1}"/>
              </a:ext>
            </a:extLst>
          </p:cNvPr>
          <p:cNvSpPr>
            <a:spLocks noGrp="1"/>
          </p:cNvSpPr>
          <p:nvPr>
            <p:ph type="ftr" sz="quarter" idx="11"/>
          </p:nvPr>
        </p:nvSpPr>
        <p:spPr/>
        <p:txBody>
          <a:bodyPr/>
          <a:lstStyle/>
          <a:p>
            <a:r>
              <a:rPr lang="en-US" dirty="0"/>
              <a:t>©JusticePoint Inc. 2026. All rights reserved.</a:t>
            </a:r>
          </a:p>
        </p:txBody>
      </p:sp>
      <p:sp>
        <p:nvSpPr>
          <p:cNvPr id="5" name="Slide Number Placeholder 4">
            <a:extLst>
              <a:ext uri="{FF2B5EF4-FFF2-40B4-BE49-F238E27FC236}">
                <a16:creationId xmlns:a16="http://schemas.microsoft.com/office/drawing/2014/main" id="{14D53A42-399F-B342-ACCC-BB9411915EB8}"/>
              </a:ext>
            </a:extLst>
          </p:cNvPr>
          <p:cNvSpPr>
            <a:spLocks noGrp="1"/>
          </p:cNvSpPr>
          <p:nvPr>
            <p:ph type="sldNum" sz="quarter" idx="12"/>
          </p:nvPr>
        </p:nvSpPr>
        <p:spPr/>
        <p:txBody>
          <a:bodyPr/>
          <a:lstStyle/>
          <a:p>
            <a:fld id="{3F121B19-703E-FA47-A0E4-3C8806D92B9E}" type="slidenum">
              <a:rPr lang="en-US" smtClean="0"/>
              <a:t>‹#›</a:t>
            </a:fld>
            <a:endParaRPr lang="en-US" dirty="0"/>
          </a:p>
        </p:txBody>
      </p:sp>
    </p:spTree>
    <p:extLst>
      <p:ext uri="{BB962C8B-B14F-4D97-AF65-F5344CB8AC3E}">
        <p14:creationId xmlns:p14="http://schemas.microsoft.com/office/powerpoint/2010/main" val="159694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Footer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EF69C82-C4DE-CA40-9B0C-C1412BFDDF9A}"/>
              </a:ext>
            </a:extLst>
          </p:cNvPr>
          <p:cNvSpPr>
            <a:spLocks noGrp="1"/>
          </p:cNvSpPr>
          <p:nvPr>
            <p:ph type="ftr" sz="quarter" idx="11"/>
          </p:nvPr>
        </p:nvSpPr>
        <p:spPr/>
        <p:txBody>
          <a:bodyPr/>
          <a:lstStyle/>
          <a:p>
            <a:r>
              <a:rPr lang="en-US" dirty="0"/>
              <a:t>©JusticePoint Inc. 2026. All rights reserved.</a:t>
            </a:r>
          </a:p>
        </p:txBody>
      </p:sp>
      <p:sp>
        <p:nvSpPr>
          <p:cNvPr id="4" name="Slide Number Placeholder 3">
            <a:extLst>
              <a:ext uri="{FF2B5EF4-FFF2-40B4-BE49-F238E27FC236}">
                <a16:creationId xmlns:a16="http://schemas.microsoft.com/office/drawing/2014/main" id="{C60B7804-4770-224D-9518-660CFCE52A36}"/>
              </a:ext>
            </a:extLst>
          </p:cNvPr>
          <p:cNvSpPr>
            <a:spLocks noGrp="1"/>
          </p:cNvSpPr>
          <p:nvPr>
            <p:ph type="sldNum" sz="quarter" idx="12"/>
          </p:nvPr>
        </p:nvSpPr>
        <p:spPr/>
        <p:txBody>
          <a:bodyPr/>
          <a:lstStyle/>
          <a:p>
            <a:fld id="{3F121B19-703E-FA47-A0E4-3C8806D92B9E}" type="slidenum">
              <a:rPr lang="en-US" smtClean="0"/>
              <a:t>‹#›</a:t>
            </a:fld>
            <a:endParaRPr lang="en-US" dirty="0"/>
          </a:p>
        </p:txBody>
      </p:sp>
      <p:sp>
        <p:nvSpPr>
          <p:cNvPr id="5" name="Rectangle 4">
            <a:extLst>
              <a:ext uri="{FF2B5EF4-FFF2-40B4-BE49-F238E27FC236}">
                <a16:creationId xmlns:a16="http://schemas.microsoft.com/office/drawing/2014/main" id="{3305F15E-883A-FDFC-9401-822C9727DB08}"/>
              </a:ext>
            </a:extLst>
          </p:cNvPr>
          <p:cNvSpPr/>
          <p:nvPr userDrawn="1"/>
        </p:nvSpPr>
        <p:spPr>
          <a:xfrm>
            <a:off x="228600" y="559293"/>
            <a:ext cx="11828756" cy="292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81723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305F15E-883A-FDFC-9401-822C9727DB08}"/>
              </a:ext>
            </a:extLst>
          </p:cNvPr>
          <p:cNvSpPr/>
          <p:nvPr userDrawn="1"/>
        </p:nvSpPr>
        <p:spPr>
          <a:xfrm>
            <a:off x="228600" y="559293"/>
            <a:ext cx="11828756" cy="292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59188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EA1AD5-AA51-6F4F-A930-66E8D23A1762}"/>
              </a:ext>
            </a:extLst>
          </p:cNvPr>
          <p:cNvSpPr>
            <a:spLocks noGrp="1"/>
          </p:cNvSpPr>
          <p:nvPr>
            <p:ph type="title"/>
          </p:nvPr>
        </p:nvSpPr>
        <p:spPr>
          <a:xfrm>
            <a:off x="134644" y="139288"/>
            <a:ext cx="11959592" cy="533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3388BB9-746C-D24F-95AA-C5878F45B743}"/>
              </a:ext>
            </a:extLst>
          </p:cNvPr>
          <p:cNvSpPr>
            <a:spLocks noGrp="1"/>
          </p:cNvSpPr>
          <p:nvPr>
            <p:ph type="body" idx="1"/>
          </p:nvPr>
        </p:nvSpPr>
        <p:spPr>
          <a:xfrm>
            <a:off x="139820" y="1009835"/>
            <a:ext cx="1182358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6124BCB8-A2ED-A545-8779-A7BE6D5CD6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50">
                <a:solidFill>
                  <a:schemeClr val="tx1">
                    <a:tint val="75000"/>
                  </a:schemeClr>
                </a:solidFill>
              </a:defRPr>
            </a:lvl1pPr>
          </a:lstStyle>
          <a:p>
            <a:r>
              <a:rPr lang="en-US" dirty="0"/>
              <a:t>©JusticePoint Inc. 2026. All rights reserved.</a:t>
            </a:r>
          </a:p>
        </p:txBody>
      </p:sp>
      <p:sp>
        <p:nvSpPr>
          <p:cNvPr id="6" name="Slide Number Placeholder 5">
            <a:extLst>
              <a:ext uri="{FF2B5EF4-FFF2-40B4-BE49-F238E27FC236}">
                <a16:creationId xmlns:a16="http://schemas.microsoft.com/office/drawing/2014/main" id="{8552E45F-DD57-5F47-BD18-B746E697D129}"/>
              </a:ext>
            </a:extLst>
          </p:cNvPr>
          <p:cNvSpPr>
            <a:spLocks noGrp="1"/>
          </p:cNvSpPr>
          <p:nvPr>
            <p:ph type="sldNum" sz="quarter" idx="4"/>
          </p:nvPr>
        </p:nvSpPr>
        <p:spPr>
          <a:xfrm>
            <a:off x="9314156" y="635635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F121B19-703E-FA47-A0E4-3C8806D92B9E}" type="slidenum">
              <a:rPr lang="en-US" smtClean="0"/>
              <a:pPr/>
              <a:t>‹#›</a:t>
            </a:fld>
            <a:endParaRPr lang="en-US" dirty="0"/>
          </a:p>
        </p:txBody>
      </p:sp>
      <p:pic>
        <p:nvPicPr>
          <p:cNvPr id="8" name="Picture 7">
            <a:extLst>
              <a:ext uri="{FF2B5EF4-FFF2-40B4-BE49-F238E27FC236}">
                <a16:creationId xmlns:a16="http://schemas.microsoft.com/office/drawing/2014/main" id="{648FE99F-C30D-62B9-3B1C-6D9362851B16}"/>
              </a:ext>
            </a:extLst>
          </p:cNvPr>
          <p:cNvPicPr>
            <a:picLocks noChangeAspect="1"/>
          </p:cNvPicPr>
          <p:nvPr userDrawn="1"/>
        </p:nvPicPr>
        <p:blipFill>
          <a:blip r:embed="rId16"/>
          <a:stretch>
            <a:fillRect/>
          </a:stretch>
        </p:blipFill>
        <p:spPr>
          <a:xfrm>
            <a:off x="66060" y="6246149"/>
            <a:ext cx="1516384" cy="611851"/>
          </a:xfrm>
          <a:prstGeom prst="rect">
            <a:avLst/>
          </a:prstGeom>
        </p:spPr>
      </p:pic>
      <p:cxnSp>
        <p:nvCxnSpPr>
          <p:cNvPr id="10" name="Straight Connector 9">
            <a:extLst>
              <a:ext uri="{FF2B5EF4-FFF2-40B4-BE49-F238E27FC236}">
                <a16:creationId xmlns:a16="http://schemas.microsoft.com/office/drawing/2014/main" id="{A8CC3D28-357A-C483-33E3-19B1E0E0199E}"/>
              </a:ext>
            </a:extLst>
          </p:cNvPr>
          <p:cNvCxnSpPr>
            <a:cxnSpLocks/>
          </p:cNvCxnSpPr>
          <p:nvPr userDrawn="1"/>
        </p:nvCxnSpPr>
        <p:spPr>
          <a:xfrm>
            <a:off x="228600" y="6201759"/>
            <a:ext cx="11734800" cy="0"/>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50627EF-587E-4A8F-262F-A445206AB9C9}"/>
              </a:ext>
            </a:extLst>
          </p:cNvPr>
          <p:cNvCxnSpPr>
            <a:cxnSpLocks/>
          </p:cNvCxnSpPr>
          <p:nvPr userDrawn="1"/>
        </p:nvCxnSpPr>
        <p:spPr>
          <a:xfrm>
            <a:off x="228600" y="713879"/>
            <a:ext cx="11734800" cy="0"/>
          </a:xfrm>
          <a:prstGeom prst="line">
            <a:avLst/>
          </a:prstGeom>
          <a:ln w="34925">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2615607"/>
      </p:ext>
    </p:extLst>
  </p:cSld>
  <p:clrMap bg1="lt1" tx1="dk1" bg2="lt2" tx2="dk2" accent1="accent1" accent2="accent2" accent3="accent3" accent4="accent4" accent5="accent5" accent6="accent6" hlink="hlink" folHlink="folHlink"/>
  <p:sldLayoutIdLst>
    <p:sldLayoutId id="2147483661" r:id="rId1"/>
    <p:sldLayoutId id="2147483673" r:id="rId2"/>
    <p:sldLayoutId id="2147483662" r:id="rId3"/>
    <p:sldLayoutId id="2147483674"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Lst>
  <p:hf hdr="0" dt="0"/>
  <p:txStyles>
    <p:titleStyle>
      <a:lvl1pPr algn="l" defTabSz="914400" rtl="0" eaLnBrk="1" latinLnBrk="0" hangingPunct="1">
        <a:lnSpc>
          <a:spcPct val="90000"/>
        </a:lnSpc>
        <a:spcBef>
          <a:spcPct val="0"/>
        </a:spcBef>
        <a:buNone/>
        <a:defRPr sz="2800" b="1" kern="1200">
          <a:solidFill>
            <a:schemeClr val="accent1">
              <a:lumMod val="75000"/>
            </a:schemeClr>
          </a:solidFill>
          <a:latin typeface="+mj-lt"/>
          <a:ea typeface="+mj-ea"/>
          <a:cs typeface="+mj-cs"/>
        </a:defRPr>
      </a:lvl1pPr>
    </p:titleStyle>
    <p:bodyStyle>
      <a:lvl1pPr marL="0" indent="0" algn="l" defTabSz="914400" rtl="0" eaLnBrk="1" latinLnBrk="0" hangingPunct="1">
        <a:lnSpc>
          <a:spcPct val="100000"/>
        </a:lnSpc>
        <a:spcBef>
          <a:spcPts val="0"/>
        </a:spcBef>
        <a:spcAft>
          <a:spcPts val="1200"/>
        </a:spcAft>
        <a:buFont typeface="Arial" panose="020B0604020202020204" pitchFamily="34" charset="0"/>
        <a:buNone/>
        <a:defRPr sz="2200" kern="1200">
          <a:solidFill>
            <a:schemeClr val="tx1"/>
          </a:solidFill>
          <a:latin typeface="+mn-lt"/>
          <a:ea typeface="+mn-ea"/>
          <a:cs typeface="+mn-cs"/>
        </a:defRPr>
      </a:lvl1pPr>
      <a:lvl2pPr marL="230188" indent="-230188" algn="l" defTabSz="914400" rtl="0" eaLnBrk="1" latinLnBrk="0" hangingPunct="1">
        <a:lnSpc>
          <a:spcPct val="100000"/>
        </a:lnSpc>
        <a:spcBef>
          <a:spcPts val="0"/>
        </a:spcBef>
        <a:spcAft>
          <a:spcPts val="1200"/>
        </a:spcAft>
        <a:buFont typeface="Arial" panose="020B0604020202020204" pitchFamily="34" charset="0"/>
        <a:buChar char="•"/>
        <a:defRPr sz="2200" kern="1200">
          <a:solidFill>
            <a:schemeClr val="tx1"/>
          </a:solidFill>
          <a:latin typeface="+mn-lt"/>
          <a:ea typeface="+mn-ea"/>
          <a:cs typeface="+mn-cs"/>
        </a:defRPr>
      </a:lvl2pPr>
      <a:lvl3pPr marL="461963" indent="-231775" algn="l" defTabSz="914400" rtl="0" eaLnBrk="1" latinLnBrk="0" hangingPunct="1">
        <a:lnSpc>
          <a:spcPct val="100000"/>
        </a:lnSpc>
        <a:spcBef>
          <a:spcPts val="0"/>
        </a:spcBef>
        <a:spcAft>
          <a:spcPts val="1200"/>
        </a:spcAft>
        <a:buFont typeface="Arial" panose="020B0604020202020204" pitchFamily="34" charset="0"/>
        <a:buChar char="•"/>
        <a:defRPr sz="22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1200"/>
        </a:spcAft>
        <a:buFont typeface="Arial" panose="020B0604020202020204" pitchFamily="34" charset="0"/>
        <a:buNone/>
        <a:defRPr sz="2200" b="1" kern="1200">
          <a:solidFill>
            <a:schemeClr val="accent1">
              <a:lumMod val="75000"/>
            </a:schemeClr>
          </a:solidFill>
          <a:latin typeface="+mn-lt"/>
          <a:ea typeface="+mn-ea"/>
          <a:cs typeface="+mn-cs"/>
        </a:defRPr>
      </a:lvl4pPr>
      <a:lvl5pPr marL="0" indent="0" algn="l" defTabSz="914400" rtl="0" eaLnBrk="1" latinLnBrk="0" hangingPunct="1">
        <a:lnSpc>
          <a:spcPct val="100000"/>
        </a:lnSpc>
        <a:spcBef>
          <a:spcPts val="0"/>
        </a:spcBef>
        <a:spcAft>
          <a:spcPts val="1200"/>
        </a:spcAft>
        <a:buFont typeface="Arial" panose="020B0604020202020204" pitchFamily="34" charset="0"/>
        <a:buNone/>
        <a:defRPr sz="2200" i="1"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2260">
          <p15:clr>
            <a:srgbClr val="F26B43"/>
          </p15:clr>
        </p15:guide>
        <p15:guide id="4" pos="144">
          <p15:clr>
            <a:srgbClr val="F26B43"/>
          </p15:clr>
        </p15:guide>
        <p15:guide id="5" pos="753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pixabay.com/en/origami-folding-paper-bird-crane-936729/" TargetMode="External"/><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057E97-3BB3-5942-BEE1-57294F55B451}"/>
              </a:ext>
            </a:extLst>
          </p:cNvPr>
          <p:cNvSpPr>
            <a:spLocks noGrp="1"/>
          </p:cNvSpPr>
          <p:nvPr>
            <p:ph type="ctrTitle"/>
          </p:nvPr>
        </p:nvSpPr>
        <p:spPr>
          <a:xfrm>
            <a:off x="0" y="1420428"/>
            <a:ext cx="12192000" cy="3436244"/>
          </a:xfrm>
        </p:spPr>
        <p:txBody>
          <a:bodyPr>
            <a:normAutofit/>
          </a:bodyPr>
          <a:lstStyle/>
          <a:p>
            <a:br>
              <a:rPr lang="en-US" dirty="0"/>
            </a:br>
            <a:r>
              <a:rPr lang="en-US" dirty="0"/>
              <a:t>MAKING THE MOST OF YOUR THREE MINUTES</a:t>
            </a:r>
            <a:br>
              <a:rPr lang="en-US" dirty="0"/>
            </a:br>
            <a:endParaRPr lang="en-US" dirty="0"/>
          </a:p>
        </p:txBody>
      </p:sp>
      <p:sp>
        <p:nvSpPr>
          <p:cNvPr id="5" name="Subtitle 4">
            <a:extLst>
              <a:ext uri="{FF2B5EF4-FFF2-40B4-BE49-F238E27FC236}">
                <a16:creationId xmlns:a16="http://schemas.microsoft.com/office/drawing/2014/main" id="{08BD7B94-8D87-5949-A896-E0FEE51FF35D}"/>
              </a:ext>
            </a:extLst>
          </p:cNvPr>
          <p:cNvSpPr>
            <a:spLocks noGrp="1"/>
          </p:cNvSpPr>
          <p:nvPr>
            <p:ph type="subTitle" idx="1"/>
          </p:nvPr>
        </p:nvSpPr>
        <p:spPr>
          <a:xfrm>
            <a:off x="463296" y="4077929"/>
            <a:ext cx="11500104" cy="585216"/>
          </a:xfrm>
        </p:spPr>
        <p:txBody>
          <a:bodyPr>
            <a:normAutofit/>
          </a:bodyPr>
          <a:lstStyle/>
          <a:p>
            <a:r>
              <a:rPr lang="en-US" dirty="0"/>
              <a:t>WATCP CONFERENCE 2026 </a:t>
            </a:r>
          </a:p>
        </p:txBody>
      </p:sp>
      <p:sp>
        <p:nvSpPr>
          <p:cNvPr id="2" name="Footer Placeholder 1">
            <a:extLst>
              <a:ext uri="{FF2B5EF4-FFF2-40B4-BE49-F238E27FC236}">
                <a16:creationId xmlns:a16="http://schemas.microsoft.com/office/drawing/2014/main" id="{39298EDF-9F73-EBE6-1849-5D200A37F83B}"/>
              </a:ext>
            </a:extLst>
          </p:cNvPr>
          <p:cNvSpPr>
            <a:spLocks noGrp="1"/>
          </p:cNvSpPr>
          <p:nvPr>
            <p:ph type="ftr" sz="quarter" idx="11"/>
          </p:nvPr>
        </p:nvSpPr>
        <p:spPr>
          <a:xfrm>
            <a:off x="4038600" y="6491644"/>
            <a:ext cx="4114800" cy="365125"/>
          </a:xfrm>
        </p:spPr>
        <p:txBody>
          <a:bodyPr/>
          <a:lstStyle/>
          <a:p>
            <a:r>
              <a:rPr lang="en-US" dirty="0"/>
              <a:t>©JusticePoint Inc. 2026. All rights reserved.</a:t>
            </a:r>
          </a:p>
        </p:txBody>
      </p:sp>
      <p:sp>
        <p:nvSpPr>
          <p:cNvPr id="8" name="Slide Number Placeholder 7">
            <a:extLst>
              <a:ext uri="{FF2B5EF4-FFF2-40B4-BE49-F238E27FC236}">
                <a16:creationId xmlns:a16="http://schemas.microsoft.com/office/drawing/2014/main" id="{ECD98475-3223-939E-B396-8847274DBB99}"/>
              </a:ext>
            </a:extLst>
          </p:cNvPr>
          <p:cNvSpPr>
            <a:spLocks noGrp="1"/>
          </p:cNvSpPr>
          <p:nvPr>
            <p:ph type="sldNum" sz="quarter" idx="4294967295"/>
          </p:nvPr>
        </p:nvSpPr>
        <p:spPr>
          <a:xfrm>
            <a:off x="9448800" y="6356350"/>
            <a:ext cx="2743200" cy="365125"/>
          </a:xfrm>
        </p:spPr>
        <p:txBody>
          <a:bodyPr/>
          <a:lstStyle/>
          <a:p>
            <a:fld id="{3F121B19-703E-FA47-A0E4-3C8806D92B9E}" type="slidenum">
              <a:rPr lang="en-US" smtClean="0"/>
              <a:pPr/>
              <a:t>1</a:t>
            </a:fld>
            <a:endParaRPr lang="en-US" dirty="0"/>
          </a:p>
        </p:txBody>
      </p:sp>
      <p:cxnSp>
        <p:nvCxnSpPr>
          <p:cNvPr id="42" name="Straight Connector 41">
            <a:extLst>
              <a:ext uri="{FF2B5EF4-FFF2-40B4-BE49-F238E27FC236}">
                <a16:creationId xmlns:a16="http://schemas.microsoft.com/office/drawing/2014/main" id="{4169429E-868C-2EBE-3A51-A8D6668E76E3}"/>
              </a:ext>
            </a:extLst>
          </p:cNvPr>
          <p:cNvCxnSpPr>
            <a:cxnSpLocks/>
          </p:cNvCxnSpPr>
          <p:nvPr/>
        </p:nvCxnSpPr>
        <p:spPr>
          <a:xfrm>
            <a:off x="533400" y="3951373"/>
            <a:ext cx="11125200"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FCE48E9-1412-B838-7B5C-4ECB0F0F938F}"/>
              </a:ext>
            </a:extLst>
          </p:cNvPr>
          <p:cNvCxnSpPr>
            <a:cxnSpLocks/>
          </p:cNvCxnSpPr>
          <p:nvPr/>
        </p:nvCxnSpPr>
        <p:spPr>
          <a:xfrm>
            <a:off x="533400" y="3185493"/>
            <a:ext cx="11125200"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ubtitle 4">
            <a:extLst>
              <a:ext uri="{FF2B5EF4-FFF2-40B4-BE49-F238E27FC236}">
                <a16:creationId xmlns:a16="http://schemas.microsoft.com/office/drawing/2014/main" id="{B2B6980D-A76C-8373-DE46-72D7F33FE4CB}"/>
              </a:ext>
            </a:extLst>
          </p:cNvPr>
          <p:cNvSpPr txBox="1">
            <a:spLocks/>
          </p:cNvSpPr>
          <p:nvPr/>
        </p:nvSpPr>
        <p:spPr>
          <a:xfrm>
            <a:off x="463296" y="3264846"/>
            <a:ext cx="11500104" cy="58521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2800" b="1" kern="1200">
                <a:solidFill>
                  <a:schemeClr val="accent2"/>
                </a:solidFill>
                <a:latin typeface="+mn-lt"/>
                <a:ea typeface="+mn-ea"/>
                <a:cs typeface="+mn-cs"/>
              </a:defRPr>
            </a:lvl1pPr>
            <a:lvl2pPr marL="457200" indent="0" algn="ctr" defTabSz="914400" rtl="0" eaLnBrk="1" latinLnBrk="0" hangingPunct="1">
              <a:lnSpc>
                <a:spcPct val="100000"/>
              </a:lnSpc>
              <a:spcBef>
                <a:spcPts val="0"/>
              </a:spcBef>
              <a:spcAft>
                <a:spcPts val="1200"/>
              </a:spcAft>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0"/>
              </a:spcBef>
              <a:spcAft>
                <a:spcPts val="1200"/>
              </a:spcAft>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0"/>
              </a:spcBef>
              <a:spcAft>
                <a:spcPts val="1200"/>
              </a:spcAft>
              <a:buFont typeface="Arial" panose="020B0604020202020204" pitchFamily="34" charset="0"/>
              <a:buNone/>
              <a:defRPr sz="1600" b="1" kern="1200">
                <a:solidFill>
                  <a:schemeClr val="accent1">
                    <a:lumMod val="75000"/>
                  </a:schemeClr>
                </a:solidFill>
                <a:latin typeface="+mn-lt"/>
                <a:ea typeface="+mn-ea"/>
                <a:cs typeface="+mn-cs"/>
              </a:defRPr>
            </a:lvl4pPr>
            <a:lvl5pPr marL="1828800" indent="0" algn="ctr" defTabSz="914400" rtl="0" eaLnBrk="1" latinLnBrk="0" hangingPunct="1">
              <a:lnSpc>
                <a:spcPct val="100000"/>
              </a:lnSpc>
              <a:spcBef>
                <a:spcPts val="0"/>
              </a:spcBef>
              <a:spcAft>
                <a:spcPts val="1200"/>
              </a:spcAft>
              <a:buFont typeface="Arial" panose="020B0604020202020204" pitchFamily="34" charset="0"/>
              <a:buNone/>
              <a:defRPr sz="1600" i="1" kern="1200">
                <a:solidFill>
                  <a:schemeClr val="accent1">
                    <a:lumMod val="7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rgbClr val="FFFFFF"/>
                </a:solidFill>
              </a:rPr>
              <a:t>Effective Judicial Interactions In Treatment Court</a:t>
            </a:r>
          </a:p>
        </p:txBody>
      </p:sp>
    </p:spTree>
    <p:extLst>
      <p:ext uri="{BB962C8B-B14F-4D97-AF65-F5344CB8AC3E}">
        <p14:creationId xmlns:p14="http://schemas.microsoft.com/office/powerpoint/2010/main" val="280457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2C171-C1F6-3408-45A4-8A0DB41DC4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F5BF08-7D6C-3077-09C0-FDE0991C8489}"/>
              </a:ext>
            </a:extLst>
          </p:cNvPr>
          <p:cNvSpPr>
            <a:spLocks noGrp="1"/>
          </p:cNvSpPr>
          <p:nvPr>
            <p:ph type="title"/>
          </p:nvPr>
        </p:nvSpPr>
        <p:spPr>
          <a:xfrm>
            <a:off x="134644" y="139288"/>
            <a:ext cx="11959592" cy="533400"/>
          </a:xfrm>
        </p:spPr>
        <p:txBody>
          <a:bodyPr>
            <a:normAutofit/>
          </a:bodyPr>
          <a:lstStyle/>
          <a:p>
            <a:r>
              <a:rPr lang="en-US" dirty="0"/>
              <a:t>PURPOSE</a:t>
            </a:r>
          </a:p>
        </p:txBody>
      </p:sp>
      <p:sp>
        <p:nvSpPr>
          <p:cNvPr id="4" name="Content Placeholder 3">
            <a:extLst>
              <a:ext uri="{FF2B5EF4-FFF2-40B4-BE49-F238E27FC236}">
                <a16:creationId xmlns:a16="http://schemas.microsoft.com/office/drawing/2014/main" id="{D8189A05-DB63-E14D-0CD0-1F19A2991939}"/>
              </a:ext>
            </a:extLst>
          </p:cNvPr>
          <p:cNvSpPr>
            <a:spLocks noGrp="1"/>
          </p:cNvSpPr>
          <p:nvPr>
            <p:ph idx="1"/>
          </p:nvPr>
        </p:nvSpPr>
        <p:spPr>
          <a:xfrm>
            <a:off x="933928" y="2116317"/>
            <a:ext cx="9751828" cy="2610243"/>
          </a:xfrm>
        </p:spPr>
        <p:txBody>
          <a:bodyPr>
            <a:normAutofit/>
          </a:bodyPr>
          <a:lstStyle/>
          <a:p>
            <a:pPr lvl="1"/>
            <a:r>
              <a:rPr lang="en-US" dirty="0"/>
              <a:t>Strengthen brief participant interactions for the bench</a:t>
            </a:r>
          </a:p>
          <a:p>
            <a:pPr lvl="1"/>
            <a:r>
              <a:rPr lang="en-US" dirty="0"/>
              <a:t>Use motivational interviewing strategies to reinforce or redirect behavior</a:t>
            </a:r>
          </a:p>
          <a:p>
            <a:pPr lvl="1"/>
            <a:r>
              <a:rPr lang="en-US" dirty="0"/>
              <a:t>Discuss progress and setbacks in a specific, fair, and behavior-focused way</a:t>
            </a:r>
          </a:p>
          <a:p>
            <a:pPr lvl="1"/>
            <a:r>
              <a:rPr lang="en-US" dirty="0"/>
              <a:t>Leave with practical tools for preparation, delivery, and debrief</a:t>
            </a:r>
          </a:p>
        </p:txBody>
      </p:sp>
      <p:sp>
        <p:nvSpPr>
          <p:cNvPr id="11" name="Footer Placeholder 10">
            <a:extLst>
              <a:ext uri="{FF2B5EF4-FFF2-40B4-BE49-F238E27FC236}">
                <a16:creationId xmlns:a16="http://schemas.microsoft.com/office/drawing/2014/main" id="{8F52EAB0-EFFD-D4F9-D5B4-2FDED4858D41}"/>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25D1A56E-6F99-B42D-2EB1-38E45759BF99}"/>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2</a:t>
            </a:fld>
            <a:endParaRPr lang="en-US" dirty="0"/>
          </a:p>
        </p:txBody>
      </p:sp>
    </p:spTree>
    <p:extLst>
      <p:ext uri="{BB962C8B-B14F-4D97-AF65-F5344CB8AC3E}">
        <p14:creationId xmlns:p14="http://schemas.microsoft.com/office/powerpoint/2010/main" val="2583018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DCD72-3619-C093-B17C-F86D6E6EC7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EF646E-E0D0-1A6E-A31E-B7286F73594B}"/>
              </a:ext>
            </a:extLst>
          </p:cNvPr>
          <p:cNvSpPr>
            <a:spLocks noGrp="1"/>
          </p:cNvSpPr>
          <p:nvPr>
            <p:ph type="title"/>
          </p:nvPr>
        </p:nvSpPr>
        <p:spPr/>
        <p:txBody>
          <a:bodyPr>
            <a:normAutofit/>
          </a:bodyPr>
          <a:lstStyle/>
          <a:p>
            <a:r>
              <a:rPr lang="en-US" dirty="0"/>
              <a:t>WHY 3 MINUTES</a:t>
            </a:r>
          </a:p>
        </p:txBody>
      </p:sp>
      <p:sp>
        <p:nvSpPr>
          <p:cNvPr id="4" name="Content Placeholder 3">
            <a:extLst>
              <a:ext uri="{FF2B5EF4-FFF2-40B4-BE49-F238E27FC236}">
                <a16:creationId xmlns:a16="http://schemas.microsoft.com/office/drawing/2014/main" id="{5CD8B528-9482-2602-1490-736BF9E96044}"/>
              </a:ext>
            </a:extLst>
          </p:cNvPr>
          <p:cNvSpPr>
            <a:spLocks noGrp="1"/>
          </p:cNvSpPr>
          <p:nvPr>
            <p:ph idx="1"/>
          </p:nvPr>
        </p:nvSpPr>
        <p:spPr>
          <a:xfrm>
            <a:off x="139820" y="1009835"/>
            <a:ext cx="8344961" cy="5147774"/>
          </a:xfrm>
        </p:spPr>
        <p:txBody>
          <a:bodyPr>
            <a:normAutofit fontScale="92500" lnSpcReduction="10000"/>
          </a:bodyPr>
          <a:lstStyle/>
          <a:p>
            <a:pPr lvl="3"/>
            <a:endParaRPr lang="en-US" dirty="0"/>
          </a:p>
          <a:p>
            <a:pPr marL="342900" indent="-342900">
              <a:buFont typeface="Arial" panose="020B0604020202020204" pitchFamily="34" charset="0"/>
              <a:buChar char="•"/>
            </a:pPr>
            <a:r>
              <a:rPr lang="en-US" dirty="0"/>
              <a:t>Relationship between participant and the judge has a significant effect on compliance and outcomes</a:t>
            </a:r>
          </a:p>
          <a:p>
            <a:pPr marL="573088" lvl="1" indent="-342900"/>
            <a:r>
              <a:rPr lang="en-US" dirty="0"/>
              <a:t>Over a decade of consistent quantitative and qualitative data</a:t>
            </a:r>
          </a:p>
          <a:p>
            <a:pPr>
              <a:spcAft>
                <a:spcPts val="0"/>
              </a:spcAft>
            </a:pPr>
            <a:endParaRPr lang="en-US" dirty="0"/>
          </a:p>
          <a:p>
            <a:pPr marL="342900" indent="-342900">
              <a:buFont typeface="Arial" panose="020B0604020202020204" pitchFamily="34" charset="0"/>
              <a:buChar char="•"/>
            </a:pPr>
            <a:r>
              <a:rPr lang="en-US" dirty="0"/>
              <a:t>Motivational interviewing has been shown to be effective in under 5 minutes</a:t>
            </a:r>
          </a:p>
          <a:p>
            <a:pPr marL="342900" indent="-342900">
              <a:spcAft>
                <a:spcPts val="0"/>
              </a:spcAft>
              <a:buFont typeface="Arial" panose="020B0604020202020204" pitchFamily="34" charset="0"/>
              <a:buChar char="•"/>
            </a:pPr>
            <a:endParaRPr lang="en-US" dirty="0"/>
          </a:p>
          <a:p>
            <a:pPr marL="342900" indent="-342900">
              <a:buFont typeface="Arial" panose="020B0604020202020204" pitchFamily="34" charset="0"/>
              <a:buChar char="•"/>
            </a:pPr>
            <a:r>
              <a:rPr lang="en-US" dirty="0"/>
              <a:t>Spend enough time to be effective</a:t>
            </a:r>
          </a:p>
          <a:p>
            <a:pPr marL="573088" lvl="1" indent="-342900"/>
            <a:r>
              <a:rPr lang="en-US" dirty="0"/>
              <a:t>Working alliance</a:t>
            </a:r>
          </a:p>
          <a:p>
            <a:pPr marL="573088" lvl="1" indent="-342900"/>
            <a:r>
              <a:rPr lang="en-US" dirty="0"/>
              <a:t>Procedural fairness</a:t>
            </a:r>
          </a:p>
          <a:p>
            <a:pPr marL="573088" lvl="1" indent="-342900"/>
            <a:r>
              <a:rPr lang="en-US" dirty="0"/>
              <a:t>Accountability / Support</a:t>
            </a:r>
          </a:p>
        </p:txBody>
      </p:sp>
      <p:sp>
        <p:nvSpPr>
          <p:cNvPr id="11" name="Footer Placeholder 10">
            <a:extLst>
              <a:ext uri="{FF2B5EF4-FFF2-40B4-BE49-F238E27FC236}">
                <a16:creationId xmlns:a16="http://schemas.microsoft.com/office/drawing/2014/main" id="{6F22104C-D54D-18C3-AFFD-26E008655DF0}"/>
              </a:ext>
            </a:extLst>
          </p:cNvPr>
          <p:cNvSpPr>
            <a:spLocks noGrp="1"/>
          </p:cNvSpPr>
          <p:nvPr>
            <p:ph type="ftr" sz="quarter" idx="11"/>
          </p:nvPr>
        </p:nvSpPr>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3AB3B71E-D858-6224-90BD-1A00525C53F8}"/>
              </a:ext>
            </a:extLst>
          </p:cNvPr>
          <p:cNvSpPr>
            <a:spLocks noGrp="1"/>
          </p:cNvSpPr>
          <p:nvPr>
            <p:ph type="sldNum" sz="quarter" idx="12"/>
          </p:nvPr>
        </p:nvSpPr>
        <p:spPr/>
        <p:txBody>
          <a:bodyPr/>
          <a:lstStyle/>
          <a:p>
            <a:fld id="{3F121B19-703E-FA47-A0E4-3C8806D92B9E}" type="slidenum">
              <a:rPr lang="en-US" smtClean="0"/>
              <a:t>3</a:t>
            </a:fld>
            <a:endParaRPr lang="en-US" dirty="0"/>
          </a:p>
        </p:txBody>
      </p:sp>
      <p:sp>
        <p:nvSpPr>
          <p:cNvPr id="5" name="Rectangle 4">
            <a:extLst>
              <a:ext uri="{FF2B5EF4-FFF2-40B4-BE49-F238E27FC236}">
                <a16:creationId xmlns:a16="http://schemas.microsoft.com/office/drawing/2014/main" id="{5A8261EC-0B7C-A6B5-AF7C-D4D1EC43CE7C}"/>
              </a:ext>
            </a:extLst>
          </p:cNvPr>
          <p:cNvSpPr/>
          <p:nvPr/>
        </p:nvSpPr>
        <p:spPr>
          <a:xfrm>
            <a:off x="9105900" y="1009650"/>
            <a:ext cx="2857500" cy="463623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3">
            <a:extLst>
              <a:ext uri="{FF2B5EF4-FFF2-40B4-BE49-F238E27FC236}">
                <a16:creationId xmlns:a16="http://schemas.microsoft.com/office/drawing/2014/main" id="{922E413B-E8A5-6FF1-C5E0-EC16C655D000}"/>
              </a:ext>
            </a:extLst>
          </p:cNvPr>
          <p:cNvSpPr txBox="1">
            <a:spLocks/>
          </p:cNvSpPr>
          <p:nvPr/>
        </p:nvSpPr>
        <p:spPr>
          <a:xfrm>
            <a:off x="9197163" y="1116419"/>
            <a:ext cx="2658139" cy="4316818"/>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2400" kern="1200">
                <a:solidFill>
                  <a:schemeClr val="tx1"/>
                </a:solidFill>
                <a:latin typeface="+mn-lt"/>
                <a:ea typeface="+mn-ea"/>
                <a:cs typeface="+mn-cs"/>
              </a:defRPr>
            </a:lvl1pPr>
            <a:lvl2pPr marL="230188" indent="-230188"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461963" indent="-231775"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1200"/>
              </a:spcAft>
              <a:buFont typeface="Arial" panose="020B0604020202020204" pitchFamily="34" charset="0"/>
              <a:buNone/>
              <a:defRPr sz="2400" b="1" kern="1200">
                <a:solidFill>
                  <a:schemeClr val="accent1">
                    <a:lumMod val="75000"/>
                  </a:schemeClr>
                </a:solidFill>
                <a:latin typeface="+mn-lt"/>
                <a:ea typeface="+mn-ea"/>
                <a:cs typeface="+mn-cs"/>
              </a:defRPr>
            </a:lvl4pPr>
            <a:lvl5pPr marL="0" indent="0" algn="l" defTabSz="914400" rtl="0" eaLnBrk="1" latinLnBrk="0" hangingPunct="1">
              <a:lnSpc>
                <a:spcPct val="100000"/>
              </a:lnSpc>
              <a:spcBef>
                <a:spcPts val="0"/>
              </a:spcBef>
              <a:spcAft>
                <a:spcPts val="1200"/>
              </a:spcAft>
              <a:buFont typeface="Arial" panose="020B0604020202020204" pitchFamily="34" charset="0"/>
              <a:buNone/>
              <a:defRPr sz="2400" i="1"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0"/>
              </a:spcAft>
            </a:pPr>
            <a:r>
              <a:rPr lang="en-US" sz="2000" dirty="0"/>
              <a:t>“Moving from under three minutes to just over three minutes effectively doubles the reduction in recidivism, while spending seven minutes or more effectively triples the positive outcome.”</a:t>
            </a:r>
          </a:p>
          <a:p>
            <a:pPr algn="ctr">
              <a:spcAft>
                <a:spcPts val="0"/>
              </a:spcAft>
            </a:pPr>
            <a:endParaRPr lang="en-US" sz="2000" dirty="0">
              <a:cs typeface="Times New Roman" panose="02020603050405020304" pitchFamily="18" charset="0"/>
            </a:endParaRPr>
          </a:p>
          <a:p>
            <a:pPr algn="ctr"/>
            <a:r>
              <a:rPr lang="en-US" sz="2000" dirty="0">
                <a:solidFill>
                  <a:srgbClr val="2B667B"/>
                </a:solidFill>
                <a:cs typeface="Times New Roman" panose="02020603050405020304" pitchFamily="18" charset="0"/>
              </a:rPr>
              <a:t>Carey, et al. 2012</a:t>
            </a:r>
          </a:p>
        </p:txBody>
      </p:sp>
      <p:sp>
        <p:nvSpPr>
          <p:cNvPr id="3" name="Title 1">
            <a:extLst>
              <a:ext uri="{FF2B5EF4-FFF2-40B4-BE49-F238E27FC236}">
                <a16:creationId xmlns:a16="http://schemas.microsoft.com/office/drawing/2014/main" id="{F04F6F67-1034-5AD8-050D-0BFE59FA9F2F}"/>
              </a:ext>
            </a:extLst>
          </p:cNvPr>
          <p:cNvSpPr txBox="1">
            <a:spLocks/>
          </p:cNvSpPr>
          <p:nvPr/>
        </p:nvSpPr>
        <p:spPr>
          <a:xfrm>
            <a:off x="1086751" y="885307"/>
            <a:ext cx="11959592" cy="533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accent1">
                    <a:lumMod val="75000"/>
                  </a:schemeClr>
                </a:solidFill>
                <a:latin typeface="+mj-lt"/>
                <a:ea typeface="+mj-ea"/>
                <a:cs typeface="+mj-cs"/>
              </a:defRPr>
            </a:lvl1pPr>
          </a:lstStyle>
          <a:p>
            <a:r>
              <a:rPr lang="en-US" dirty="0"/>
              <a:t>Spend 3-7 minutes, or more as needed</a:t>
            </a:r>
          </a:p>
        </p:txBody>
      </p:sp>
    </p:spTree>
    <p:extLst>
      <p:ext uri="{BB962C8B-B14F-4D97-AF65-F5344CB8AC3E}">
        <p14:creationId xmlns:p14="http://schemas.microsoft.com/office/powerpoint/2010/main" val="772178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E85CC-8F43-6EF4-880C-05EEF15341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203AC0-98CB-ECB0-29FC-6012227503E6}"/>
              </a:ext>
            </a:extLst>
          </p:cNvPr>
          <p:cNvSpPr>
            <a:spLocks noGrp="1"/>
          </p:cNvSpPr>
          <p:nvPr>
            <p:ph type="title"/>
          </p:nvPr>
        </p:nvSpPr>
        <p:spPr>
          <a:xfrm>
            <a:off x="3886512" y="3162300"/>
            <a:ext cx="11959592" cy="533400"/>
          </a:xfrm>
        </p:spPr>
        <p:txBody>
          <a:bodyPr>
            <a:normAutofit/>
          </a:bodyPr>
          <a:lstStyle/>
          <a:p>
            <a:r>
              <a:rPr lang="en-US" dirty="0"/>
              <a:t>UNDERLYING PRINCIPLES</a:t>
            </a:r>
          </a:p>
        </p:txBody>
      </p:sp>
      <p:sp>
        <p:nvSpPr>
          <p:cNvPr id="11" name="Footer Placeholder 10">
            <a:extLst>
              <a:ext uri="{FF2B5EF4-FFF2-40B4-BE49-F238E27FC236}">
                <a16:creationId xmlns:a16="http://schemas.microsoft.com/office/drawing/2014/main" id="{6A0BDDDD-1DA9-1B93-8F84-C4E178068D4C}"/>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A04DE197-81C3-29B0-F20E-E3D81CA969C3}"/>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4</a:t>
            </a:fld>
            <a:endParaRPr lang="en-US" dirty="0"/>
          </a:p>
        </p:txBody>
      </p:sp>
    </p:spTree>
    <p:extLst>
      <p:ext uri="{BB962C8B-B14F-4D97-AF65-F5344CB8AC3E}">
        <p14:creationId xmlns:p14="http://schemas.microsoft.com/office/powerpoint/2010/main" val="1989190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6F898-66F9-6485-7C45-04589520A0A3}"/>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BF382E5-0ACC-2F2E-89AB-F499C6CDF834}"/>
              </a:ext>
            </a:extLst>
          </p:cNvPr>
          <p:cNvSpPr>
            <a:spLocks noGrp="1"/>
          </p:cNvSpPr>
          <p:nvPr>
            <p:ph idx="1"/>
          </p:nvPr>
        </p:nvSpPr>
        <p:spPr>
          <a:xfrm>
            <a:off x="139820" y="1009835"/>
            <a:ext cx="8344961" cy="5147774"/>
          </a:xfrm>
        </p:spPr>
        <p:txBody>
          <a:bodyPr>
            <a:normAutofit fontScale="77500" lnSpcReduction="20000"/>
          </a:bodyPr>
          <a:lstStyle/>
          <a:p>
            <a:pPr lvl="3"/>
            <a:endParaRPr lang="en-US" dirty="0"/>
          </a:p>
          <a:p>
            <a:pPr marL="342900" indent="-342900">
              <a:buFont typeface="Arial" panose="020B0604020202020204" pitchFamily="34" charset="0"/>
              <a:buChar char="•"/>
            </a:pPr>
            <a:r>
              <a:rPr lang="en-US" dirty="0"/>
              <a:t>Non-</a:t>
            </a:r>
            <a:r>
              <a:rPr lang="en-US" dirty="0" err="1"/>
              <a:t>judgemental</a:t>
            </a:r>
            <a:endParaRPr lang="en-US" dirty="0"/>
          </a:p>
          <a:p>
            <a:pPr marL="573088" lvl="1" indent="-342900"/>
            <a:r>
              <a:rPr lang="en-US" dirty="0"/>
              <a:t>The person is not the behavior</a:t>
            </a:r>
          </a:p>
          <a:p>
            <a:pPr marL="573088" lvl="1" indent="-342900"/>
            <a:r>
              <a:rPr lang="en-US" dirty="0"/>
              <a:t>Hard on behaviors, gentle with people</a:t>
            </a:r>
          </a:p>
          <a:p>
            <a:pPr marL="573088" lvl="1" indent="-342900"/>
            <a:r>
              <a:rPr lang="en-US" dirty="0"/>
              <a:t>Always kind, not always nice</a:t>
            </a:r>
          </a:p>
          <a:p>
            <a:pPr lvl="1" indent="0">
              <a:buNone/>
            </a:pPr>
            <a:endParaRPr lang="en-US" dirty="0"/>
          </a:p>
          <a:p>
            <a:pPr marL="342900" indent="-342900">
              <a:buFont typeface="Arial" panose="020B0604020202020204" pitchFamily="34" charset="0"/>
              <a:buChar char="•"/>
            </a:pPr>
            <a:r>
              <a:rPr lang="en-US" dirty="0"/>
              <a:t>Hope</a:t>
            </a:r>
          </a:p>
          <a:p>
            <a:pPr marL="342900" indent="-342900">
              <a:buFont typeface="Arial" panose="020B0604020202020204" pitchFamily="34" charset="0"/>
              <a:buChar char="•"/>
            </a:pPr>
            <a:r>
              <a:rPr lang="en-US" dirty="0"/>
              <a:t>Dignity</a:t>
            </a:r>
          </a:p>
          <a:p>
            <a:pPr marL="342900" indent="-342900">
              <a:buFont typeface="Arial" panose="020B0604020202020204" pitchFamily="34" charset="0"/>
              <a:buChar char="•"/>
            </a:pPr>
            <a:r>
              <a:rPr lang="en-US" dirty="0"/>
              <a:t>Respect</a:t>
            </a:r>
          </a:p>
          <a:p>
            <a:pPr marL="342900" indent="-342900">
              <a:buFont typeface="Arial" panose="020B0604020202020204" pitchFamily="34" charset="0"/>
              <a:buChar char="•"/>
            </a:pPr>
            <a:r>
              <a:rPr lang="en-US" dirty="0"/>
              <a:t>Compassion</a:t>
            </a:r>
          </a:p>
          <a:p>
            <a:pPr marL="573088" lvl="1" indent="-342900"/>
            <a:r>
              <a:rPr lang="en-US" dirty="0"/>
              <a:t>Empathy in action</a:t>
            </a:r>
          </a:p>
          <a:p>
            <a:pPr marL="573088" lvl="1" indent="-342900"/>
            <a:r>
              <a:rPr lang="en-US" dirty="0"/>
              <a:t>In the best interest of the individual</a:t>
            </a:r>
          </a:p>
          <a:p>
            <a:pPr marL="804863" lvl="2" indent="-342900"/>
            <a:r>
              <a:rPr lang="en-US" dirty="0"/>
              <a:t>Accountability</a:t>
            </a:r>
          </a:p>
          <a:p>
            <a:pPr marL="573088" lvl="1" indent="-342900"/>
            <a:endParaRPr lang="en-US" dirty="0"/>
          </a:p>
        </p:txBody>
      </p:sp>
      <p:sp>
        <p:nvSpPr>
          <p:cNvPr id="2" name="Title 1">
            <a:extLst>
              <a:ext uri="{FF2B5EF4-FFF2-40B4-BE49-F238E27FC236}">
                <a16:creationId xmlns:a16="http://schemas.microsoft.com/office/drawing/2014/main" id="{7B905A28-8041-06F1-AD7A-CFF8A1092927}"/>
              </a:ext>
            </a:extLst>
          </p:cNvPr>
          <p:cNvSpPr>
            <a:spLocks noGrp="1"/>
          </p:cNvSpPr>
          <p:nvPr>
            <p:ph type="title"/>
          </p:nvPr>
        </p:nvSpPr>
        <p:spPr/>
        <p:txBody>
          <a:bodyPr>
            <a:normAutofit/>
          </a:bodyPr>
          <a:lstStyle/>
          <a:p>
            <a:r>
              <a:rPr lang="en-US" dirty="0"/>
              <a:t>UNCONDITIONAL POSITIVE REGARD</a:t>
            </a:r>
          </a:p>
        </p:txBody>
      </p:sp>
      <p:sp>
        <p:nvSpPr>
          <p:cNvPr id="11" name="Footer Placeholder 10">
            <a:extLst>
              <a:ext uri="{FF2B5EF4-FFF2-40B4-BE49-F238E27FC236}">
                <a16:creationId xmlns:a16="http://schemas.microsoft.com/office/drawing/2014/main" id="{4D6F8731-3F8F-8011-DE4A-3312A7FA9FFC}"/>
              </a:ext>
            </a:extLst>
          </p:cNvPr>
          <p:cNvSpPr>
            <a:spLocks noGrp="1"/>
          </p:cNvSpPr>
          <p:nvPr>
            <p:ph type="ftr" sz="quarter" idx="11"/>
          </p:nvPr>
        </p:nvSpPr>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E00379C3-ECBD-FA0C-16B6-A4E018A1FE66}"/>
              </a:ext>
            </a:extLst>
          </p:cNvPr>
          <p:cNvSpPr>
            <a:spLocks noGrp="1"/>
          </p:cNvSpPr>
          <p:nvPr>
            <p:ph type="sldNum" sz="quarter" idx="12"/>
          </p:nvPr>
        </p:nvSpPr>
        <p:spPr/>
        <p:txBody>
          <a:bodyPr/>
          <a:lstStyle/>
          <a:p>
            <a:fld id="{3F121B19-703E-FA47-A0E4-3C8806D92B9E}" type="slidenum">
              <a:rPr lang="en-US" smtClean="0"/>
              <a:t>5</a:t>
            </a:fld>
            <a:endParaRPr lang="en-US" dirty="0"/>
          </a:p>
        </p:txBody>
      </p:sp>
      <p:sp>
        <p:nvSpPr>
          <p:cNvPr id="6" name="Content Placeholder 3">
            <a:extLst>
              <a:ext uri="{FF2B5EF4-FFF2-40B4-BE49-F238E27FC236}">
                <a16:creationId xmlns:a16="http://schemas.microsoft.com/office/drawing/2014/main" id="{57B844A5-EA89-EA03-0728-9C8738BDF465}"/>
              </a:ext>
            </a:extLst>
          </p:cNvPr>
          <p:cNvSpPr txBox="1">
            <a:spLocks/>
          </p:cNvSpPr>
          <p:nvPr/>
        </p:nvSpPr>
        <p:spPr>
          <a:xfrm>
            <a:off x="9197163" y="1116419"/>
            <a:ext cx="2658139" cy="4316818"/>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2400" kern="1200">
                <a:solidFill>
                  <a:schemeClr val="tx1"/>
                </a:solidFill>
                <a:latin typeface="+mn-lt"/>
                <a:ea typeface="+mn-ea"/>
                <a:cs typeface="+mn-cs"/>
              </a:defRPr>
            </a:lvl1pPr>
            <a:lvl2pPr marL="230188" indent="-230188"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461963" indent="-231775"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1200"/>
              </a:spcAft>
              <a:buFont typeface="Arial" panose="020B0604020202020204" pitchFamily="34" charset="0"/>
              <a:buNone/>
              <a:defRPr sz="2400" b="1" kern="1200">
                <a:solidFill>
                  <a:schemeClr val="accent1">
                    <a:lumMod val="75000"/>
                  </a:schemeClr>
                </a:solidFill>
                <a:latin typeface="+mn-lt"/>
                <a:ea typeface="+mn-ea"/>
                <a:cs typeface="+mn-cs"/>
              </a:defRPr>
            </a:lvl4pPr>
            <a:lvl5pPr marL="0" indent="0" algn="l" defTabSz="914400" rtl="0" eaLnBrk="1" latinLnBrk="0" hangingPunct="1">
              <a:lnSpc>
                <a:spcPct val="100000"/>
              </a:lnSpc>
              <a:spcBef>
                <a:spcPts val="0"/>
              </a:spcBef>
              <a:spcAft>
                <a:spcPts val="1200"/>
              </a:spcAft>
              <a:buFont typeface="Arial" panose="020B0604020202020204" pitchFamily="34" charset="0"/>
              <a:buNone/>
              <a:defRPr sz="2400" i="1"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0"/>
              </a:spcAft>
            </a:pPr>
            <a:endParaRPr lang="en-US" sz="2000" dirty="0">
              <a:cs typeface="Times New Roman" panose="02020603050405020304" pitchFamily="18" charset="0"/>
            </a:endParaRPr>
          </a:p>
        </p:txBody>
      </p:sp>
      <p:sp>
        <p:nvSpPr>
          <p:cNvPr id="7" name="Rectangle 6">
            <a:extLst>
              <a:ext uri="{FF2B5EF4-FFF2-40B4-BE49-F238E27FC236}">
                <a16:creationId xmlns:a16="http://schemas.microsoft.com/office/drawing/2014/main" id="{B4E2D9A2-3C9C-9297-BD6F-BAD516AE1A8A}"/>
              </a:ext>
            </a:extLst>
          </p:cNvPr>
          <p:cNvSpPr/>
          <p:nvPr/>
        </p:nvSpPr>
        <p:spPr>
          <a:xfrm>
            <a:off x="8393518" y="1192600"/>
            <a:ext cx="2857500" cy="463623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3">
            <a:extLst>
              <a:ext uri="{FF2B5EF4-FFF2-40B4-BE49-F238E27FC236}">
                <a16:creationId xmlns:a16="http://schemas.microsoft.com/office/drawing/2014/main" id="{F44157A2-1968-BFC5-96DD-0CAEC631F5BB}"/>
              </a:ext>
            </a:extLst>
          </p:cNvPr>
          <p:cNvSpPr txBox="1">
            <a:spLocks/>
          </p:cNvSpPr>
          <p:nvPr/>
        </p:nvSpPr>
        <p:spPr>
          <a:xfrm>
            <a:off x="8484781" y="1299369"/>
            <a:ext cx="2658139" cy="4316818"/>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2400" kern="1200">
                <a:solidFill>
                  <a:schemeClr val="tx1"/>
                </a:solidFill>
                <a:latin typeface="+mn-lt"/>
                <a:ea typeface="+mn-ea"/>
                <a:cs typeface="+mn-cs"/>
              </a:defRPr>
            </a:lvl1pPr>
            <a:lvl2pPr marL="230188" indent="-230188"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461963" indent="-231775"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1200"/>
              </a:spcAft>
              <a:buFont typeface="Arial" panose="020B0604020202020204" pitchFamily="34" charset="0"/>
              <a:buNone/>
              <a:defRPr sz="2400" b="1" kern="1200">
                <a:solidFill>
                  <a:schemeClr val="accent1">
                    <a:lumMod val="75000"/>
                  </a:schemeClr>
                </a:solidFill>
                <a:latin typeface="+mn-lt"/>
                <a:ea typeface="+mn-ea"/>
                <a:cs typeface="+mn-cs"/>
              </a:defRPr>
            </a:lvl4pPr>
            <a:lvl5pPr marL="0" indent="0" algn="l" defTabSz="914400" rtl="0" eaLnBrk="1" latinLnBrk="0" hangingPunct="1">
              <a:lnSpc>
                <a:spcPct val="100000"/>
              </a:lnSpc>
              <a:spcBef>
                <a:spcPts val="0"/>
              </a:spcBef>
              <a:spcAft>
                <a:spcPts val="1200"/>
              </a:spcAft>
              <a:buFont typeface="Arial" panose="020B0604020202020204" pitchFamily="34" charset="0"/>
              <a:buNone/>
              <a:defRPr sz="2400" i="1"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0"/>
              </a:spcAft>
            </a:pPr>
            <a:r>
              <a:rPr lang="en-US" sz="2000" dirty="0"/>
              <a:t>“People also nurture our growth by accepting… [Unconditional positive regard] is an attitude of grace, an attitude that values us even knowing our failings.”</a:t>
            </a:r>
          </a:p>
          <a:p>
            <a:pPr algn="ctr">
              <a:spcAft>
                <a:spcPts val="0"/>
              </a:spcAft>
            </a:pPr>
            <a:endParaRPr lang="en-US" sz="2000" dirty="0">
              <a:cs typeface="Times New Roman" panose="02020603050405020304" pitchFamily="18" charset="0"/>
            </a:endParaRPr>
          </a:p>
          <a:p>
            <a:pPr algn="ctr"/>
            <a:r>
              <a:rPr lang="en-US" sz="2000" dirty="0">
                <a:solidFill>
                  <a:srgbClr val="2B667B"/>
                </a:solidFill>
                <a:cs typeface="Times New Roman" panose="02020603050405020304" pitchFamily="18" charset="0"/>
              </a:rPr>
              <a:t>David G. Myers</a:t>
            </a:r>
          </a:p>
        </p:txBody>
      </p:sp>
    </p:spTree>
    <p:extLst>
      <p:ext uri="{BB962C8B-B14F-4D97-AF65-F5344CB8AC3E}">
        <p14:creationId xmlns:p14="http://schemas.microsoft.com/office/powerpoint/2010/main" val="2760762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B79AD-FBE5-BD27-C8E2-1640BB8EB8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853B69-F75A-BA6B-82B7-5F3C862C8EF0}"/>
              </a:ext>
            </a:extLst>
          </p:cNvPr>
          <p:cNvSpPr>
            <a:spLocks noGrp="1"/>
          </p:cNvSpPr>
          <p:nvPr>
            <p:ph type="title"/>
          </p:nvPr>
        </p:nvSpPr>
        <p:spPr/>
        <p:txBody>
          <a:bodyPr>
            <a:normAutofit/>
          </a:bodyPr>
          <a:lstStyle/>
          <a:p>
            <a:r>
              <a:rPr lang="en-US" dirty="0"/>
              <a:t>WORKING ALLIANCE</a:t>
            </a:r>
          </a:p>
        </p:txBody>
      </p:sp>
      <p:sp>
        <p:nvSpPr>
          <p:cNvPr id="4" name="Content Placeholder 3">
            <a:extLst>
              <a:ext uri="{FF2B5EF4-FFF2-40B4-BE49-F238E27FC236}">
                <a16:creationId xmlns:a16="http://schemas.microsoft.com/office/drawing/2014/main" id="{DD4535F4-0EEA-EC4B-0EBA-268A2D379F53}"/>
              </a:ext>
            </a:extLst>
          </p:cNvPr>
          <p:cNvSpPr>
            <a:spLocks noGrp="1"/>
          </p:cNvSpPr>
          <p:nvPr>
            <p:ph idx="1"/>
          </p:nvPr>
        </p:nvSpPr>
        <p:spPr>
          <a:xfrm>
            <a:off x="139820" y="4590853"/>
            <a:ext cx="8344961" cy="1566755"/>
          </a:xfrm>
        </p:spPr>
        <p:txBody>
          <a:bodyPr>
            <a:normAutofit lnSpcReduction="10000"/>
          </a:bodyPr>
          <a:lstStyle/>
          <a:p>
            <a:endParaRPr lang="en-US" dirty="0"/>
          </a:p>
          <a:p>
            <a:pPr marL="0" marR="0" lvl="3"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dirty="0">
                <a:solidFill>
                  <a:srgbClr val="7CBAD1">
                    <a:lumMod val="75000"/>
                  </a:srgbClr>
                </a:solidFill>
                <a:latin typeface="Source Sans Pro"/>
              </a:rPr>
              <a:t>What does the quote to the right mean for you</a:t>
            </a:r>
            <a:r>
              <a:rPr kumimoji="0" lang="en-US" sz="2400" b="1" i="0" u="none" strike="noStrike" kern="1200" cap="none" spc="0" normalizeH="0" baseline="0" noProof="0" dirty="0">
                <a:ln>
                  <a:noFill/>
                </a:ln>
                <a:solidFill>
                  <a:srgbClr val="7CBAD1">
                    <a:lumMod val="75000"/>
                  </a:srgbClr>
                </a:solidFill>
                <a:effectLst/>
                <a:uLnTx/>
                <a:uFillTx/>
                <a:latin typeface="Source Sans Pro"/>
                <a:ea typeface="+mn-ea"/>
                <a:cs typeface="+mn-cs"/>
              </a:rPr>
              <a:t>?</a:t>
            </a:r>
          </a:p>
          <a:p>
            <a:pPr marL="0" marR="0" lvl="3"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dirty="0">
                <a:solidFill>
                  <a:srgbClr val="7CBAD1">
                    <a:lumMod val="75000"/>
                  </a:srgbClr>
                </a:solidFill>
                <a:latin typeface="Source Sans Pro"/>
              </a:rPr>
              <a:t>How challenging is it?</a:t>
            </a:r>
            <a:endParaRPr kumimoji="0" lang="en-US" sz="2400" b="1" i="0" u="none" strike="noStrike" kern="1200" cap="none" spc="0" normalizeH="0" baseline="0" noProof="0" dirty="0">
              <a:ln>
                <a:noFill/>
              </a:ln>
              <a:solidFill>
                <a:srgbClr val="7CBAD1">
                  <a:lumMod val="75000"/>
                </a:srgbClr>
              </a:solidFill>
              <a:effectLst/>
              <a:uLnTx/>
              <a:uFillTx/>
              <a:latin typeface="Source Sans Pro"/>
              <a:ea typeface="+mn-ea"/>
              <a:cs typeface="+mn-cs"/>
            </a:endParaRPr>
          </a:p>
          <a:p>
            <a:endParaRPr lang="en-US" dirty="0"/>
          </a:p>
        </p:txBody>
      </p:sp>
      <p:sp>
        <p:nvSpPr>
          <p:cNvPr id="11" name="Footer Placeholder 10">
            <a:extLst>
              <a:ext uri="{FF2B5EF4-FFF2-40B4-BE49-F238E27FC236}">
                <a16:creationId xmlns:a16="http://schemas.microsoft.com/office/drawing/2014/main" id="{CC55CE80-DAF0-9E62-A2B9-84C900CAC25A}"/>
              </a:ext>
            </a:extLst>
          </p:cNvPr>
          <p:cNvSpPr>
            <a:spLocks noGrp="1"/>
          </p:cNvSpPr>
          <p:nvPr>
            <p:ph type="ftr" sz="quarter" idx="11"/>
          </p:nvPr>
        </p:nvSpPr>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4F7AA645-C194-CC33-0D5B-70763F5E5071}"/>
              </a:ext>
            </a:extLst>
          </p:cNvPr>
          <p:cNvSpPr>
            <a:spLocks noGrp="1"/>
          </p:cNvSpPr>
          <p:nvPr>
            <p:ph type="sldNum" sz="quarter" idx="12"/>
          </p:nvPr>
        </p:nvSpPr>
        <p:spPr/>
        <p:txBody>
          <a:bodyPr/>
          <a:lstStyle/>
          <a:p>
            <a:fld id="{3F121B19-703E-FA47-A0E4-3C8806D92B9E}" type="slidenum">
              <a:rPr lang="en-US" smtClean="0"/>
              <a:t>6</a:t>
            </a:fld>
            <a:endParaRPr lang="en-US" dirty="0"/>
          </a:p>
        </p:txBody>
      </p:sp>
      <p:sp>
        <p:nvSpPr>
          <p:cNvPr id="5" name="Rectangle 4">
            <a:extLst>
              <a:ext uri="{FF2B5EF4-FFF2-40B4-BE49-F238E27FC236}">
                <a16:creationId xmlns:a16="http://schemas.microsoft.com/office/drawing/2014/main" id="{31344549-82EC-5A61-CE18-24C3E19E6151}"/>
              </a:ext>
            </a:extLst>
          </p:cNvPr>
          <p:cNvSpPr/>
          <p:nvPr/>
        </p:nvSpPr>
        <p:spPr>
          <a:xfrm>
            <a:off x="9105900" y="1009650"/>
            <a:ext cx="2857500" cy="463623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3">
            <a:extLst>
              <a:ext uri="{FF2B5EF4-FFF2-40B4-BE49-F238E27FC236}">
                <a16:creationId xmlns:a16="http://schemas.microsoft.com/office/drawing/2014/main" id="{7FE81201-4F37-8AE7-E157-9CC4DA5CA91D}"/>
              </a:ext>
            </a:extLst>
          </p:cNvPr>
          <p:cNvSpPr txBox="1">
            <a:spLocks/>
          </p:cNvSpPr>
          <p:nvPr/>
        </p:nvSpPr>
        <p:spPr>
          <a:xfrm>
            <a:off x="9197163" y="1116419"/>
            <a:ext cx="2658139" cy="4316818"/>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2400" kern="1200">
                <a:solidFill>
                  <a:schemeClr val="tx1"/>
                </a:solidFill>
                <a:latin typeface="+mn-lt"/>
                <a:ea typeface="+mn-ea"/>
                <a:cs typeface="+mn-cs"/>
              </a:defRPr>
            </a:lvl1pPr>
            <a:lvl2pPr marL="230188" indent="-230188"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461963" indent="-231775"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1200"/>
              </a:spcAft>
              <a:buFont typeface="Arial" panose="020B0604020202020204" pitchFamily="34" charset="0"/>
              <a:buNone/>
              <a:defRPr sz="2400" b="1" kern="1200">
                <a:solidFill>
                  <a:schemeClr val="accent1">
                    <a:lumMod val="75000"/>
                  </a:schemeClr>
                </a:solidFill>
                <a:latin typeface="+mn-lt"/>
                <a:ea typeface="+mn-ea"/>
                <a:cs typeface="+mn-cs"/>
              </a:defRPr>
            </a:lvl4pPr>
            <a:lvl5pPr marL="0" indent="0" algn="l" defTabSz="914400" rtl="0" eaLnBrk="1" latinLnBrk="0" hangingPunct="1">
              <a:lnSpc>
                <a:spcPct val="100000"/>
              </a:lnSpc>
              <a:spcBef>
                <a:spcPts val="0"/>
              </a:spcBef>
              <a:spcAft>
                <a:spcPts val="1200"/>
              </a:spcAft>
              <a:buFont typeface="Arial" panose="020B0604020202020204" pitchFamily="34" charset="0"/>
              <a:buNone/>
              <a:defRPr sz="2400" i="1"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0"/>
              </a:spcAft>
            </a:pPr>
            <a:r>
              <a:rPr lang="en-US" sz="2000" dirty="0"/>
              <a:t>“</a:t>
            </a:r>
            <a:r>
              <a:rPr lang="en-US" dirty="0"/>
              <a:t>Alliances are difficult precisely because there is no 'boss' in them. They are partnership. And partners are equals, by definition. One cannot give orders to a partner.”</a:t>
            </a:r>
            <a:endParaRPr lang="en-US" sz="2000" dirty="0"/>
          </a:p>
          <a:p>
            <a:pPr algn="ctr">
              <a:spcAft>
                <a:spcPts val="0"/>
              </a:spcAft>
            </a:pPr>
            <a:endParaRPr lang="en-US" sz="2000" dirty="0">
              <a:cs typeface="Times New Roman" panose="02020603050405020304" pitchFamily="18" charset="0"/>
            </a:endParaRPr>
          </a:p>
          <a:p>
            <a:pPr algn="ctr"/>
            <a:r>
              <a:rPr lang="en-US" sz="2000" dirty="0">
                <a:solidFill>
                  <a:srgbClr val="2B667B"/>
                </a:solidFill>
                <a:cs typeface="Times New Roman" panose="02020603050405020304" pitchFamily="18" charset="0"/>
              </a:rPr>
              <a:t>Peter Drucker</a:t>
            </a:r>
          </a:p>
        </p:txBody>
      </p:sp>
      <p:graphicFrame>
        <p:nvGraphicFramePr>
          <p:cNvPr id="3" name="Table 2">
            <a:extLst>
              <a:ext uri="{FF2B5EF4-FFF2-40B4-BE49-F238E27FC236}">
                <a16:creationId xmlns:a16="http://schemas.microsoft.com/office/drawing/2014/main" id="{68D36F95-9A24-A2FF-D5C9-32C40B575F3C}"/>
              </a:ext>
            </a:extLst>
          </p:cNvPr>
          <p:cNvGraphicFramePr>
            <a:graphicFrameLocks noGrp="1"/>
          </p:cNvGraphicFramePr>
          <p:nvPr>
            <p:extLst>
              <p:ext uri="{D42A27DB-BD31-4B8C-83A1-F6EECF244321}">
                <p14:modId xmlns:p14="http://schemas.microsoft.com/office/powerpoint/2010/main" val="2185081595"/>
              </p:ext>
            </p:extLst>
          </p:nvPr>
        </p:nvGraphicFramePr>
        <p:xfrm>
          <a:off x="356782" y="1116419"/>
          <a:ext cx="8641020" cy="3388360"/>
        </p:xfrm>
        <a:graphic>
          <a:graphicData uri="http://schemas.openxmlformats.org/drawingml/2006/table">
            <a:tbl>
              <a:tblPr firstRow="1" bandRow="1">
                <a:tableStyleId>{5C22544A-7EE6-4342-B048-85BDC9FD1C3A}</a:tableStyleId>
              </a:tblPr>
              <a:tblGrid>
                <a:gridCol w="1484755">
                  <a:extLst>
                    <a:ext uri="{9D8B030D-6E8A-4147-A177-3AD203B41FA5}">
                      <a16:colId xmlns:a16="http://schemas.microsoft.com/office/drawing/2014/main" val="80469662"/>
                    </a:ext>
                  </a:extLst>
                </a:gridCol>
                <a:gridCol w="3838350">
                  <a:extLst>
                    <a:ext uri="{9D8B030D-6E8A-4147-A177-3AD203B41FA5}">
                      <a16:colId xmlns:a16="http://schemas.microsoft.com/office/drawing/2014/main" val="1652216676"/>
                    </a:ext>
                  </a:extLst>
                </a:gridCol>
                <a:gridCol w="3317915">
                  <a:extLst>
                    <a:ext uri="{9D8B030D-6E8A-4147-A177-3AD203B41FA5}">
                      <a16:colId xmlns:a16="http://schemas.microsoft.com/office/drawing/2014/main" val="1241924843"/>
                    </a:ext>
                  </a:extLst>
                </a:gridCol>
              </a:tblGrid>
              <a:tr h="370840">
                <a:tc>
                  <a:txBody>
                    <a:bodyPr/>
                    <a:lstStyle/>
                    <a:p>
                      <a:pPr>
                        <a:buNone/>
                      </a:pPr>
                      <a:r>
                        <a:rPr lang="en-US" dirty="0"/>
                        <a:t>Term</a:t>
                      </a:r>
                    </a:p>
                  </a:txBody>
                  <a:tcPr anchor="ctr"/>
                </a:tc>
                <a:tc>
                  <a:txBody>
                    <a:bodyPr/>
                    <a:lstStyle/>
                    <a:p>
                      <a:pPr>
                        <a:buNone/>
                      </a:pPr>
                      <a:r>
                        <a:rPr lang="en-US" dirty="0"/>
                        <a:t>Useful meaning in treatment court</a:t>
                      </a:r>
                    </a:p>
                  </a:txBody>
                  <a:tcPr anchor="ctr"/>
                </a:tc>
                <a:tc>
                  <a:txBody>
                    <a:bodyPr/>
                    <a:lstStyle/>
                    <a:p>
                      <a:pPr>
                        <a:buNone/>
                      </a:pPr>
                      <a:r>
                        <a:rPr lang="en-US" dirty="0"/>
                        <a:t>The participants’ view</a:t>
                      </a:r>
                    </a:p>
                  </a:txBody>
                  <a:tcPr anchor="ctr"/>
                </a:tc>
                <a:extLst>
                  <a:ext uri="{0D108BD9-81ED-4DB2-BD59-A6C34878D82A}">
                    <a16:rowId xmlns:a16="http://schemas.microsoft.com/office/drawing/2014/main" val="1677884983"/>
                  </a:ext>
                </a:extLst>
              </a:tr>
              <a:tr h="370840">
                <a:tc>
                  <a:txBody>
                    <a:bodyPr/>
                    <a:lstStyle/>
                    <a:p>
                      <a:r>
                        <a:rPr lang="en-US" dirty="0"/>
                        <a:t>Rapport</a:t>
                      </a:r>
                    </a:p>
                  </a:txBody>
                  <a:tcPr/>
                </a:tc>
                <a:tc>
                  <a:txBody>
                    <a:bodyPr/>
                    <a:lstStyle/>
                    <a:p>
                      <a:r>
                        <a:rPr lang="en-US" dirty="0"/>
                        <a:t>The judge is approachable</a:t>
                      </a:r>
                    </a:p>
                  </a:txBody>
                  <a:tcPr/>
                </a:tc>
                <a:tc>
                  <a:txBody>
                    <a:bodyPr/>
                    <a:lstStyle/>
                    <a:p>
                      <a:r>
                        <a:rPr lang="en-US" dirty="0"/>
                        <a:t>“I can speak without being embarrassed or dismissed”</a:t>
                      </a:r>
                    </a:p>
                  </a:txBody>
                  <a:tcPr/>
                </a:tc>
                <a:extLst>
                  <a:ext uri="{0D108BD9-81ED-4DB2-BD59-A6C34878D82A}">
                    <a16:rowId xmlns:a16="http://schemas.microsoft.com/office/drawing/2014/main" val="2955522163"/>
                  </a:ext>
                </a:extLst>
              </a:tr>
              <a:tr h="370840">
                <a:tc>
                  <a:txBody>
                    <a:bodyPr/>
                    <a:lstStyle/>
                    <a:p>
                      <a:r>
                        <a:rPr lang="en-US" dirty="0"/>
                        <a:t>Working Relationship</a:t>
                      </a:r>
                    </a:p>
                  </a:txBody>
                  <a:tcPr/>
                </a:tc>
                <a:tc>
                  <a:txBody>
                    <a:bodyPr/>
                    <a:lstStyle/>
                    <a:p>
                      <a:r>
                        <a:rPr lang="en-US" dirty="0"/>
                        <a:t>Reliable pattern of interactions</a:t>
                      </a:r>
                    </a:p>
                  </a:txBody>
                  <a:tcPr/>
                </a:tc>
                <a:tc>
                  <a:txBody>
                    <a:bodyPr/>
                    <a:lstStyle/>
                    <a:p>
                      <a:r>
                        <a:rPr lang="en-US" dirty="0"/>
                        <a:t>“The judge remembers my progress, listens, follows through, and applies expectations consistently.”</a:t>
                      </a:r>
                    </a:p>
                  </a:txBody>
                  <a:tcPr/>
                </a:tc>
                <a:extLst>
                  <a:ext uri="{0D108BD9-81ED-4DB2-BD59-A6C34878D82A}">
                    <a16:rowId xmlns:a16="http://schemas.microsoft.com/office/drawing/2014/main" val="2144213483"/>
                  </a:ext>
                </a:extLst>
              </a:tr>
              <a:tr h="370840">
                <a:tc>
                  <a:txBody>
                    <a:bodyPr/>
                    <a:lstStyle/>
                    <a:p>
                      <a:r>
                        <a:rPr lang="en-US" dirty="0"/>
                        <a:t>Working Alliance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4198B9"/>
                          </a:solidFill>
                        </a:rPr>
                        <a:t>BOND – GOALS - TASK</a:t>
                      </a:r>
                    </a:p>
                    <a:p>
                      <a:endParaRPr lang="en-US" dirty="0"/>
                    </a:p>
                    <a:p>
                      <a:r>
                        <a:rPr lang="en-US" dirty="0"/>
                        <a:t>Shared working toward the goal of change</a:t>
                      </a:r>
                    </a:p>
                  </a:txBody>
                  <a:tcPr/>
                </a:tc>
                <a:tc>
                  <a:txBody>
                    <a:bodyPr/>
                    <a:lstStyle/>
                    <a:p>
                      <a:r>
                        <a:rPr lang="en-US" dirty="0"/>
                        <a:t>“I know what we are working toward, what I can do next, and how the court will support me and respond to my efforts.”</a:t>
                      </a:r>
                    </a:p>
                  </a:txBody>
                  <a:tcPr/>
                </a:tc>
                <a:extLst>
                  <a:ext uri="{0D108BD9-81ED-4DB2-BD59-A6C34878D82A}">
                    <a16:rowId xmlns:a16="http://schemas.microsoft.com/office/drawing/2014/main" val="1522733895"/>
                  </a:ext>
                </a:extLst>
              </a:tr>
            </a:tbl>
          </a:graphicData>
        </a:graphic>
      </p:graphicFrame>
      <p:pic>
        <p:nvPicPr>
          <p:cNvPr id="9" name="Graphic 8" descr="Checkmark with solid fill">
            <a:extLst>
              <a:ext uri="{FF2B5EF4-FFF2-40B4-BE49-F238E27FC236}">
                <a16:creationId xmlns:a16="http://schemas.microsoft.com/office/drawing/2014/main" id="{06553325-FBCC-162F-485F-50B14127AE6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7179" y="3633416"/>
            <a:ext cx="914400" cy="914400"/>
          </a:xfrm>
          <a:prstGeom prst="rect">
            <a:avLst/>
          </a:prstGeom>
        </p:spPr>
      </p:pic>
    </p:spTree>
    <p:extLst>
      <p:ext uri="{BB962C8B-B14F-4D97-AF65-F5344CB8AC3E}">
        <p14:creationId xmlns:p14="http://schemas.microsoft.com/office/powerpoint/2010/main" val="3661209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F950D-78F4-1A29-859A-0D07AD8A89AF}"/>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34DD43E-2B92-232F-5F38-CB0979C1A394}"/>
              </a:ext>
            </a:extLst>
          </p:cNvPr>
          <p:cNvSpPr>
            <a:spLocks noGrp="1"/>
          </p:cNvSpPr>
          <p:nvPr>
            <p:ph idx="1"/>
          </p:nvPr>
        </p:nvSpPr>
        <p:spPr>
          <a:xfrm>
            <a:off x="139820" y="1009835"/>
            <a:ext cx="8344961" cy="5147774"/>
          </a:xfrm>
        </p:spPr>
        <p:txBody>
          <a:bodyPr>
            <a:normAutofit fontScale="92500" lnSpcReduction="10000"/>
          </a:bodyPr>
          <a:lstStyle/>
          <a:p>
            <a:pPr algn="ctr"/>
            <a:r>
              <a:rPr lang="en-US" b="1" dirty="0">
                <a:solidFill>
                  <a:srgbClr val="4198B9"/>
                </a:solidFill>
              </a:rPr>
              <a:t>Perceived fairness matters more than whether the participant agrees with the outcome</a:t>
            </a:r>
          </a:p>
          <a:p>
            <a:endParaRPr lang="en-US" dirty="0"/>
          </a:p>
          <a:p>
            <a:pPr marL="342900" indent="-342900">
              <a:buFont typeface="Arial" panose="020B0604020202020204" pitchFamily="34" charset="0"/>
              <a:buChar char="•"/>
            </a:pPr>
            <a:r>
              <a:rPr lang="en-US" dirty="0"/>
              <a:t>Individualization – “The judge knows what’s going on with me.”</a:t>
            </a:r>
          </a:p>
          <a:p>
            <a:pPr marL="342900" indent="-342900">
              <a:buFont typeface="Arial" panose="020B0604020202020204" pitchFamily="34" charset="0"/>
              <a:buChar char="•"/>
            </a:pPr>
            <a:r>
              <a:rPr lang="en-US" dirty="0"/>
              <a:t>Voice – “I got to say what mattered.”</a:t>
            </a:r>
          </a:p>
          <a:p>
            <a:pPr marL="342900" indent="-342900">
              <a:buFont typeface="Arial" panose="020B0604020202020204" pitchFamily="34" charset="0"/>
              <a:buChar char="•"/>
            </a:pPr>
            <a:r>
              <a:rPr lang="en-US" dirty="0"/>
              <a:t>Respect – “I was treated with dignity.”</a:t>
            </a:r>
          </a:p>
          <a:p>
            <a:pPr marL="342900" indent="-342900">
              <a:buFont typeface="Arial" panose="020B0604020202020204" pitchFamily="34" charset="0"/>
              <a:buChar char="•"/>
            </a:pPr>
            <a:r>
              <a:rPr lang="en-US" dirty="0"/>
              <a:t>Trust – “The judge wants what’s best for me.”</a:t>
            </a:r>
          </a:p>
          <a:p>
            <a:pPr marL="342900" indent="-342900">
              <a:buFont typeface="Arial" panose="020B0604020202020204" pitchFamily="34" charset="0"/>
              <a:buChar char="•"/>
            </a:pPr>
            <a:r>
              <a:rPr lang="en-US" dirty="0"/>
              <a:t>Neutrality – “What I said could matter.”</a:t>
            </a:r>
          </a:p>
          <a:p>
            <a:pPr marL="342900" indent="-342900">
              <a:buFont typeface="Arial" panose="020B0604020202020204" pitchFamily="34" charset="0"/>
              <a:buChar char="•"/>
            </a:pPr>
            <a:r>
              <a:rPr lang="en-US" dirty="0"/>
              <a:t>Transparency – “I know why the court responded this way.”</a:t>
            </a:r>
          </a:p>
          <a:p>
            <a:pPr marL="342900" indent="-342900">
              <a:buFont typeface="Arial" panose="020B0604020202020204" pitchFamily="34" charset="0"/>
              <a:buChar char="•"/>
            </a:pPr>
            <a:r>
              <a:rPr lang="en-US" dirty="0"/>
              <a:t>Predictability – “I know what happens next.”</a:t>
            </a:r>
          </a:p>
          <a:p>
            <a:pPr marL="342900" indent="-342900" algn="ctr">
              <a:buFont typeface="Arial" panose="020B0604020202020204" pitchFamily="34" charset="0"/>
              <a:buChar char="•"/>
            </a:pPr>
            <a:endParaRPr lang="en-US" sz="2100" b="1" dirty="0">
              <a:latin typeface="+mj-lt"/>
            </a:endParaRPr>
          </a:p>
          <a:p>
            <a:pPr algn="ctr"/>
            <a:r>
              <a:rPr lang="en-US" sz="1700" b="1" dirty="0">
                <a:solidFill>
                  <a:srgbClr val="4198B9"/>
                </a:solidFill>
                <a:latin typeface="+mj-lt"/>
              </a:rPr>
              <a:t>Show your work </a:t>
            </a:r>
            <a:r>
              <a:rPr lang="en-US" sz="1700" b="1" dirty="0">
                <a:solidFill>
                  <a:srgbClr val="4198B9"/>
                </a:solidFill>
                <a:latin typeface="+mj-lt"/>
                <a:ea typeface="Source Sans Pro" panose="020B0503030403020204" pitchFamily="34" charset="0"/>
              </a:rPr>
              <a:t>◆ </a:t>
            </a:r>
            <a:r>
              <a:rPr lang="en-US" sz="1700" b="1" dirty="0">
                <a:solidFill>
                  <a:srgbClr val="4198B9"/>
                </a:solidFill>
                <a:latin typeface="+mj-lt"/>
              </a:rPr>
              <a:t>Explain your thinking </a:t>
            </a:r>
            <a:r>
              <a:rPr lang="en-US" sz="1700" b="1" dirty="0">
                <a:solidFill>
                  <a:srgbClr val="4198B9"/>
                </a:solidFill>
                <a:latin typeface="+mj-lt"/>
                <a:ea typeface="Source Sans Pro" panose="020B0503030403020204" pitchFamily="34" charset="0"/>
              </a:rPr>
              <a:t>◆  </a:t>
            </a:r>
            <a:r>
              <a:rPr lang="en-US" sz="1700" b="1" dirty="0">
                <a:solidFill>
                  <a:srgbClr val="4198B9"/>
                </a:solidFill>
                <a:latin typeface="+mj-lt"/>
              </a:rPr>
              <a:t>Demonstrate you can change your mind</a:t>
            </a:r>
            <a:endParaRPr lang="en-US" sz="1700" b="1" dirty="0">
              <a:latin typeface="+mj-lt"/>
            </a:endParaRPr>
          </a:p>
        </p:txBody>
      </p:sp>
      <p:sp>
        <p:nvSpPr>
          <p:cNvPr id="2" name="Title 1">
            <a:extLst>
              <a:ext uri="{FF2B5EF4-FFF2-40B4-BE49-F238E27FC236}">
                <a16:creationId xmlns:a16="http://schemas.microsoft.com/office/drawing/2014/main" id="{3F0893AA-45A8-772A-EA35-854349DD2A13}"/>
              </a:ext>
            </a:extLst>
          </p:cNvPr>
          <p:cNvSpPr>
            <a:spLocks noGrp="1"/>
          </p:cNvSpPr>
          <p:nvPr>
            <p:ph type="title"/>
          </p:nvPr>
        </p:nvSpPr>
        <p:spPr/>
        <p:txBody>
          <a:bodyPr>
            <a:normAutofit/>
          </a:bodyPr>
          <a:lstStyle/>
          <a:p>
            <a:r>
              <a:rPr lang="en-US" dirty="0"/>
              <a:t>PROCEDURAL JUSTICE</a:t>
            </a:r>
          </a:p>
        </p:txBody>
      </p:sp>
      <p:sp>
        <p:nvSpPr>
          <p:cNvPr id="11" name="Footer Placeholder 10">
            <a:extLst>
              <a:ext uri="{FF2B5EF4-FFF2-40B4-BE49-F238E27FC236}">
                <a16:creationId xmlns:a16="http://schemas.microsoft.com/office/drawing/2014/main" id="{E6914A39-5BDB-9866-813C-9DD96F5BD676}"/>
              </a:ext>
            </a:extLst>
          </p:cNvPr>
          <p:cNvSpPr>
            <a:spLocks noGrp="1"/>
          </p:cNvSpPr>
          <p:nvPr>
            <p:ph type="ftr" sz="quarter" idx="11"/>
          </p:nvPr>
        </p:nvSpPr>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C25782CD-D4B9-14A4-8B2D-3DF7E43D348C}"/>
              </a:ext>
            </a:extLst>
          </p:cNvPr>
          <p:cNvSpPr>
            <a:spLocks noGrp="1"/>
          </p:cNvSpPr>
          <p:nvPr>
            <p:ph type="sldNum" sz="quarter" idx="12"/>
          </p:nvPr>
        </p:nvSpPr>
        <p:spPr/>
        <p:txBody>
          <a:bodyPr/>
          <a:lstStyle/>
          <a:p>
            <a:fld id="{3F121B19-703E-FA47-A0E4-3C8806D92B9E}" type="slidenum">
              <a:rPr lang="en-US" smtClean="0"/>
              <a:t>7</a:t>
            </a:fld>
            <a:endParaRPr lang="en-US" dirty="0"/>
          </a:p>
        </p:txBody>
      </p:sp>
      <p:sp>
        <p:nvSpPr>
          <p:cNvPr id="5" name="Rectangle 4">
            <a:extLst>
              <a:ext uri="{FF2B5EF4-FFF2-40B4-BE49-F238E27FC236}">
                <a16:creationId xmlns:a16="http://schemas.microsoft.com/office/drawing/2014/main" id="{9AD47754-59C9-9AA0-E2DA-C3A1B0FB890E}"/>
              </a:ext>
            </a:extLst>
          </p:cNvPr>
          <p:cNvSpPr/>
          <p:nvPr/>
        </p:nvSpPr>
        <p:spPr>
          <a:xfrm>
            <a:off x="9105900" y="1009650"/>
            <a:ext cx="2857500" cy="463623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3">
            <a:extLst>
              <a:ext uri="{FF2B5EF4-FFF2-40B4-BE49-F238E27FC236}">
                <a16:creationId xmlns:a16="http://schemas.microsoft.com/office/drawing/2014/main" id="{3ABAE5BF-3499-39E1-D0B4-07FF46D5BDE0}"/>
              </a:ext>
            </a:extLst>
          </p:cNvPr>
          <p:cNvSpPr txBox="1">
            <a:spLocks/>
          </p:cNvSpPr>
          <p:nvPr/>
        </p:nvSpPr>
        <p:spPr>
          <a:xfrm>
            <a:off x="9197163" y="1116419"/>
            <a:ext cx="2658139" cy="4316818"/>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2400" kern="1200">
                <a:solidFill>
                  <a:schemeClr val="tx1"/>
                </a:solidFill>
                <a:latin typeface="+mn-lt"/>
                <a:ea typeface="+mn-ea"/>
                <a:cs typeface="+mn-cs"/>
              </a:defRPr>
            </a:lvl1pPr>
            <a:lvl2pPr marL="230188" indent="-230188"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461963" indent="-231775"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1200"/>
              </a:spcAft>
              <a:buFont typeface="Arial" panose="020B0604020202020204" pitchFamily="34" charset="0"/>
              <a:buNone/>
              <a:defRPr sz="2400" b="1" kern="1200">
                <a:solidFill>
                  <a:schemeClr val="accent1">
                    <a:lumMod val="75000"/>
                  </a:schemeClr>
                </a:solidFill>
                <a:latin typeface="+mn-lt"/>
                <a:ea typeface="+mn-ea"/>
                <a:cs typeface="+mn-cs"/>
              </a:defRPr>
            </a:lvl4pPr>
            <a:lvl5pPr marL="0" indent="0" algn="l" defTabSz="914400" rtl="0" eaLnBrk="1" latinLnBrk="0" hangingPunct="1">
              <a:lnSpc>
                <a:spcPct val="100000"/>
              </a:lnSpc>
              <a:spcBef>
                <a:spcPts val="0"/>
              </a:spcBef>
              <a:spcAft>
                <a:spcPts val="1200"/>
              </a:spcAft>
              <a:buFont typeface="Arial" panose="020B0604020202020204" pitchFamily="34" charset="0"/>
              <a:buNone/>
              <a:defRPr sz="2400" i="1"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0"/>
              </a:spcAft>
            </a:pPr>
            <a:r>
              <a:rPr lang="en-US" sz="2000" dirty="0"/>
              <a:t>“The dispositive issue is not the outcome of the judge’s decision, but rather how the judge reached the decision and interacted with the participant during the proceeding.”</a:t>
            </a:r>
          </a:p>
          <a:p>
            <a:pPr algn="ctr">
              <a:spcAft>
                <a:spcPts val="0"/>
              </a:spcAft>
            </a:pPr>
            <a:endParaRPr lang="en-US" sz="2000" dirty="0">
              <a:cs typeface="Times New Roman" panose="02020603050405020304" pitchFamily="18" charset="0"/>
            </a:endParaRPr>
          </a:p>
          <a:p>
            <a:pPr algn="ctr"/>
            <a:r>
              <a:rPr lang="en-US" sz="2000" dirty="0">
                <a:solidFill>
                  <a:srgbClr val="2B667B"/>
                </a:solidFill>
                <a:cs typeface="Times New Roman" panose="02020603050405020304" pitchFamily="18" charset="0"/>
              </a:rPr>
              <a:t>All Rise 2026</a:t>
            </a:r>
          </a:p>
        </p:txBody>
      </p:sp>
    </p:spTree>
    <p:extLst>
      <p:ext uri="{BB962C8B-B14F-4D97-AF65-F5344CB8AC3E}">
        <p14:creationId xmlns:p14="http://schemas.microsoft.com/office/powerpoint/2010/main" val="835960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EB4C0-40E8-DC93-88BE-10466A340A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4F058E-CB21-E66C-055B-EDA7A64E67A4}"/>
              </a:ext>
            </a:extLst>
          </p:cNvPr>
          <p:cNvSpPr>
            <a:spLocks noGrp="1"/>
          </p:cNvSpPr>
          <p:nvPr>
            <p:ph type="title"/>
          </p:nvPr>
        </p:nvSpPr>
        <p:spPr/>
        <p:txBody>
          <a:bodyPr>
            <a:normAutofit/>
          </a:bodyPr>
          <a:lstStyle/>
          <a:p>
            <a:r>
              <a:rPr lang="en-US" dirty="0"/>
              <a:t>COURT AS THEATER / COURTROOM AS CLASSROOM</a:t>
            </a:r>
          </a:p>
        </p:txBody>
      </p:sp>
      <p:sp>
        <p:nvSpPr>
          <p:cNvPr id="4" name="Content Placeholder 3">
            <a:extLst>
              <a:ext uri="{FF2B5EF4-FFF2-40B4-BE49-F238E27FC236}">
                <a16:creationId xmlns:a16="http://schemas.microsoft.com/office/drawing/2014/main" id="{9C91AC2A-6BCE-EB29-5918-97BEE3808651}"/>
              </a:ext>
            </a:extLst>
          </p:cNvPr>
          <p:cNvSpPr>
            <a:spLocks noGrp="1"/>
          </p:cNvSpPr>
          <p:nvPr>
            <p:ph idx="1"/>
          </p:nvPr>
        </p:nvSpPr>
        <p:spPr>
          <a:xfrm>
            <a:off x="139820" y="1009835"/>
            <a:ext cx="8344961" cy="5147774"/>
          </a:xfrm>
        </p:spPr>
        <p:txBody>
          <a:bodyPr>
            <a:normAutofit/>
          </a:bodyPr>
          <a:lstStyle/>
          <a:p>
            <a:r>
              <a:rPr kumimoji="0" lang="en-US" sz="2500" b="1" i="0" u="none" strike="noStrike" kern="1200" cap="none" spc="0" normalizeH="0" baseline="0" noProof="0" dirty="0">
                <a:ln>
                  <a:noFill/>
                </a:ln>
                <a:solidFill>
                  <a:srgbClr val="7CBAD1">
                    <a:lumMod val="75000"/>
                  </a:srgbClr>
                </a:solidFill>
                <a:effectLst/>
                <a:uLnTx/>
                <a:uFillTx/>
                <a:latin typeface="Source Sans Pro"/>
                <a:ea typeface="+mj-ea"/>
                <a:cs typeface="+mj-cs"/>
              </a:rPr>
              <a:t>The Whole Court Is Listening</a:t>
            </a:r>
            <a:endParaRPr lang="en-US" dirty="0"/>
          </a:p>
          <a:p>
            <a:endParaRPr lang="en-US" dirty="0"/>
          </a:p>
          <a:p>
            <a:pPr marL="342900" indent="-342900">
              <a:buFont typeface="Arial" panose="020B0604020202020204" pitchFamily="34" charset="0"/>
              <a:buChar char="•"/>
            </a:pPr>
            <a:r>
              <a:rPr lang="en-US" dirty="0"/>
              <a:t>The courtroom is a </a:t>
            </a:r>
            <a:r>
              <a:rPr lang="en-US" b="1" dirty="0"/>
              <a:t>learning environment</a:t>
            </a:r>
          </a:p>
          <a:p>
            <a:pPr marL="573088" lvl="1" indent="-342900"/>
            <a:r>
              <a:rPr lang="en-US" dirty="0"/>
              <a:t>The judge’s words and actions make the programs values visible</a:t>
            </a:r>
          </a:p>
          <a:p>
            <a:pPr marL="573088" lvl="1" indent="-342900"/>
            <a:r>
              <a:rPr lang="en-US" dirty="0"/>
              <a:t>Participants: are heard and receive feedback</a:t>
            </a:r>
          </a:p>
          <a:p>
            <a:pPr marL="573088" lvl="1" indent="-342900"/>
            <a:r>
              <a:rPr lang="en-US" dirty="0"/>
              <a:t>Observers:  become aware of expectations</a:t>
            </a:r>
          </a:p>
          <a:p>
            <a:endParaRPr lang="en-US" dirty="0"/>
          </a:p>
          <a:p>
            <a:pPr marL="0" marR="0" lvl="3"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7CBAD1">
                    <a:lumMod val="75000"/>
                  </a:srgbClr>
                </a:solidFill>
                <a:effectLst/>
                <a:uLnTx/>
                <a:uFillTx/>
                <a:latin typeface="Source Sans Pro"/>
                <a:ea typeface="+mn-ea"/>
                <a:cs typeface="+mn-cs"/>
              </a:rPr>
              <a:t>What story do you want your court to tell?</a:t>
            </a:r>
          </a:p>
          <a:p>
            <a:pPr marL="0" marR="0" lvl="3"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7CBAD1">
                    <a:lumMod val="75000"/>
                  </a:srgbClr>
                </a:solidFill>
                <a:effectLst/>
                <a:uLnTx/>
                <a:uFillTx/>
                <a:latin typeface="Source Sans Pro"/>
                <a:ea typeface="+mn-ea"/>
                <a:cs typeface="+mn-cs"/>
              </a:rPr>
              <a:t>What do you need to do to tell that story?</a:t>
            </a:r>
          </a:p>
          <a:p>
            <a:endParaRPr lang="en-US" dirty="0"/>
          </a:p>
        </p:txBody>
      </p:sp>
      <p:sp>
        <p:nvSpPr>
          <p:cNvPr id="11" name="Footer Placeholder 10">
            <a:extLst>
              <a:ext uri="{FF2B5EF4-FFF2-40B4-BE49-F238E27FC236}">
                <a16:creationId xmlns:a16="http://schemas.microsoft.com/office/drawing/2014/main" id="{FD6FB229-F106-05EE-7798-44089AB728EB}"/>
              </a:ext>
            </a:extLst>
          </p:cNvPr>
          <p:cNvSpPr>
            <a:spLocks noGrp="1"/>
          </p:cNvSpPr>
          <p:nvPr>
            <p:ph type="ftr" sz="quarter" idx="11"/>
          </p:nvPr>
        </p:nvSpPr>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BDDAAD40-1B29-DF12-A3C0-938CAF2435B0}"/>
              </a:ext>
            </a:extLst>
          </p:cNvPr>
          <p:cNvSpPr>
            <a:spLocks noGrp="1"/>
          </p:cNvSpPr>
          <p:nvPr>
            <p:ph type="sldNum" sz="quarter" idx="12"/>
          </p:nvPr>
        </p:nvSpPr>
        <p:spPr/>
        <p:txBody>
          <a:bodyPr/>
          <a:lstStyle/>
          <a:p>
            <a:fld id="{3F121B19-703E-FA47-A0E4-3C8806D92B9E}" type="slidenum">
              <a:rPr lang="en-US" smtClean="0"/>
              <a:t>8</a:t>
            </a:fld>
            <a:endParaRPr lang="en-US" dirty="0"/>
          </a:p>
        </p:txBody>
      </p:sp>
      <p:sp>
        <p:nvSpPr>
          <p:cNvPr id="5" name="Rectangle 4">
            <a:extLst>
              <a:ext uri="{FF2B5EF4-FFF2-40B4-BE49-F238E27FC236}">
                <a16:creationId xmlns:a16="http://schemas.microsoft.com/office/drawing/2014/main" id="{F81C9235-BE72-F342-5D98-1608D2E4D744}"/>
              </a:ext>
            </a:extLst>
          </p:cNvPr>
          <p:cNvSpPr/>
          <p:nvPr/>
        </p:nvSpPr>
        <p:spPr>
          <a:xfrm>
            <a:off x="9105900" y="1009650"/>
            <a:ext cx="2857500" cy="463623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3">
            <a:extLst>
              <a:ext uri="{FF2B5EF4-FFF2-40B4-BE49-F238E27FC236}">
                <a16:creationId xmlns:a16="http://schemas.microsoft.com/office/drawing/2014/main" id="{3A9CE6A2-53C8-1773-DF48-77D49162CEAC}"/>
              </a:ext>
            </a:extLst>
          </p:cNvPr>
          <p:cNvSpPr txBox="1">
            <a:spLocks/>
          </p:cNvSpPr>
          <p:nvPr/>
        </p:nvSpPr>
        <p:spPr>
          <a:xfrm>
            <a:off x="9197163" y="1116419"/>
            <a:ext cx="2658139" cy="4316818"/>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2400" kern="1200">
                <a:solidFill>
                  <a:schemeClr val="tx1"/>
                </a:solidFill>
                <a:latin typeface="+mn-lt"/>
                <a:ea typeface="+mn-ea"/>
                <a:cs typeface="+mn-cs"/>
              </a:defRPr>
            </a:lvl1pPr>
            <a:lvl2pPr marL="230188" indent="-230188"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461963" indent="-231775"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1200"/>
              </a:spcAft>
              <a:buFont typeface="Arial" panose="020B0604020202020204" pitchFamily="34" charset="0"/>
              <a:buNone/>
              <a:defRPr sz="2400" b="1" kern="1200">
                <a:solidFill>
                  <a:schemeClr val="accent1">
                    <a:lumMod val="75000"/>
                  </a:schemeClr>
                </a:solidFill>
                <a:latin typeface="+mn-lt"/>
                <a:ea typeface="+mn-ea"/>
                <a:cs typeface="+mn-cs"/>
              </a:defRPr>
            </a:lvl4pPr>
            <a:lvl5pPr marL="0" indent="0" algn="l" defTabSz="914400" rtl="0" eaLnBrk="1" latinLnBrk="0" hangingPunct="1">
              <a:lnSpc>
                <a:spcPct val="100000"/>
              </a:lnSpc>
              <a:spcBef>
                <a:spcPts val="0"/>
              </a:spcBef>
              <a:spcAft>
                <a:spcPts val="1200"/>
              </a:spcAft>
              <a:buFont typeface="Arial" panose="020B0604020202020204" pitchFamily="34" charset="0"/>
              <a:buNone/>
              <a:defRPr sz="2400" i="1"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0"/>
              </a:spcAft>
            </a:pPr>
            <a:r>
              <a:rPr lang="en-US" sz="2000" dirty="0"/>
              <a:t>“The drug court is theater and the drug court judge has the opportunity to tell a story.”</a:t>
            </a:r>
          </a:p>
          <a:p>
            <a:pPr algn="ctr">
              <a:spcAft>
                <a:spcPts val="0"/>
              </a:spcAft>
            </a:pPr>
            <a:endParaRPr lang="en-US" sz="2000" dirty="0">
              <a:cs typeface="Times New Roman" panose="02020603050405020304" pitchFamily="18" charset="0"/>
            </a:endParaRPr>
          </a:p>
          <a:p>
            <a:pPr algn="ctr"/>
            <a:r>
              <a:rPr lang="en-US" sz="2000" dirty="0">
                <a:solidFill>
                  <a:srgbClr val="2B667B"/>
                </a:solidFill>
                <a:cs typeface="Times New Roman" panose="02020603050405020304" pitchFamily="18" charset="0"/>
              </a:rPr>
              <a:t>Judge Jeffery Tauber</a:t>
            </a:r>
          </a:p>
        </p:txBody>
      </p:sp>
    </p:spTree>
    <p:extLst>
      <p:ext uri="{BB962C8B-B14F-4D97-AF65-F5344CB8AC3E}">
        <p14:creationId xmlns:p14="http://schemas.microsoft.com/office/powerpoint/2010/main" val="230978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23F52-D07E-F69A-60D8-665D888054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7DFCCB-F1A2-2304-E7D0-22B4565FE815}"/>
              </a:ext>
            </a:extLst>
          </p:cNvPr>
          <p:cNvSpPr>
            <a:spLocks noGrp="1"/>
          </p:cNvSpPr>
          <p:nvPr>
            <p:ph type="title"/>
          </p:nvPr>
        </p:nvSpPr>
        <p:spPr/>
        <p:txBody>
          <a:bodyPr>
            <a:normAutofit/>
          </a:bodyPr>
          <a:lstStyle/>
          <a:p>
            <a:r>
              <a:rPr lang="en-US" dirty="0"/>
              <a:t>JUDICIAL ROLE IN BEHAVIOR CHANGE</a:t>
            </a:r>
          </a:p>
        </p:txBody>
      </p:sp>
      <p:sp>
        <p:nvSpPr>
          <p:cNvPr id="4" name="Content Placeholder 3">
            <a:extLst>
              <a:ext uri="{FF2B5EF4-FFF2-40B4-BE49-F238E27FC236}">
                <a16:creationId xmlns:a16="http://schemas.microsoft.com/office/drawing/2014/main" id="{4FABF16F-1909-A34C-2AE0-2B9D7B67A5B2}"/>
              </a:ext>
            </a:extLst>
          </p:cNvPr>
          <p:cNvSpPr>
            <a:spLocks noGrp="1"/>
          </p:cNvSpPr>
          <p:nvPr>
            <p:ph idx="1"/>
          </p:nvPr>
        </p:nvSpPr>
        <p:spPr>
          <a:xfrm>
            <a:off x="139820" y="1009835"/>
            <a:ext cx="8344961" cy="5147774"/>
          </a:xfrm>
        </p:spPr>
        <p:txBody>
          <a:bodyPr>
            <a:normAutofit fontScale="85000" lnSpcReduction="20000"/>
          </a:bodyPr>
          <a:lstStyle/>
          <a:p>
            <a:pPr algn="ctr"/>
            <a:r>
              <a:rPr kumimoji="0" lang="en-US" sz="2500" b="1" i="0" u="none" strike="noStrike" kern="1200" cap="none" spc="0" normalizeH="0" baseline="0" noProof="0" dirty="0">
                <a:ln>
                  <a:noFill/>
                </a:ln>
                <a:solidFill>
                  <a:srgbClr val="7CBAD1">
                    <a:lumMod val="75000"/>
                  </a:srgbClr>
                </a:solidFill>
                <a:effectLst/>
                <a:uLnTx/>
                <a:uFillTx/>
                <a:latin typeface="Source Sans Pro"/>
                <a:ea typeface="+mj-ea"/>
                <a:cs typeface="+mj-cs"/>
              </a:rPr>
              <a:t>More than reviewing compliance and announcing a decision</a:t>
            </a:r>
            <a:endParaRPr lang="en-US" dirty="0"/>
          </a:p>
          <a:p>
            <a:r>
              <a:rPr lang="en-US" dirty="0"/>
              <a:t>The judge is the voice of authority, the embodiment of the program.</a:t>
            </a:r>
          </a:p>
          <a:p>
            <a:r>
              <a:rPr lang="en-US" dirty="0"/>
              <a:t>How the judge listens, recognizes effort, addresses a setback, explains a response, communicates the program’s values, and expresses confidence in both the court’s decision and in the participants potential is behavior change</a:t>
            </a:r>
          </a:p>
          <a:p>
            <a:pPr marL="342900" indent="-342900">
              <a:buFont typeface="Arial" panose="020B0604020202020204" pitchFamily="34" charset="0"/>
              <a:buChar char="•"/>
            </a:pPr>
            <a:r>
              <a:rPr lang="en-US" dirty="0"/>
              <a:t>Recognize progress</a:t>
            </a:r>
          </a:p>
          <a:p>
            <a:pPr marL="342900" indent="-342900">
              <a:buFont typeface="Arial" panose="020B0604020202020204" pitchFamily="34" charset="0"/>
              <a:buChar char="•"/>
            </a:pPr>
            <a:r>
              <a:rPr lang="en-US" dirty="0"/>
              <a:t>Explain accountability</a:t>
            </a:r>
          </a:p>
          <a:p>
            <a:pPr marL="342900" indent="-342900">
              <a:buFont typeface="Arial" panose="020B0604020202020204" pitchFamily="34" charset="0"/>
              <a:buChar char="•"/>
            </a:pPr>
            <a:r>
              <a:rPr lang="en-US" dirty="0"/>
              <a:t>Problem solve</a:t>
            </a:r>
          </a:p>
          <a:p>
            <a:pPr marL="342900" indent="-342900">
              <a:buFont typeface="Arial" panose="020B0604020202020204" pitchFamily="34" charset="0"/>
              <a:buChar char="•"/>
            </a:pPr>
            <a:r>
              <a:rPr lang="en-US" dirty="0"/>
              <a:t>Build capacity</a:t>
            </a:r>
          </a:p>
          <a:p>
            <a:pPr marL="342900" indent="-342900">
              <a:buFont typeface="Arial" panose="020B0604020202020204" pitchFamily="34" charset="0"/>
              <a:buChar char="•"/>
            </a:pPr>
            <a:r>
              <a:rPr lang="en-US" dirty="0"/>
              <a:t>Next steps</a:t>
            </a:r>
          </a:p>
          <a:p>
            <a:pPr lvl="3">
              <a:defRPr/>
            </a:pPr>
            <a:r>
              <a:rPr kumimoji="0" lang="en-US" sz="2400" b="1" i="0" u="none" strike="noStrike" kern="1200" cap="none" spc="0" normalizeH="0" baseline="0" noProof="0" dirty="0">
                <a:ln>
                  <a:noFill/>
                </a:ln>
                <a:solidFill>
                  <a:srgbClr val="7CBAD1">
                    <a:lumMod val="75000"/>
                  </a:srgbClr>
                </a:solidFill>
                <a:effectLst/>
                <a:uLnTx/>
                <a:uFillTx/>
                <a:latin typeface="Source Sans Pro"/>
                <a:ea typeface="+mn-ea"/>
                <a:cs typeface="+mn-cs"/>
              </a:rPr>
              <a:t>Judge MacKenzie goes on to say, “</a:t>
            </a:r>
            <a:r>
              <a:rPr lang="en-US" b="0" dirty="0"/>
              <a:t>Adopting this new judicial role does not diminish judicial authority. It strengthens it.”</a:t>
            </a:r>
          </a:p>
          <a:p>
            <a:pPr lvl="3">
              <a:defRPr/>
            </a:pPr>
            <a:r>
              <a:rPr lang="en-US" dirty="0">
                <a:solidFill>
                  <a:srgbClr val="7CBAD1">
                    <a:lumMod val="75000"/>
                  </a:srgbClr>
                </a:solidFill>
                <a:latin typeface="Source Sans Pro"/>
              </a:rPr>
              <a:t>How do you see the role of the judge being strengthened by this approach</a:t>
            </a:r>
            <a:r>
              <a:rPr kumimoji="0" lang="en-US" sz="2400" b="1" i="0" u="none" strike="noStrike" kern="1200" cap="none" spc="0" normalizeH="0" baseline="0" noProof="0" dirty="0">
                <a:ln>
                  <a:noFill/>
                </a:ln>
                <a:solidFill>
                  <a:srgbClr val="7CBAD1">
                    <a:lumMod val="75000"/>
                  </a:srgbClr>
                </a:solidFill>
                <a:effectLst/>
                <a:uLnTx/>
                <a:uFillTx/>
                <a:latin typeface="Source Sans Pro"/>
                <a:ea typeface="+mn-ea"/>
                <a:cs typeface="+mn-cs"/>
              </a:rPr>
              <a:t>?</a:t>
            </a:r>
          </a:p>
          <a:p>
            <a:endParaRPr lang="en-US" dirty="0"/>
          </a:p>
        </p:txBody>
      </p:sp>
      <p:sp>
        <p:nvSpPr>
          <p:cNvPr id="11" name="Footer Placeholder 10">
            <a:extLst>
              <a:ext uri="{FF2B5EF4-FFF2-40B4-BE49-F238E27FC236}">
                <a16:creationId xmlns:a16="http://schemas.microsoft.com/office/drawing/2014/main" id="{5818A76C-00C4-45FC-C950-6755C91B87DD}"/>
              </a:ext>
            </a:extLst>
          </p:cNvPr>
          <p:cNvSpPr>
            <a:spLocks noGrp="1"/>
          </p:cNvSpPr>
          <p:nvPr>
            <p:ph type="ftr" sz="quarter" idx="11"/>
          </p:nvPr>
        </p:nvSpPr>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935ECAEF-666F-76B9-002A-7E9DE546DF3A}"/>
              </a:ext>
            </a:extLst>
          </p:cNvPr>
          <p:cNvSpPr>
            <a:spLocks noGrp="1"/>
          </p:cNvSpPr>
          <p:nvPr>
            <p:ph type="sldNum" sz="quarter" idx="12"/>
          </p:nvPr>
        </p:nvSpPr>
        <p:spPr/>
        <p:txBody>
          <a:bodyPr/>
          <a:lstStyle/>
          <a:p>
            <a:fld id="{3F121B19-703E-FA47-A0E4-3C8806D92B9E}" type="slidenum">
              <a:rPr lang="en-US" smtClean="0"/>
              <a:t>9</a:t>
            </a:fld>
            <a:endParaRPr lang="en-US" dirty="0"/>
          </a:p>
        </p:txBody>
      </p:sp>
      <p:sp>
        <p:nvSpPr>
          <p:cNvPr id="5" name="Rectangle 4">
            <a:extLst>
              <a:ext uri="{FF2B5EF4-FFF2-40B4-BE49-F238E27FC236}">
                <a16:creationId xmlns:a16="http://schemas.microsoft.com/office/drawing/2014/main" id="{11BF4EA5-337F-D6F3-64E9-6B2A4A31BB31}"/>
              </a:ext>
            </a:extLst>
          </p:cNvPr>
          <p:cNvSpPr/>
          <p:nvPr/>
        </p:nvSpPr>
        <p:spPr>
          <a:xfrm>
            <a:off x="9105900" y="1009650"/>
            <a:ext cx="2857500" cy="527802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3">
            <a:extLst>
              <a:ext uri="{FF2B5EF4-FFF2-40B4-BE49-F238E27FC236}">
                <a16:creationId xmlns:a16="http://schemas.microsoft.com/office/drawing/2014/main" id="{7DD6D103-AA6A-CE13-270B-5B6F24F53618}"/>
              </a:ext>
            </a:extLst>
          </p:cNvPr>
          <p:cNvSpPr txBox="1">
            <a:spLocks/>
          </p:cNvSpPr>
          <p:nvPr/>
        </p:nvSpPr>
        <p:spPr>
          <a:xfrm>
            <a:off x="9197163" y="1116418"/>
            <a:ext cx="2658139" cy="4914391"/>
          </a:xfrm>
          <a:prstGeom prst="rect">
            <a:avLst/>
          </a:prstGeom>
        </p:spPr>
        <p:txBody>
          <a:bodyPr vert="horz" lIns="91440" tIns="45720" rIns="91440" bIns="45720" rtlCol="0" anchor="ctr">
            <a:normAutofit fontScale="85000" lnSpcReduction="10000"/>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2400" kern="1200">
                <a:solidFill>
                  <a:schemeClr val="tx1"/>
                </a:solidFill>
                <a:latin typeface="+mn-lt"/>
                <a:ea typeface="+mn-ea"/>
                <a:cs typeface="+mn-cs"/>
              </a:defRPr>
            </a:lvl1pPr>
            <a:lvl2pPr marL="230188" indent="-230188"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461963" indent="-231775"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1200"/>
              </a:spcAft>
              <a:buFont typeface="Arial" panose="020B0604020202020204" pitchFamily="34" charset="0"/>
              <a:buNone/>
              <a:defRPr sz="2400" b="1" kern="1200">
                <a:solidFill>
                  <a:schemeClr val="accent1">
                    <a:lumMod val="75000"/>
                  </a:schemeClr>
                </a:solidFill>
                <a:latin typeface="+mn-lt"/>
                <a:ea typeface="+mn-ea"/>
                <a:cs typeface="+mn-cs"/>
              </a:defRPr>
            </a:lvl4pPr>
            <a:lvl5pPr marL="0" indent="0" algn="l" defTabSz="914400" rtl="0" eaLnBrk="1" latinLnBrk="0" hangingPunct="1">
              <a:lnSpc>
                <a:spcPct val="100000"/>
              </a:lnSpc>
              <a:spcBef>
                <a:spcPts val="0"/>
              </a:spcBef>
              <a:spcAft>
                <a:spcPts val="1200"/>
              </a:spcAft>
              <a:buFont typeface="Arial" panose="020B0604020202020204" pitchFamily="34" charset="0"/>
              <a:buNone/>
              <a:defRPr sz="2400" i="1"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0"/>
              </a:spcAft>
            </a:pPr>
            <a:r>
              <a:rPr lang="en-US" sz="2000" dirty="0"/>
              <a:t>“</a:t>
            </a:r>
            <a:r>
              <a:rPr lang="en-US" dirty="0"/>
              <a:t>Accountability remains a cornerstone of justice, but in treatment or problem-solving courts it takes on a restorative rather than punitive tone… The goal is to help participants internalize responsibility and develop the tools for long-term success, not to break them with rigid penalties.”</a:t>
            </a:r>
            <a:endParaRPr lang="en-US" sz="2000" dirty="0"/>
          </a:p>
          <a:p>
            <a:pPr algn="ctr">
              <a:spcAft>
                <a:spcPts val="0"/>
              </a:spcAft>
            </a:pPr>
            <a:endParaRPr lang="en-US" sz="2000" dirty="0">
              <a:cs typeface="Times New Roman" panose="02020603050405020304" pitchFamily="18" charset="0"/>
            </a:endParaRPr>
          </a:p>
          <a:p>
            <a:pPr algn="ctr"/>
            <a:r>
              <a:rPr lang="en-US" sz="2000" dirty="0">
                <a:solidFill>
                  <a:srgbClr val="2B667B"/>
                </a:solidFill>
                <a:cs typeface="Times New Roman" panose="02020603050405020304" pitchFamily="18" charset="0"/>
              </a:rPr>
              <a:t>Judge Brian MacKenzie</a:t>
            </a:r>
          </a:p>
        </p:txBody>
      </p:sp>
    </p:spTree>
    <p:extLst>
      <p:ext uri="{BB962C8B-B14F-4D97-AF65-F5344CB8AC3E}">
        <p14:creationId xmlns:p14="http://schemas.microsoft.com/office/powerpoint/2010/main" val="3394235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13C00-C6A1-62BF-BF20-D63D3C3E86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7E1ABE-1CA7-2845-ECE0-D05380CCCE29}"/>
              </a:ext>
            </a:extLst>
          </p:cNvPr>
          <p:cNvSpPr>
            <a:spLocks noGrp="1"/>
          </p:cNvSpPr>
          <p:nvPr>
            <p:ph type="title"/>
          </p:nvPr>
        </p:nvSpPr>
        <p:spPr>
          <a:xfrm>
            <a:off x="3886512" y="3162300"/>
            <a:ext cx="11959592" cy="533400"/>
          </a:xfrm>
        </p:spPr>
        <p:txBody>
          <a:bodyPr>
            <a:normAutofit/>
          </a:bodyPr>
          <a:lstStyle/>
          <a:p>
            <a:r>
              <a:rPr lang="en-US" dirty="0"/>
              <a:t>PROCESS</a:t>
            </a:r>
          </a:p>
        </p:txBody>
      </p:sp>
      <p:sp>
        <p:nvSpPr>
          <p:cNvPr id="11" name="Footer Placeholder 10">
            <a:extLst>
              <a:ext uri="{FF2B5EF4-FFF2-40B4-BE49-F238E27FC236}">
                <a16:creationId xmlns:a16="http://schemas.microsoft.com/office/drawing/2014/main" id="{DD8346D4-AAFF-D315-AE60-19B38CAE5A51}"/>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C1BB560C-4E05-05B5-72AE-ECA8584E4ABD}"/>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10</a:t>
            </a:fld>
            <a:endParaRPr lang="en-US" dirty="0"/>
          </a:p>
        </p:txBody>
      </p:sp>
    </p:spTree>
    <p:extLst>
      <p:ext uri="{BB962C8B-B14F-4D97-AF65-F5344CB8AC3E}">
        <p14:creationId xmlns:p14="http://schemas.microsoft.com/office/powerpoint/2010/main" val="258660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F6D48-3B9C-F2C1-D57B-F2AD029BA6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A52A40-CE64-DC51-68A2-87CD09A491A0}"/>
              </a:ext>
            </a:extLst>
          </p:cNvPr>
          <p:cNvSpPr>
            <a:spLocks noGrp="1"/>
          </p:cNvSpPr>
          <p:nvPr>
            <p:ph type="title"/>
          </p:nvPr>
        </p:nvSpPr>
        <p:spPr>
          <a:xfrm>
            <a:off x="134644" y="139288"/>
            <a:ext cx="11959592" cy="533400"/>
          </a:xfrm>
        </p:spPr>
        <p:txBody>
          <a:bodyPr>
            <a:normAutofit/>
          </a:bodyPr>
          <a:lstStyle/>
          <a:p>
            <a:r>
              <a:rPr lang="en-US" dirty="0"/>
              <a:t>PREPARATION</a:t>
            </a:r>
          </a:p>
        </p:txBody>
      </p:sp>
      <p:sp>
        <p:nvSpPr>
          <p:cNvPr id="4" name="Content Placeholder 3">
            <a:extLst>
              <a:ext uri="{FF2B5EF4-FFF2-40B4-BE49-F238E27FC236}">
                <a16:creationId xmlns:a16="http://schemas.microsoft.com/office/drawing/2014/main" id="{4B87C3E1-6405-8C44-E52D-9CECCDE492BE}"/>
              </a:ext>
            </a:extLst>
          </p:cNvPr>
          <p:cNvSpPr>
            <a:spLocks noGrp="1"/>
          </p:cNvSpPr>
          <p:nvPr>
            <p:ph idx="1"/>
          </p:nvPr>
        </p:nvSpPr>
        <p:spPr>
          <a:xfrm>
            <a:off x="495893" y="1009650"/>
            <a:ext cx="9751828" cy="5125336"/>
          </a:xfrm>
        </p:spPr>
        <p:txBody>
          <a:bodyPr>
            <a:normAutofit fontScale="70000" lnSpcReduction="20000"/>
          </a:bodyPr>
          <a:lstStyle/>
          <a:p>
            <a:pPr lvl="1"/>
            <a:r>
              <a:rPr lang="en-US" dirty="0"/>
              <a:t>Will I need more time than usual?</a:t>
            </a:r>
          </a:p>
          <a:p>
            <a:pPr lvl="2"/>
            <a:r>
              <a:rPr lang="en-US" dirty="0"/>
              <a:t>Disputed facts</a:t>
            </a:r>
          </a:p>
          <a:p>
            <a:pPr lvl="2"/>
            <a:r>
              <a:rPr lang="en-US" dirty="0"/>
              <a:t>Milestones</a:t>
            </a:r>
          </a:p>
          <a:p>
            <a:pPr lvl="2"/>
            <a:r>
              <a:rPr lang="en-US" dirty="0"/>
              <a:t>Setbacks</a:t>
            </a:r>
          </a:p>
          <a:p>
            <a:pPr lvl="2"/>
            <a:r>
              <a:rPr lang="en-US" dirty="0"/>
              <a:t>Barriers</a:t>
            </a:r>
          </a:p>
          <a:p>
            <a:pPr lvl="2"/>
            <a:r>
              <a:rPr lang="en-US" dirty="0"/>
              <a:t>Risk level</a:t>
            </a:r>
          </a:p>
          <a:p>
            <a:pPr lvl="1"/>
            <a:r>
              <a:rPr lang="en-US" dirty="0"/>
              <a:t>What do I genuinely need to know before I can make a decision? </a:t>
            </a:r>
          </a:p>
          <a:p>
            <a:pPr lvl="1"/>
            <a:r>
              <a:rPr lang="en-US" dirty="0"/>
              <a:t>What information should be discussed privately or through counsel? </a:t>
            </a:r>
          </a:p>
          <a:p>
            <a:pPr marL="0" lvl="1" indent="0">
              <a:buNone/>
            </a:pPr>
            <a:r>
              <a:rPr lang="en-US" dirty="0"/>
              <a:t>-----------------------------------------------------------------------------------------------------------------------------</a:t>
            </a:r>
          </a:p>
          <a:p>
            <a:pPr lvl="1"/>
            <a:r>
              <a:rPr lang="en-US" dirty="0"/>
              <a:t>What is the </a:t>
            </a:r>
            <a:r>
              <a:rPr lang="en-US" b="1" i="1" dirty="0"/>
              <a:t>one main purpose</a:t>
            </a:r>
            <a:r>
              <a:rPr lang="en-US" dirty="0"/>
              <a:t> of this conversation?</a:t>
            </a:r>
          </a:p>
          <a:p>
            <a:pPr lvl="1"/>
            <a:r>
              <a:rPr lang="en-US" dirty="0"/>
              <a:t>What behavior should I </a:t>
            </a:r>
            <a:r>
              <a:rPr lang="en-US" b="1" i="1" dirty="0"/>
              <a:t>specifically</a:t>
            </a:r>
            <a:r>
              <a:rPr lang="en-US" dirty="0"/>
              <a:t> name? What should I specifically praise?</a:t>
            </a:r>
          </a:p>
          <a:p>
            <a:pPr lvl="1"/>
            <a:r>
              <a:rPr lang="en-US" dirty="0"/>
              <a:t>What opening will show the participant that the judge is paying attention to </a:t>
            </a:r>
            <a:r>
              <a:rPr lang="en-US" i="1" dirty="0"/>
              <a:t>them, </a:t>
            </a:r>
            <a:r>
              <a:rPr lang="en-US" dirty="0"/>
              <a:t>not just their file?</a:t>
            </a:r>
          </a:p>
          <a:p>
            <a:pPr lvl="1"/>
            <a:r>
              <a:rPr lang="en-US" dirty="0"/>
              <a:t>What questions does the participant genuinely need to answer?</a:t>
            </a:r>
          </a:p>
          <a:p>
            <a:pPr lvl="1"/>
            <a:r>
              <a:rPr lang="en-US" dirty="0"/>
              <a:t>What message do I want the participant to leave with?</a:t>
            </a:r>
          </a:p>
        </p:txBody>
      </p:sp>
      <p:sp>
        <p:nvSpPr>
          <p:cNvPr id="11" name="Footer Placeholder 10">
            <a:extLst>
              <a:ext uri="{FF2B5EF4-FFF2-40B4-BE49-F238E27FC236}">
                <a16:creationId xmlns:a16="http://schemas.microsoft.com/office/drawing/2014/main" id="{00BBFB9F-A64B-D75B-5CAD-C3DFFFE084C7}"/>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22DDC5FE-07B6-2E41-F514-6DCD2B355132}"/>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11</a:t>
            </a:fld>
            <a:endParaRPr lang="en-US" dirty="0"/>
          </a:p>
        </p:txBody>
      </p:sp>
    </p:spTree>
    <p:extLst>
      <p:ext uri="{BB962C8B-B14F-4D97-AF65-F5344CB8AC3E}">
        <p14:creationId xmlns:p14="http://schemas.microsoft.com/office/powerpoint/2010/main" val="3091399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447AC-D610-9644-28BE-329063A265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AB8345-A845-30F5-CCCF-8838B4BD10C8}"/>
              </a:ext>
            </a:extLst>
          </p:cNvPr>
          <p:cNvSpPr>
            <a:spLocks noGrp="1"/>
          </p:cNvSpPr>
          <p:nvPr>
            <p:ph type="title"/>
          </p:nvPr>
        </p:nvSpPr>
        <p:spPr>
          <a:xfrm>
            <a:off x="134644" y="139288"/>
            <a:ext cx="11959592" cy="533400"/>
          </a:xfrm>
        </p:spPr>
        <p:txBody>
          <a:bodyPr>
            <a:normAutofit/>
          </a:bodyPr>
          <a:lstStyle/>
          <a:p>
            <a:r>
              <a:rPr lang="en-US" dirty="0"/>
              <a:t>GREETING</a:t>
            </a:r>
          </a:p>
        </p:txBody>
      </p:sp>
      <p:sp>
        <p:nvSpPr>
          <p:cNvPr id="4" name="Content Placeholder 3">
            <a:extLst>
              <a:ext uri="{FF2B5EF4-FFF2-40B4-BE49-F238E27FC236}">
                <a16:creationId xmlns:a16="http://schemas.microsoft.com/office/drawing/2014/main" id="{07FCD32B-0EAB-D14A-CE05-4593F241EF15}"/>
              </a:ext>
            </a:extLst>
          </p:cNvPr>
          <p:cNvSpPr>
            <a:spLocks noGrp="1"/>
          </p:cNvSpPr>
          <p:nvPr>
            <p:ph idx="1"/>
          </p:nvPr>
        </p:nvSpPr>
        <p:spPr>
          <a:xfrm>
            <a:off x="495893" y="1009650"/>
            <a:ext cx="8431291" cy="5125336"/>
          </a:xfrm>
        </p:spPr>
        <p:txBody>
          <a:bodyPr>
            <a:normAutofit lnSpcReduction="10000"/>
          </a:bodyPr>
          <a:lstStyle/>
          <a:p>
            <a:pPr lvl="1"/>
            <a:r>
              <a:rPr lang="en-US" dirty="0"/>
              <a:t>Use the participant’s name</a:t>
            </a:r>
          </a:p>
          <a:p>
            <a:pPr lvl="1"/>
            <a:r>
              <a:rPr lang="en-US" dirty="0"/>
              <a:t>Genuine human acknowledgment</a:t>
            </a:r>
          </a:p>
          <a:p>
            <a:pPr lvl="2"/>
            <a:r>
              <a:rPr lang="en-US" dirty="0"/>
              <a:t>Brief eye contact</a:t>
            </a:r>
          </a:p>
          <a:p>
            <a:pPr lvl="2"/>
            <a:r>
              <a:rPr lang="en-US" dirty="0"/>
              <a:t>Thank them for attending</a:t>
            </a:r>
          </a:p>
          <a:p>
            <a:pPr lvl="2"/>
            <a:r>
              <a:rPr lang="en-US" dirty="0"/>
              <a:t>Acknowledge them as an individual</a:t>
            </a:r>
          </a:p>
          <a:p>
            <a:pPr lvl="2"/>
            <a:r>
              <a:rPr lang="en-US" dirty="0"/>
              <a:t>Show, “I’m here with you for this and I care about you as an individual.”</a:t>
            </a:r>
          </a:p>
          <a:p>
            <a:pPr lvl="2"/>
            <a:endParaRPr lang="en-US" sz="800" dirty="0"/>
          </a:p>
          <a:p>
            <a:pPr marL="230188" lvl="2" indent="0">
              <a:buNone/>
            </a:pPr>
            <a:r>
              <a:rPr lang="en-US" dirty="0"/>
              <a:t>“Good morning, Jason. Thank you for coming on time. I know you had to wait a long time for your case to be called, and I want to show respect by acknowledging your time and your patience…”</a:t>
            </a:r>
          </a:p>
        </p:txBody>
      </p:sp>
      <p:sp>
        <p:nvSpPr>
          <p:cNvPr id="11" name="Footer Placeholder 10">
            <a:extLst>
              <a:ext uri="{FF2B5EF4-FFF2-40B4-BE49-F238E27FC236}">
                <a16:creationId xmlns:a16="http://schemas.microsoft.com/office/drawing/2014/main" id="{E484684D-4742-058E-80E4-5509D3509644}"/>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B1E19122-5F19-EF8F-9FC4-CB836EB3F3DA}"/>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12</a:t>
            </a:fld>
            <a:endParaRPr lang="en-US" dirty="0"/>
          </a:p>
        </p:txBody>
      </p:sp>
      <p:sp>
        <p:nvSpPr>
          <p:cNvPr id="3" name="TextBox 2">
            <a:extLst>
              <a:ext uri="{FF2B5EF4-FFF2-40B4-BE49-F238E27FC236}">
                <a16:creationId xmlns:a16="http://schemas.microsoft.com/office/drawing/2014/main" id="{4A076BAA-FB98-6849-E960-A5D7912A0423}"/>
              </a:ext>
            </a:extLst>
          </p:cNvPr>
          <p:cNvSpPr txBox="1"/>
          <p:nvPr/>
        </p:nvSpPr>
        <p:spPr>
          <a:xfrm>
            <a:off x="2587559" y="5808814"/>
            <a:ext cx="11750707" cy="369332"/>
          </a:xfrm>
          <a:prstGeom prst="rect">
            <a:avLst/>
          </a:prstGeom>
          <a:noFill/>
        </p:spPr>
        <p:txBody>
          <a:bodyPr wrap="square" rtlCol="0">
            <a:spAutoFit/>
          </a:bodyPr>
          <a:lstStyle/>
          <a:p>
            <a:r>
              <a:rPr lang="en-US" dirty="0">
                <a:solidFill>
                  <a:srgbClr val="4198B9"/>
                </a:solidFill>
              </a:rPr>
              <a:t>Warmth, attention, and respect remain the same no matter what. Good or bad.</a:t>
            </a:r>
          </a:p>
        </p:txBody>
      </p:sp>
      <p:sp>
        <p:nvSpPr>
          <p:cNvPr id="6" name="Rectangle 5">
            <a:extLst>
              <a:ext uri="{FF2B5EF4-FFF2-40B4-BE49-F238E27FC236}">
                <a16:creationId xmlns:a16="http://schemas.microsoft.com/office/drawing/2014/main" id="{E30F1942-68D2-F973-B176-7A3E8C90B2B1}"/>
              </a:ext>
            </a:extLst>
          </p:cNvPr>
          <p:cNvSpPr/>
          <p:nvPr/>
        </p:nvSpPr>
        <p:spPr>
          <a:xfrm>
            <a:off x="9105900" y="1009650"/>
            <a:ext cx="2857500" cy="463623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3">
            <a:extLst>
              <a:ext uri="{FF2B5EF4-FFF2-40B4-BE49-F238E27FC236}">
                <a16:creationId xmlns:a16="http://schemas.microsoft.com/office/drawing/2014/main" id="{6ABCB365-97E6-8906-564A-20A4EBD44C48}"/>
              </a:ext>
            </a:extLst>
          </p:cNvPr>
          <p:cNvSpPr txBox="1">
            <a:spLocks/>
          </p:cNvSpPr>
          <p:nvPr/>
        </p:nvSpPr>
        <p:spPr>
          <a:xfrm>
            <a:off x="9197163" y="1116419"/>
            <a:ext cx="2658139" cy="4316818"/>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2400" kern="1200">
                <a:solidFill>
                  <a:schemeClr val="tx1"/>
                </a:solidFill>
                <a:latin typeface="+mn-lt"/>
                <a:ea typeface="+mn-ea"/>
                <a:cs typeface="+mn-cs"/>
              </a:defRPr>
            </a:lvl1pPr>
            <a:lvl2pPr marL="230188" indent="-230188"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461963" indent="-231775"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1200"/>
              </a:spcAft>
              <a:buFont typeface="Arial" panose="020B0604020202020204" pitchFamily="34" charset="0"/>
              <a:buNone/>
              <a:defRPr sz="2400" b="1" kern="1200">
                <a:solidFill>
                  <a:schemeClr val="accent1">
                    <a:lumMod val="75000"/>
                  </a:schemeClr>
                </a:solidFill>
                <a:latin typeface="+mn-lt"/>
                <a:ea typeface="+mn-ea"/>
                <a:cs typeface="+mn-cs"/>
              </a:defRPr>
            </a:lvl4pPr>
            <a:lvl5pPr marL="0" indent="0" algn="l" defTabSz="914400" rtl="0" eaLnBrk="1" latinLnBrk="0" hangingPunct="1">
              <a:lnSpc>
                <a:spcPct val="100000"/>
              </a:lnSpc>
              <a:spcBef>
                <a:spcPts val="0"/>
              </a:spcBef>
              <a:spcAft>
                <a:spcPts val="1200"/>
              </a:spcAft>
              <a:buFont typeface="Arial" panose="020B0604020202020204" pitchFamily="34" charset="0"/>
              <a:buNone/>
              <a:defRPr sz="2400" i="1"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0"/>
              </a:spcAft>
            </a:pPr>
            <a:r>
              <a:rPr lang="en-US" dirty="0"/>
              <a:t>“Kindness is the language which the deaf can hear and the blind can see.” </a:t>
            </a:r>
          </a:p>
          <a:p>
            <a:pPr algn="ctr">
              <a:spcAft>
                <a:spcPts val="0"/>
              </a:spcAft>
            </a:pPr>
            <a:endParaRPr lang="en-US" sz="2000" dirty="0">
              <a:cs typeface="Times New Roman" panose="02020603050405020304" pitchFamily="18" charset="0"/>
            </a:endParaRPr>
          </a:p>
          <a:p>
            <a:pPr algn="ctr"/>
            <a:r>
              <a:rPr lang="en-US" sz="2000" dirty="0">
                <a:solidFill>
                  <a:srgbClr val="2B667B"/>
                </a:solidFill>
                <a:cs typeface="Times New Roman" panose="02020603050405020304" pitchFamily="18" charset="0"/>
              </a:rPr>
              <a:t>Mark Twain</a:t>
            </a:r>
          </a:p>
        </p:txBody>
      </p:sp>
    </p:spTree>
    <p:extLst>
      <p:ext uri="{BB962C8B-B14F-4D97-AF65-F5344CB8AC3E}">
        <p14:creationId xmlns:p14="http://schemas.microsoft.com/office/powerpoint/2010/main" val="429929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D3135-BE06-FC16-4A63-137AC63DEE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0E3260-CB76-E9A1-BCC1-6AAD067FC2A9}"/>
              </a:ext>
            </a:extLst>
          </p:cNvPr>
          <p:cNvSpPr>
            <a:spLocks noGrp="1"/>
          </p:cNvSpPr>
          <p:nvPr>
            <p:ph type="title"/>
          </p:nvPr>
        </p:nvSpPr>
        <p:spPr>
          <a:xfrm>
            <a:off x="134644" y="139288"/>
            <a:ext cx="11959592" cy="533400"/>
          </a:xfrm>
        </p:spPr>
        <p:txBody>
          <a:bodyPr>
            <a:normAutofit/>
          </a:bodyPr>
          <a:lstStyle/>
          <a:p>
            <a:r>
              <a:rPr lang="en-US" dirty="0"/>
              <a:t>CONVERSATION ARC</a:t>
            </a:r>
          </a:p>
        </p:txBody>
      </p:sp>
      <p:sp>
        <p:nvSpPr>
          <p:cNvPr id="11" name="Footer Placeholder 10">
            <a:extLst>
              <a:ext uri="{FF2B5EF4-FFF2-40B4-BE49-F238E27FC236}">
                <a16:creationId xmlns:a16="http://schemas.microsoft.com/office/drawing/2014/main" id="{DBBDD04D-6764-CB4D-0EB8-D1F97173D4A9}"/>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C18031AF-F675-1DC8-1E73-E4A2204A3208}"/>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13</a:t>
            </a:fld>
            <a:endParaRPr lang="en-US" dirty="0"/>
          </a:p>
        </p:txBody>
      </p:sp>
      <p:graphicFrame>
        <p:nvGraphicFramePr>
          <p:cNvPr id="6" name="Diagram 5">
            <a:extLst>
              <a:ext uri="{FF2B5EF4-FFF2-40B4-BE49-F238E27FC236}">
                <a16:creationId xmlns:a16="http://schemas.microsoft.com/office/drawing/2014/main" id="{4EB93164-3884-AF50-01CF-723394E150FA}"/>
              </a:ext>
            </a:extLst>
          </p:cNvPr>
          <p:cNvGraphicFramePr/>
          <p:nvPr>
            <p:extLst>
              <p:ext uri="{D42A27DB-BD31-4B8C-83A1-F6EECF244321}">
                <p14:modId xmlns:p14="http://schemas.microsoft.com/office/powerpoint/2010/main" val="1262654576"/>
              </p:ext>
            </p:extLst>
          </p:nvPr>
        </p:nvGraphicFramePr>
        <p:xfrm>
          <a:off x="2430019" y="73852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8001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56F09-98DE-3A2A-0D62-F3BEE13A81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51677D-14DA-1675-E041-D378DBE5376C}"/>
              </a:ext>
            </a:extLst>
          </p:cNvPr>
          <p:cNvSpPr>
            <a:spLocks noGrp="1"/>
          </p:cNvSpPr>
          <p:nvPr>
            <p:ph type="title"/>
          </p:nvPr>
        </p:nvSpPr>
        <p:spPr>
          <a:xfrm>
            <a:off x="134644" y="139288"/>
            <a:ext cx="11959592" cy="533400"/>
          </a:xfrm>
        </p:spPr>
        <p:txBody>
          <a:bodyPr>
            <a:normAutofit/>
          </a:bodyPr>
          <a:lstStyle/>
          <a:p>
            <a:r>
              <a:rPr lang="en-US" dirty="0"/>
              <a:t>TEMPLATE: FOCUS, UNDERSTAND, ADDRESS, CONNECT, PLAN</a:t>
            </a:r>
          </a:p>
        </p:txBody>
      </p:sp>
      <p:sp>
        <p:nvSpPr>
          <p:cNvPr id="11" name="Footer Placeholder 10">
            <a:extLst>
              <a:ext uri="{FF2B5EF4-FFF2-40B4-BE49-F238E27FC236}">
                <a16:creationId xmlns:a16="http://schemas.microsoft.com/office/drawing/2014/main" id="{64A073D5-BB51-38F8-0670-E49019A755F9}"/>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33BD30CE-3900-7261-70CC-64502D79C8FF}"/>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14</a:t>
            </a:fld>
            <a:endParaRPr lang="en-US" dirty="0"/>
          </a:p>
        </p:txBody>
      </p:sp>
      <p:graphicFrame>
        <p:nvGraphicFramePr>
          <p:cNvPr id="6" name="Content Placeholder 5">
            <a:extLst>
              <a:ext uri="{FF2B5EF4-FFF2-40B4-BE49-F238E27FC236}">
                <a16:creationId xmlns:a16="http://schemas.microsoft.com/office/drawing/2014/main" id="{EE33C030-CA94-A44A-0124-94D6579553BC}"/>
              </a:ext>
            </a:extLst>
          </p:cNvPr>
          <p:cNvGraphicFramePr>
            <a:graphicFrameLocks noGrp="1"/>
          </p:cNvGraphicFramePr>
          <p:nvPr>
            <p:ph idx="1"/>
            <p:extLst>
              <p:ext uri="{D42A27DB-BD31-4B8C-83A1-F6EECF244321}">
                <p14:modId xmlns:p14="http://schemas.microsoft.com/office/powerpoint/2010/main" val="90291750"/>
              </p:ext>
            </p:extLst>
          </p:nvPr>
        </p:nvGraphicFramePr>
        <p:xfrm>
          <a:off x="202592" y="782539"/>
          <a:ext cx="11823696" cy="5335458"/>
        </p:xfrm>
        <a:graphic>
          <a:graphicData uri="http://schemas.openxmlformats.org/drawingml/2006/table">
            <a:tbl>
              <a:tblPr firstRow="1" bandRow="1">
                <a:tableStyleId>{5C22544A-7EE6-4342-B048-85BDC9FD1C3A}</a:tableStyleId>
              </a:tblPr>
              <a:tblGrid>
                <a:gridCol w="1604259">
                  <a:extLst>
                    <a:ext uri="{9D8B030D-6E8A-4147-A177-3AD203B41FA5}">
                      <a16:colId xmlns:a16="http://schemas.microsoft.com/office/drawing/2014/main" val="3891391806"/>
                    </a:ext>
                  </a:extLst>
                </a:gridCol>
                <a:gridCol w="2149311">
                  <a:extLst>
                    <a:ext uri="{9D8B030D-6E8A-4147-A177-3AD203B41FA5}">
                      <a16:colId xmlns:a16="http://schemas.microsoft.com/office/drawing/2014/main" val="3378958205"/>
                    </a:ext>
                  </a:extLst>
                </a:gridCol>
                <a:gridCol w="2793430">
                  <a:extLst>
                    <a:ext uri="{9D8B030D-6E8A-4147-A177-3AD203B41FA5}">
                      <a16:colId xmlns:a16="http://schemas.microsoft.com/office/drawing/2014/main" val="522842061"/>
                    </a:ext>
                  </a:extLst>
                </a:gridCol>
                <a:gridCol w="5276696">
                  <a:extLst>
                    <a:ext uri="{9D8B030D-6E8A-4147-A177-3AD203B41FA5}">
                      <a16:colId xmlns:a16="http://schemas.microsoft.com/office/drawing/2014/main" val="1320032394"/>
                    </a:ext>
                  </a:extLst>
                </a:gridCol>
              </a:tblGrid>
              <a:tr h="343162">
                <a:tc>
                  <a:txBody>
                    <a:bodyPr/>
                    <a:lstStyle/>
                    <a:p>
                      <a:endParaRPr lang="en-US" sz="1600" dirty="0"/>
                    </a:p>
                  </a:txBody>
                  <a:tcPr/>
                </a:tc>
                <a:tc>
                  <a:txBody>
                    <a:bodyPr/>
                    <a:lstStyle/>
                    <a:p>
                      <a:r>
                        <a:rPr lang="en-US" sz="1600" dirty="0"/>
                        <a:t>PURPOSE</a:t>
                      </a:r>
                    </a:p>
                  </a:txBody>
                  <a:tcPr/>
                </a:tc>
                <a:tc>
                  <a:txBody>
                    <a:bodyPr/>
                    <a:lstStyle/>
                    <a:p>
                      <a:r>
                        <a:rPr lang="en-US" sz="1600" dirty="0"/>
                        <a:t>TARGET</a:t>
                      </a:r>
                    </a:p>
                  </a:txBody>
                  <a:tcPr/>
                </a:tc>
                <a:tc>
                  <a:txBody>
                    <a:bodyPr/>
                    <a:lstStyle/>
                    <a:p>
                      <a:r>
                        <a:rPr lang="en-US" sz="1600" dirty="0"/>
                        <a:t>IN PRACTICE</a:t>
                      </a:r>
                    </a:p>
                  </a:txBody>
                  <a:tcPr/>
                </a:tc>
                <a:extLst>
                  <a:ext uri="{0D108BD9-81ED-4DB2-BD59-A6C34878D82A}">
                    <a16:rowId xmlns:a16="http://schemas.microsoft.com/office/drawing/2014/main" val="75157158"/>
                  </a:ext>
                </a:extLst>
              </a:tr>
              <a:tr h="846152">
                <a:tc>
                  <a:txBody>
                    <a:bodyPr/>
                    <a:lstStyle/>
                    <a:p>
                      <a:r>
                        <a:rPr lang="en-US" sz="1600" dirty="0"/>
                        <a:t>FOCUS</a:t>
                      </a:r>
                    </a:p>
                  </a:txBody>
                  <a:tcPr/>
                </a:tc>
                <a:tc>
                  <a:txBody>
                    <a:bodyPr/>
                    <a:lstStyle/>
                    <a:p>
                      <a:r>
                        <a:rPr lang="en-US" sz="1600" dirty="0"/>
                        <a:t>Orient the conversation</a:t>
                      </a:r>
                    </a:p>
                  </a:txBody>
                  <a:tcPr/>
                </a:tc>
                <a:tc>
                  <a:txBody>
                    <a:bodyPr/>
                    <a:lstStyle/>
                    <a:p>
                      <a:r>
                        <a:rPr lang="en-US" sz="1600" dirty="0"/>
                        <a:t>What is the purpose?</a:t>
                      </a:r>
                    </a:p>
                  </a:txBody>
                  <a:tcPr/>
                </a:tc>
                <a:tc>
                  <a:txBody>
                    <a:bodyPr/>
                    <a:lstStyle/>
                    <a:p>
                      <a:r>
                        <a:rPr lang="en-US" sz="1600" dirty="0"/>
                        <a:t>Recognize the client and progress</a:t>
                      </a:r>
                    </a:p>
                    <a:p>
                      <a:r>
                        <a:rPr lang="en-US" sz="1600" dirty="0"/>
                        <a:t>Specifically name the behavior being addressed</a:t>
                      </a:r>
                    </a:p>
                    <a:p>
                      <a:r>
                        <a:rPr lang="en-US" sz="1600" dirty="0"/>
                        <a:t>Stay neutral and non-judgmental</a:t>
                      </a:r>
                    </a:p>
                  </a:txBody>
                  <a:tcPr/>
                </a:tc>
                <a:extLst>
                  <a:ext uri="{0D108BD9-81ED-4DB2-BD59-A6C34878D82A}">
                    <a16:rowId xmlns:a16="http://schemas.microsoft.com/office/drawing/2014/main" val="2445526823"/>
                  </a:ext>
                </a:extLst>
              </a:tr>
              <a:tr h="1353843">
                <a:tc>
                  <a:txBody>
                    <a:bodyPr/>
                    <a:lstStyle/>
                    <a:p>
                      <a:r>
                        <a:rPr lang="en-US" sz="1600" dirty="0"/>
                        <a:t>UNDERSTAND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Allow participant to be heard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Identify the main issue</a:t>
                      </a:r>
                    </a:p>
                  </a:txBody>
                  <a:tcPr/>
                </a:tc>
                <a:tc>
                  <a:txBody>
                    <a:bodyPr/>
                    <a:lstStyle/>
                    <a:p>
                      <a:r>
                        <a:rPr lang="en-US" sz="1600" dirty="0"/>
                        <a:t>What do I need to understand?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Open-ended questions (to understand not interrogate)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Reflect or summarize participant statements</a:t>
                      </a:r>
                    </a:p>
                    <a:p>
                      <a:r>
                        <a:rPr lang="en-US" sz="1600" dirty="0"/>
                        <a:t>Narrow the story to what matters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Listen for the core issue</a:t>
                      </a:r>
                    </a:p>
                    <a:p>
                      <a:r>
                        <a:rPr lang="en-US" sz="1600" dirty="0"/>
                        <a:t>Understand what is behind the behavior</a:t>
                      </a:r>
                    </a:p>
                  </a:txBody>
                  <a:tcPr/>
                </a:tc>
                <a:extLst>
                  <a:ext uri="{0D108BD9-81ED-4DB2-BD59-A6C34878D82A}">
                    <a16:rowId xmlns:a16="http://schemas.microsoft.com/office/drawing/2014/main" val="4210876513"/>
                  </a:ext>
                </a:extLst>
              </a:tr>
              <a:tr h="1353843">
                <a:tc>
                  <a:txBody>
                    <a:bodyPr/>
                    <a:lstStyle/>
                    <a:p>
                      <a:r>
                        <a:rPr lang="en-US" sz="1600" dirty="0"/>
                        <a:t>ADDRESS</a:t>
                      </a:r>
                    </a:p>
                  </a:txBody>
                  <a:tcPr/>
                </a:tc>
                <a:tc>
                  <a:txBody>
                    <a:bodyPr/>
                    <a:lstStyle/>
                    <a:p>
                      <a:r>
                        <a:rPr lang="en-US" sz="1600" dirty="0"/>
                        <a:t>Reinforce or correct behavior</a:t>
                      </a:r>
                    </a:p>
                  </a:txBody>
                  <a:tcPr/>
                </a:tc>
                <a:tc>
                  <a:txBody>
                    <a:bodyPr/>
                    <a:lstStyle/>
                    <a:p>
                      <a:r>
                        <a:rPr lang="en-US" sz="1600" dirty="0"/>
                        <a:t>What needs to be reinforced?</a:t>
                      </a:r>
                    </a:p>
                    <a:p>
                      <a:endParaRPr lang="en-US" sz="1600" dirty="0"/>
                    </a:p>
                    <a:p>
                      <a:r>
                        <a:rPr lang="en-US" sz="1600" dirty="0"/>
                        <a:t>What do they need to hear from me?</a:t>
                      </a:r>
                    </a:p>
                  </a:txBody>
                  <a:tcPr/>
                </a:tc>
                <a:tc>
                  <a:txBody>
                    <a:bodyPr/>
                    <a:lstStyle/>
                    <a:p>
                      <a:r>
                        <a:rPr lang="en-US" sz="1600" dirty="0"/>
                        <a:t>Name the behavior</a:t>
                      </a:r>
                    </a:p>
                    <a:p>
                      <a:r>
                        <a:rPr lang="en-US" sz="1600" dirty="0"/>
                        <a:t>Respond clearly and concisely </a:t>
                      </a:r>
                    </a:p>
                    <a:p>
                      <a:r>
                        <a:rPr lang="en-US" sz="1600" dirty="0"/>
                        <a:t>Explain your response</a:t>
                      </a:r>
                    </a:p>
                  </a:txBody>
                  <a:tcPr/>
                </a:tc>
                <a:extLst>
                  <a:ext uri="{0D108BD9-81ED-4DB2-BD59-A6C34878D82A}">
                    <a16:rowId xmlns:a16="http://schemas.microsoft.com/office/drawing/2014/main" val="1162234498"/>
                  </a:ext>
                </a:extLst>
              </a:tr>
              <a:tr h="592306">
                <a:tc>
                  <a:txBody>
                    <a:bodyPr/>
                    <a:lstStyle/>
                    <a:p>
                      <a:r>
                        <a:rPr lang="en-US" sz="1600" dirty="0"/>
                        <a:t>LINK</a:t>
                      </a:r>
                    </a:p>
                  </a:txBody>
                  <a:tcPr/>
                </a:tc>
                <a:tc>
                  <a:txBody>
                    <a:bodyPr/>
                    <a:lstStyle/>
                    <a:p>
                      <a:r>
                        <a:rPr lang="en-US" sz="1600" dirty="0"/>
                        <a:t>Link behavior to change and goals</a:t>
                      </a:r>
                    </a:p>
                  </a:txBody>
                  <a:tcPr/>
                </a:tc>
                <a:tc>
                  <a:txBody>
                    <a:bodyPr/>
                    <a:lstStyle/>
                    <a:p>
                      <a:r>
                        <a:rPr lang="en-US" sz="1600" dirty="0"/>
                        <a:t>Why does this matter?</a:t>
                      </a:r>
                    </a:p>
                  </a:txBody>
                  <a:tcPr/>
                </a:tc>
                <a:tc>
                  <a:txBody>
                    <a:bodyPr/>
                    <a:lstStyle/>
                    <a:p>
                      <a:r>
                        <a:rPr lang="en-US" sz="1600" dirty="0"/>
                        <a:t>Link the behavior to goals, recovery, and independence.</a:t>
                      </a:r>
                    </a:p>
                  </a:txBody>
                  <a:tcPr/>
                </a:tc>
                <a:extLst>
                  <a:ext uri="{0D108BD9-81ED-4DB2-BD59-A6C34878D82A}">
                    <a16:rowId xmlns:a16="http://schemas.microsoft.com/office/drawing/2014/main" val="3397130065"/>
                  </a:ext>
                </a:extLst>
              </a:tr>
              <a:tr h="846152">
                <a:tc>
                  <a:txBody>
                    <a:bodyPr/>
                    <a:lstStyle/>
                    <a:p>
                      <a:r>
                        <a:rPr lang="en-US" sz="1600" dirty="0"/>
                        <a:t>PLAN</a:t>
                      </a:r>
                    </a:p>
                  </a:txBody>
                  <a:tcPr/>
                </a:tc>
                <a:tc>
                  <a:txBody>
                    <a:bodyPr/>
                    <a:lstStyle/>
                    <a:p>
                      <a:r>
                        <a:rPr lang="en-US" sz="1600" dirty="0"/>
                        <a:t>Clarify future expectations</a:t>
                      </a:r>
                    </a:p>
                  </a:txBody>
                  <a:tcPr/>
                </a:tc>
                <a:tc>
                  <a:txBody>
                    <a:bodyPr/>
                    <a:lstStyle/>
                    <a:p>
                      <a:r>
                        <a:rPr lang="en-US" sz="1600" dirty="0"/>
                        <a:t>What is the next step?</a:t>
                      </a:r>
                    </a:p>
                  </a:txBody>
                  <a:tcPr/>
                </a:tc>
                <a:tc>
                  <a:txBody>
                    <a:bodyPr/>
                    <a:lstStyle/>
                    <a:p>
                      <a:r>
                        <a:rPr lang="en-US" sz="1600" dirty="0"/>
                        <a:t>State expectation</a:t>
                      </a:r>
                    </a:p>
                    <a:p>
                      <a:r>
                        <a:rPr lang="en-US" sz="1600" dirty="0"/>
                        <a:t>Check understanding</a:t>
                      </a:r>
                    </a:p>
                    <a:p>
                      <a:r>
                        <a:rPr lang="en-US" sz="1600" dirty="0"/>
                        <a:t>Express confidence or hope</a:t>
                      </a:r>
                    </a:p>
                  </a:txBody>
                  <a:tcPr/>
                </a:tc>
                <a:extLst>
                  <a:ext uri="{0D108BD9-81ED-4DB2-BD59-A6C34878D82A}">
                    <a16:rowId xmlns:a16="http://schemas.microsoft.com/office/drawing/2014/main" val="2052815088"/>
                  </a:ext>
                </a:extLst>
              </a:tr>
            </a:tbl>
          </a:graphicData>
        </a:graphic>
      </p:graphicFrame>
    </p:spTree>
    <p:extLst>
      <p:ext uri="{BB962C8B-B14F-4D97-AF65-F5344CB8AC3E}">
        <p14:creationId xmlns:p14="http://schemas.microsoft.com/office/powerpoint/2010/main" val="2786250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7337B-785B-7B84-B4D5-148E75BDD6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B0AB91-DD89-6332-A852-A1F9F679065B}"/>
              </a:ext>
            </a:extLst>
          </p:cNvPr>
          <p:cNvSpPr>
            <a:spLocks noGrp="1"/>
          </p:cNvSpPr>
          <p:nvPr>
            <p:ph type="title"/>
          </p:nvPr>
        </p:nvSpPr>
        <p:spPr>
          <a:xfrm>
            <a:off x="134644" y="139288"/>
            <a:ext cx="11959592" cy="533400"/>
          </a:xfrm>
        </p:spPr>
        <p:txBody>
          <a:bodyPr>
            <a:normAutofit/>
          </a:bodyPr>
          <a:lstStyle/>
          <a:p>
            <a:r>
              <a:rPr lang="en-US" dirty="0"/>
              <a:t>RESPONDING WITH FOCUS-UNDERSTAND-ADDRESS-CONNECT-PLAN </a:t>
            </a:r>
          </a:p>
        </p:txBody>
      </p:sp>
      <p:sp>
        <p:nvSpPr>
          <p:cNvPr id="11" name="Footer Placeholder 10">
            <a:extLst>
              <a:ext uri="{FF2B5EF4-FFF2-40B4-BE49-F238E27FC236}">
                <a16:creationId xmlns:a16="http://schemas.microsoft.com/office/drawing/2014/main" id="{36733370-EB82-DB8E-48E1-C6EDE56B4ABE}"/>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21F517C5-0CE2-6EFF-1857-581D3D5BDCF3}"/>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15</a:t>
            </a:fld>
            <a:endParaRPr lang="en-US" dirty="0"/>
          </a:p>
        </p:txBody>
      </p:sp>
      <p:graphicFrame>
        <p:nvGraphicFramePr>
          <p:cNvPr id="6" name="Content Placeholder 5">
            <a:extLst>
              <a:ext uri="{FF2B5EF4-FFF2-40B4-BE49-F238E27FC236}">
                <a16:creationId xmlns:a16="http://schemas.microsoft.com/office/drawing/2014/main" id="{A7BF4D60-8504-FA8D-5C36-E1DEA4F1F709}"/>
              </a:ext>
            </a:extLst>
          </p:cNvPr>
          <p:cNvGraphicFramePr>
            <a:graphicFrameLocks noGrp="1"/>
          </p:cNvGraphicFramePr>
          <p:nvPr>
            <p:ph idx="1"/>
            <p:extLst>
              <p:ext uri="{D42A27DB-BD31-4B8C-83A1-F6EECF244321}">
                <p14:modId xmlns:p14="http://schemas.microsoft.com/office/powerpoint/2010/main" val="714777865"/>
              </p:ext>
            </p:extLst>
          </p:nvPr>
        </p:nvGraphicFramePr>
        <p:xfrm>
          <a:off x="139700" y="1009650"/>
          <a:ext cx="11823696" cy="4759960"/>
        </p:xfrm>
        <a:graphic>
          <a:graphicData uri="http://schemas.openxmlformats.org/drawingml/2006/table">
            <a:tbl>
              <a:tblPr firstRow="1" bandRow="1">
                <a:tableStyleId>{5C22544A-7EE6-4342-B048-85BDC9FD1C3A}</a:tableStyleId>
              </a:tblPr>
              <a:tblGrid>
                <a:gridCol w="1970616">
                  <a:extLst>
                    <a:ext uri="{9D8B030D-6E8A-4147-A177-3AD203B41FA5}">
                      <a16:colId xmlns:a16="http://schemas.microsoft.com/office/drawing/2014/main" val="3891391806"/>
                    </a:ext>
                  </a:extLst>
                </a:gridCol>
                <a:gridCol w="1970616">
                  <a:extLst>
                    <a:ext uri="{9D8B030D-6E8A-4147-A177-3AD203B41FA5}">
                      <a16:colId xmlns:a16="http://schemas.microsoft.com/office/drawing/2014/main" val="3378958205"/>
                    </a:ext>
                  </a:extLst>
                </a:gridCol>
                <a:gridCol w="1970616">
                  <a:extLst>
                    <a:ext uri="{9D8B030D-6E8A-4147-A177-3AD203B41FA5}">
                      <a16:colId xmlns:a16="http://schemas.microsoft.com/office/drawing/2014/main" val="522842061"/>
                    </a:ext>
                  </a:extLst>
                </a:gridCol>
                <a:gridCol w="1970616">
                  <a:extLst>
                    <a:ext uri="{9D8B030D-6E8A-4147-A177-3AD203B41FA5}">
                      <a16:colId xmlns:a16="http://schemas.microsoft.com/office/drawing/2014/main" val="1320032394"/>
                    </a:ext>
                  </a:extLst>
                </a:gridCol>
                <a:gridCol w="1970616">
                  <a:extLst>
                    <a:ext uri="{9D8B030D-6E8A-4147-A177-3AD203B41FA5}">
                      <a16:colId xmlns:a16="http://schemas.microsoft.com/office/drawing/2014/main" val="2733746087"/>
                    </a:ext>
                  </a:extLst>
                </a:gridCol>
                <a:gridCol w="1970616">
                  <a:extLst>
                    <a:ext uri="{9D8B030D-6E8A-4147-A177-3AD203B41FA5}">
                      <a16:colId xmlns:a16="http://schemas.microsoft.com/office/drawing/2014/main" val="1494526777"/>
                    </a:ext>
                  </a:extLst>
                </a:gridCol>
              </a:tblGrid>
              <a:tr h="370840">
                <a:tc>
                  <a:txBody>
                    <a:bodyPr/>
                    <a:lstStyle/>
                    <a:p>
                      <a:endParaRPr lang="en-US" dirty="0"/>
                    </a:p>
                  </a:txBody>
                  <a:tcPr/>
                </a:tc>
                <a:tc>
                  <a:txBody>
                    <a:bodyPr/>
                    <a:lstStyle/>
                    <a:p>
                      <a:r>
                        <a:rPr lang="en-US" dirty="0"/>
                        <a:t>FOCUS</a:t>
                      </a:r>
                    </a:p>
                  </a:txBody>
                  <a:tcPr/>
                </a:tc>
                <a:tc>
                  <a:txBody>
                    <a:bodyPr/>
                    <a:lstStyle/>
                    <a:p>
                      <a:r>
                        <a:rPr lang="en-US" dirty="0"/>
                        <a:t>UNDERSTAND</a:t>
                      </a:r>
                    </a:p>
                  </a:txBody>
                  <a:tcPr/>
                </a:tc>
                <a:tc>
                  <a:txBody>
                    <a:bodyPr/>
                    <a:lstStyle/>
                    <a:p>
                      <a:r>
                        <a:rPr lang="en-US" dirty="0"/>
                        <a:t>ADDRESS</a:t>
                      </a:r>
                    </a:p>
                  </a:txBody>
                  <a:tcPr/>
                </a:tc>
                <a:tc>
                  <a:txBody>
                    <a:bodyPr/>
                    <a:lstStyle/>
                    <a:p>
                      <a:r>
                        <a:rPr lang="en-US" dirty="0"/>
                        <a:t>LINK</a:t>
                      </a:r>
                    </a:p>
                  </a:txBody>
                  <a:tcPr/>
                </a:tc>
                <a:tc>
                  <a:txBody>
                    <a:bodyPr/>
                    <a:lstStyle/>
                    <a:p>
                      <a:r>
                        <a:rPr lang="en-US" dirty="0"/>
                        <a:t>PLAN</a:t>
                      </a:r>
                    </a:p>
                  </a:txBody>
                  <a:tcPr/>
                </a:tc>
                <a:extLst>
                  <a:ext uri="{0D108BD9-81ED-4DB2-BD59-A6C34878D82A}">
                    <a16:rowId xmlns:a16="http://schemas.microsoft.com/office/drawing/2014/main" val="75157158"/>
                  </a:ext>
                </a:extLst>
              </a:tr>
              <a:tr h="370840">
                <a:tc>
                  <a:txBody>
                    <a:bodyPr/>
                    <a:lstStyle/>
                    <a:p>
                      <a:r>
                        <a:rPr lang="en-US" dirty="0"/>
                        <a:t>Compliance</a:t>
                      </a:r>
                    </a:p>
                  </a:txBody>
                  <a:tcPr/>
                </a:tc>
                <a:tc>
                  <a:txBody>
                    <a:bodyPr/>
                    <a:lstStyle/>
                    <a:p>
                      <a:r>
                        <a:rPr lang="en-US" dirty="0"/>
                        <a:t>Recognize stability</a:t>
                      </a:r>
                    </a:p>
                  </a:txBody>
                  <a:tcPr/>
                </a:tc>
                <a:tc>
                  <a:txBody>
                    <a:bodyPr/>
                    <a:lstStyle/>
                    <a:p>
                      <a:r>
                        <a:rPr lang="en-US" dirty="0"/>
                        <a:t>What’s going well?</a:t>
                      </a:r>
                    </a:p>
                    <a:p>
                      <a:r>
                        <a:rPr lang="en-US" dirty="0"/>
                        <a:t>What isn’t?</a:t>
                      </a:r>
                    </a:p>
                  </a:txBody>
                  <a:tcPr/>
                </a:tc>
                <a:tc>
                  <a:txBody>
                    <a:bodyPr/>
                    <a:lstStyle/>
                    <a:p>
                      <a:r>
                        <a:rPr lang="en-US" dirty="0"/>
                        <a:t>Acknowledge expectations were met.</a:t>
                      </a:r>
                    </a:p>
                    <a:p>
                      <a:r>
                        <a:rPr lang="en-US" dirty="0"/>
                        <a:t>Reinforce what is working</a:t>
                      </a:r>
                    </a:p>
                  </a:txBody>
                  <a:tcPr/>
                </a:tc>
                <a:tc>
                  <a:txBody>
                    <a:bodyPr/>
                    <a:lstStyle/>
                    <a:p>
                      <a:r>
                        <a:rPr lang="en-US" dirty="0"/>
                        <a:t>Connect continued behavior to larger goals</a:t>
                      </a:r>
                    </a:p>
                  </a:txBody>
                  <a:tcPr/>
                </a:tc>
                <a:tc>
                  <a:txBody>
                    <a:bodyPr/>
                    <a:lstStyle/>
                    <a:p>
                      <a:r>
                        <a:rPr lang="en-US" dirty="0"/>
                        <a:t>Encourage progress toward next goal</a:t>
                      </a:r>
                    </a:p>
                  </a:txBody>
                  <a:tcPr/>
                </a:tc>
                <a:extLst>
                  <a:ext uri="{0D108BD9-81ED-4DB2-BD59-A6C34878D82A}">
                    <a16:rowId xmlns:a16="http://schemas.microsoft.com/office/drawing/2014/main" val="2445526823"/>
                  </a:ext>
                </a:extLst>
              </a:tr>
              <a:tr h="370840">
                <a:tc>
                  <a:txBody>
                    <a:bodyPr/>
                    <a:lstStyle/>
                    <a:p>
                      <a:r>
                        <a:rPr lang="en-US" dirty="0"/>
                        <a:t>Progress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Notice achievement and behavior</a:t>
                      </a:r>
                    </a:p>
                    <a:p>
                      <a:endParaRPr lang="en-US" dirty="0"/>
                    </a:p>
                  </a:txBody>
                  <a:tcPr/>
                </a:tc>
                <a:tc>
                  <a:txBody>
                    <a:bodyPr/>
                    <a:lstStyle/>
                    <a:p>
                      <a:r>
                        <a:rPr lang="en-US" dirty="0"/>
                        <a:t>How did you do it?</a:t>
                      </a:r>
                    </a:p>
                  </a:txBody>
                  <a:tcPr/>
                </a:tc>
                <a:tc>
                  <a:txBody>
                    <a:bodyPr/>
                    <a:lstStyle/>
                    <a:p>
                      <a:r>
                        <a:rPr lang="en-US" dirty="0"/>
                        <a:t>Reinforce the skill, strength, or value used to achieve success</a:t>
                      </a:r>
                    </a:p>
                  </a:txBody>
                  <a:tcPr/>
                </a:tc>
                <a:tc>
                  <a:txBody>
                    <a:bodyPr/>
                    <a:lstStyle/>
                    <a:p>
                      <a:r>
                        <a:rPr lang="en-US" dirty="0"/>
                        <a:t>Link this success to next goal</a:t>
                      </a:r>
                    </a:p>
                  </a:txBody>
                  <a:tcPr/>
                </a:tc>
                <a:tc>
                  <a:txBody>
                    <a:bodyPr/>
                    <a:lstStyle/>
                    <a:p>
                      <a:r>
                        <a:rPr lang="en-US" dirty="0"/>
                        <a:t>How will you build on it?</a:t>
                      </a:r>
                    </a:p>
                  </a:txBody>
                  <a:tcPr/>
                </a:tc>
                <a:extLst>
                  <a:ext uri="{0D108BD9-81ED-4DB2-BD59-A6C34878D82A}">
                    <a16:rowId xmlns:a16="http://schemas.microsoft.com/office/drawing/2014/main" val="4210876513"/>
                  </a:ext>
                </a:extLst>
              </a:tr>
              <a:tr h="370840">
                <a:tc>
                  <a:txBody>
                    <a:bodyPr/>
                    <a:lstStyle/>
                    <a:p>
                      <a:r>
                        <a:rPr lang="en-US" dirty="0"/>
                        <a:t>Setback</a:t>
                      </a:r>
                    </a:p>
                  </a:txBody>
                  <a:tcPr/>
                </a:tc>
                <a:tc>
                  <a:txBody>
                    <a:bodyPr/>
                    <a:lstStyle/>
                    <a:p>
                      <a:r>
                        <a:rPr lang="en-US" dirty="0"/>
                        <a:t>Objectively state concern</a:t>
                      </a:r>
                    </a:p>
                  </a:txBody>
                  <a:tcPr/>
                </a:tc>
                <a:tc>
                  <a:txBody>
                    <a:bodyPr/>
                    <a:lstStyle/>
                    <a:p>
                      <a:r>
                        <a:rPr lang="en-US" dirty="0"/>
                        <a:t>What was the root cause?</a:t>
                      </a:r>
                    </a:p>
                  </a:txBody>
                  <a:tcPr/>
                </a:tc>
                <a:tc>
                  <a:txBody>
                    <a:bodyPr/>
                    <a:lstStyle/>
                    <a:p>
                      <a:r>
                        <a:rPr lang="en-US" dirty="0"/>
                        <a:t>Acknowledge participant response</a:t>
                      </a:r>
                    </a:p>
                    <a:p>
                      <a:endParaRPr lang="en-US" dirty="0"/>
                    </a:p>
                    <a:p>
                      <a:r>
                        <a:rPr lang="en-US" dirty="0"/>
                        <a:t>Return focus to accountability</a:t>
                      </a:r>
                    </a:p>
                  </a:txBody>
                  <a:tcPr/>
                </a:tc>
                <a:tc>
                  <a:txBody>
                    <a:bodyPr/>
                    <a:lstStyle/>
                    <a:p>
                      <a:r>
                        <a:rPr lang="en-US" dirty="0"/>
                        <a:t>Procedural justice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Behavior </a:t>
                      </a:r>
                      <a:r>
                        <a:rPr lang="en-US" dirty="0">
                          <a:latin typeface="Source Sans Pro" panose="020B0503030403020204" pitchFamily="34" charset="0"/>
                          <a:ea typeface="Source Sans Pro" panose="020B0503030403020204" pitchFamily="34" charset="0"/>
                        </a:rPr>
                        <a:t>→</a:t>
                      </a:r>
                      <a:r>
                        <a:rPr lang="en-US" dirty="0"/>
                        <a:t> Expectation </a:t>
                      </a:r>
                      <a:r>
                        <a:rPr lang="en-US" dirty="0">
                          <a:latin typeface="Source Sans Pro" panose="020B0503030403020204" pitchFamily="34" charset="0"/>
                          <a:ea typeface="Source Sans Pro" panose="020B0503030403020204" pitchFamily="34" charset="0"/>
                        </a:rPr>
                        <a:t>→ Decision → Reason </a:t>
                      </a:r>
                      <a:r>
                        <a:rPr lang="en-US" dirty="0"/>
                        <a:t> </a:t>
                      </a:r>
                    </a:p>
                    <a:p>
                      <a:endParaRPr lang="en-US" dirty="0"/>
                    </a:p>
                  </a:txBody>
                  <a:tcPr/>
                </a:tc>
                <a:tc>
                  <a:txBody>
                    <a:bodyPr/>
                    <a:lstStyle/>
                    <a:p>
                      <a:r>
                        <a:rPr lang="en-US" dirty="0"/>
                        <a:t>Clear expectation, support, and hope</a:t>
                      </a:r>
                    </a:p>
                  </a:txBody>
                  <a:tcPr/>
                </a:tc>
                <a:extLst>
                  <a:ext uri="{0D108BD9-81ED-4DB2-BD59-A6C34878D82A}">
                    <a16:rowId xmlns:a16="http://schemas.microsoft.com/office/drawing/2014/main" val="1162234498"/>
                  </a:ext>
                </a:extLst>
              </a:tr>
            </a:tbl>
          </a:graphicData>
        </a:graphic>
      </p:graphicFrame>
    </p:spTree>
    <p:extLst>
      <p:ext uri="{BB962C8B-B14F-4D97-AF65-F5344CB8AC3E}">
        <p14:creationId xmlns:p14="http://schemas.microsoft.com/office/powerpoint/2010/main" val="2434423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BAB88-D8BB-26A3-19FA-4C94C3EE39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AA8A8B-2BBB-7A5D-DC6C-5C999BE1B751}"/>
              </a:ext>
            </a:extLst>
          </p:cNvPr>
          <p:cNvSpPr>
            <a:spLocks noGrp="1"/>
          </p:cNvSpPr>
          <p:nvPr>
            <p:ph type="title"/>
          </p:nvPr>
        </p:nvSpPr>
        <p:spPr>
          <a:xfrm>
            <a:off x="134644" y="139288"/>
            <a:ext cx="11959592" cy="533400"/>
          </a:xfrm>
        </p:spPr>
        <p:txBody>
          <a:bodyPr>
            <a:normAutofit/>
          </a:bodyPr>
          <a:lstStyle/>
          <a:p>
            <a:r>
              <a:rPr lang="en-US" dirty="0"/>
              <a:t>COMPLIANCE TEMPLATE</a:t>
            </a:r>
          </a:p>
        </p:txBody>
      </p:sp>
      <p:sp>
        <p:nvSpPr>
          <p:cNvPr id="11" name="Footer Placeholder 10">
            <a:extLst>
              <a:ext uri="{FF2B5EF4-FFF2-40B4-BE49-F238E27FC236}">
                <a16:creationId xmlns:a16="http://schemas.microsoft.com/office/drawing/2014/main" id="{68F8422B-F855-1B3B-A7E0-F621C17F030E}"/>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41E8F621-6DBD-CA56-E1D1-88712E3FC741}"/>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16</a:t>
            </a:fld>
            <a:endParaRPr lang="en-US" dirty="0"/>
          </a:p>
        </p:txBody>
      </p:sp>
      <p:graphicFrame>
        <p:nvGraphicFramePr>
          <p:cNvPr id="5" name="Diagram 4">
            <a:extLst>
              <a:ext uri="{FF2B5EF4-FFF2-40B4-BE49-F238E27FC236}">
                <a16:creationId xmlns:a16="http://schemas.microsoft.com/office/drawing/2014/main" id="{417B990E-6AED-8C3C-C5A7-7F5C66331863}"/>
              </a:ext>
            </a:extLst>
          </p:cNvPr>
          <p:cNvGraphicFramePr/>
          <p:nvPr>
            <p:extLst>
              <p:ext uri="{D42A27DB-BD31-4B8C-83A1-F6EECF244321}">
                <p14:modId xmlns:p14="http://schemas.microsoft.com/office/powerpoint/2010/main" val="3485096382"/>
              </p:ext>
            </p:extLst>
          </p:nvPr>
        </p:nvGraphicFramePr>
        <p:xfrm>
          <a:off x="165052" y="61760"/>
          <a:ext cx="11861896" cy="84558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TextBox 14">
            <a:extLst>
              <a:ext uri="{FF2B5EF4-FFF2-40B4-BE49-F238E27FC236}">
                <a16:creationId xmlns:a16="http://schemas.microsoft.com/office/drawing/2014/main" id="{16706968-AF3C-727A-490E-4FC629DA2742}"/>
              </a:ext>
            </a:extLst>
          </p:cNvPr>
          <p:cNvSpPr txBox="1"/>
          <p:nvPr/>
        </p:nvSpPr>
        <p:spPr>
          <a:xfrm>
            <a:off x="254523" y="914723"/>
            <a:ext cx="5681221" cy="923330"/>
          </a:xfrm>
          <a:prstGeom prst="rect">
            <a:avLst/>
          </a:prstGeom>
          <a:noFill/>
        </p:spPr>
        <p:txBody>
          <a:bodyPr wrap="square" rtlCol="0">
            <a:spAutoFit/>
          </a:bodyPr>
          <a:lstStyle/>
          <a:p>
            <a:pPr marL="285750" indent="-285750">
              <a:buFont typeface="Arial" panose="020B0604020202020204" pitchFamily="34" charset="0"/>
              <a:buChar char="•"/>
            </a:pPr>
            <a:r>
              <a:rPr lang="en-US" dirty="0"/>
              <a:t>Recognize accomplishments</a:t>
            </a:r>
          </a:p>
          <a:p>
            <a:pPr marL="285750" indent="-285750">
              <a:buFont typeface="Arial" panose="020B0604020202020204" pitchFamily="34" charset="0"/>
              <a:buChar char="•"/>
            </a:pPr>
            <a:r>
              <a:rPr lang="en-US" dirty="0"/>
              <a:t>Identify key behaviors</a:t>
            </a:r>
          </a:p>
          <a:p>
            <a:pPr marL="285750" indent="-285750">
              <a:buFont typeface="Arial" panose="020B0604020202020204" pitchFamily="34" charset="0"/>
              <a:buChar char="•"/>
            </a:pPr>
            <a:r>
              <a:rPr lang="en-US" dirty="0"/>
              <a:t>Reinforce those behaviors</a:t>
            </a:r>
          </a:p>
        </p:txBody>
      </p:sp>
    </p:spTree>
    <p:extLst>
      <p:ext uri="{BB962C8B-B14F-4D97-AF65-F5344CB8AC3E}">
        <p14:creationId xmlns:p14="http://schemas.microsoft.com/office/powerpoint/2010/main" val="23333789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A4FD6-FEFC-5C9E-0FED-4218B46CFB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F9A846-3ACD-A1F3-1716-B9CDCC570F0D}"/>
              </a:ext>
            </a:extLst>
          </p:cNvPr>
          <p:cNvSpPr>
            <a:spLocks noGrp="1"/>
          </p:cNvSpPr>
          <p:nvPr>
            <p:ph type="title"/>
          </p:nvPr>
        </p:nvSpPr>
        <p:spPr>
          <a:xfrm>
            <a:off x="134644" y="139288"/>
            <a:ext cx="11959592" cy="533400"/>
          </a:xfrm>
        </p:spPr>
        <p:txBody>
          <a:bodyPr>
            <a:normAutofit/>
          </a:bodyPr>
          <a:lstStyle/>
          <a:p>
            <a:r>
              <a:rPr lang="en-US" dirty="0"/>
              <a:t>PROGRESS / ACHIEVEMENT TEMPLATE</a:t>
            </a:r>
          </a:p>
        </p:txBody>
      </p:sp>
      <p:sp>
        <p:nvSpPr>
          <p:cNvPr id="11" name="Footer Placeholder 10">
            <a:extLst>
              <a:ext uri="{FF2B5EF4-FFF2-40B4-BE49-F238E27FC236}">
                <a16:creationId xmlns:a16="http://schemas.microsoft.com/office/drawing/2014/main" id="{2BAFF44F-2943-7214-9144-A4E43EA177DB}"/>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93BB0E3E-775F-D03C-4C83-F777DFBD117B}"/>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17</a:t>
            </a:fld>
            <a:endParaRPr lang="en-US" dirty="0"/>
          </a:p>
        </p:txBody>
      </p:sp>
      <p:graphicFrame>
        <p:nvGraphicFramePr>
          <p:cNvPr id="5" name="Diagram 4">
            <a:extLst>
              <a:ext uri="{FF2B5EF4-FFF2-40B4-BE49-F238E27FC236}">
                <a16:creationId xmlns:a16="http://schemas.microsoft.com/office/drawing/2014/main" id="{68C106CC-3A76-04BF-3FC4-3C6D68D3152E}"/>
              </a:ext>
            </a:extLst>
          </p:cNvPr>
          <p:cNvGraphicFramePr/>
          <p:nvPr>
            <p:extLst>
              <p:ext uri="{D42A27DB-BD31-4B8C-83A1-F6EECF244321}">
                <p14:modId xmlns:p14="http://schemas.microsoft.com/office/powerpoint/2010/main" val="1486228253"/>
              </p:ext>
            </p:extLst>
          </p:nvPr>
        </p:nvGraphicFramePr>
        <p:xfrm>
          <a:off x="165052" y="261837"/>
          <a:ext cx="11861896" cy="84558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TextBox 14">
            <a:extLst>
              <a:ext uri="{FF2B5EF4-FFF2-40B4-BE49-F238E27FC236}">
                <a16:creationId xmlns:a16="http://schemas.microsoft.com/office/drawing/2014/main" id="{BD593E95-0A57-BE34-BB75-F11415E10C2D}"/>
              </a:ext>
            </a:extLst>
          </p:cNvPr>
          <p:cNvSpPr txBox="1"/>
          <p:nvPr/>
        </p:nvSpPr>
        <p:spPr>
          <a:xfrm>
            <a:off x="254523" y="914723"/>
            <a:ext cx="5681221" cy="1477328"/>
          </a:xfrm>
          <a:prstGeom prst="rect">
            <a:avLst/>
          </a:prstGeom>
          <a:noFill/>
        </p:spPr>
        <p:txBody>
          <a:bodyPr wrap="square" rtlCol="0">
            <a:spAutoFit/>
          </a:bodyPr>
          <a:lstStyle/>
          <a:p>
            <a:pPr marL="285750" indent="-285750">
              <a:buFont typeface="Arial" panose="020B0604020202020204" pitchFamily="34" charset="0"/>
              <a:buChar char="•"/>
            </a:pPr>
            <a:r>
              <a:rPr lang="en-US" dirty="0"/>
              <a:t>Recognize stability</a:t>
            </a:r>
          </a:p>
          <a:p>
            <a:pPr marL="285750" indent="-285750">
              <a:buFont typeface="Arial" panose="020B0604020202020204" pitchFamily="34" charset="0"/>
              <a:buChar char="•"/>
            </a:pPr>
            <a:r>
              <a:rPr lang="en-US" dirty="0"/>
              <a:t>Maintain engagement</a:t>
            </a:r>
          </a:p>
          <a:p>
            <a:pPr marL="285750" indent="-285750">
              <a:buFont typeface="Arial" panose="020B0604020202020204" pitchFamily="34" charset="0"/>
              <a:buChar char="•"/>
            </a:pPr>
            <a:r>
              <a:rPr lang="en-US" dirty="0"/>
              <a:t>Refocus on forward progress</a:t>
            </a:r>
          </a:p>
          <a:p>
            <a:pPr marL="742950" lvl="1" indent="-285750">
              <a:buFont typeface="Arial" panose="020B0604020202020204" pitchFamily="34" charset="0"/>
              <a:buChar char="•"/>
            </a:pPr>
            <a:r>
              <a:rPr lang="en-US" dirty="0"/>
              <a:t>The goal is not compliance, demonstrate that compliance leads to the goal</a:t>
            </a:r>
          </a:p>
        </p:txBody>
      </p:sp>
    </p:spTree>
    <p:extLst>
      <p:ext uri="{BB962C8B-B14F-4D97-AF65-F5344CB8AC3E}">
        <p14:creationId xmlns:p14="http://schemas.microsoft.com/office/powerpoint/2010/main" val="8433080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09F56F3-29E7-DE6B-DA02-1F9FB2176948}"/>
            </a:ext>
          </a:extLst>
        </p:cNvPr>
        <p:cNvGrpSpPr/>
        <p:nvPr/>
      </p:nvGrpSpPr>
      <p:grpSpPr>
        <a:xfrm>
          <a:off x="0" y="0"/>
          <a:ext cx="0" cy="0"/>
          <a:chOff x="0" y="0"/>
          <a:chExt cx="0" cy="0"/>
        </a:xfrm>
      </p:grpSpPr>
      <p:graphicFrame>
        <p:nvGraphicFramePr>
          <p:cNvPr id="33" name="Diagram 32">
            <a:extLst>
              <a:ext uri="{FF2B5EF4-FFF2-40B4-BE49-F238E27FC236}">
                <a16:creationId xmlns:a16="http://schemas.microsoft.com/office/drawing/2014/main" id="{DB43BC94-3F04-D685-2477-F03D6110EABB}"/>
              </a:ext>
            </a:extLst>
          </p:cNvPr>
          <p:cNvGraphicFramePr/>
          <p:nvPr>
            <p:extLst>
              <p:ext uri="{D42A27DB-BD31-4B8C-83A1-F6EECF244321}">
                <p14:modId xmlns:p14="http://schemas.microsoft.com/office/powerpoint/2010/main" val="3095612367"/>
              </p:ext>
            </p:extLst>
          </p:nvPr>
        </p:nvGraphicFramePr>
        <p:xfrm>
          <a:off x="134644"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9D52328E-35DF-279D-0916-40354A6F68E3}"/>
              </a:ext>
            </a:extLst>
          </p:cNvPr>
          <p:cNvSpPr>
            <a:spLocks noGrp="1"/>
          </p:cNvSpPr>
          <p:nvPr>
            <p:ph type="title"/>
          </p:nvPr>
        </p:nvSpPr>
        <p:spPr>
          <a:xfrm>
            <a:off x="134644" y="139288"/>
            <a:ext cx="11959592" cy="533400"/>
          </a:xfrm>
        </p:spPr>
        <p:txBody>
          <a:bodyPr>
            <a:normAutofit/>
          </a:bodyPr>
          <a:lstStyle/>
          <a:p>
            <a:r>
              <a:rPr lang="en-US" dirty="0"/>
              <a:t>SETBACK TEMPLATE</a:t>
            </a:r>
          </a:p>
        </p:txBody>
      </p:sp>
      <p:sp>
        <p:nvSpPr>
          <p:cNvPr id="11" name="Footer Placeholder 10">
            <a:extLst>
              <a:ext uri="{FF2B5EF4-FFF2-40B4-BE49-F238E27FC236}">
                <a16:creationId xmlns:a16="http://schemas.microsoft.com/office/drawing/2014/main" id="{29EE90C9-978E-01E1-D6E1-5C97213269F8}"/>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36884BC3-FB8B-3687-BB75-745E7E72E955}"/>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18</a:t>
            </a:fld>
            <a:endParaRPr lang="en-US" dirty="0"/>
          </a:p>
        </p:txBody>
      </p:sp>
      <p:sp>
        <p:nvSpPr>
          <p:cNvPr id="20" name="TextBox 19">
            <a:extLst>
              <a:ext uri="{FF2B5EF4-FFF2-40B4-BE49-F238E27FC236}">
                <a16:creationId xmlns:a16="http://schemas.microsoft.com/office/drawing/2014/main" id="{5FD75274-4F89-BD9A-2D5B-8DB636032BC1}"/>
              </a:ext>
            </a:extLst>
          </p:cNvPr>
          <p:cNvSpPr txBox="1"/>
          <p:nvPr/>
        </p:nvSpPr>
        <p:spPr>
          <a:xfrm>
            <a:off x="210059" y="482630"/>
            <a:ext cx="4154552" cy="4524315"/>
          </a:xfrm>
          <a:prstGeom prst="rect">
            <a:avLst/>
          </a:prstGeom>
          <a:noFill/>
        </p:spPr>
        <p:txBody>
          <a:bodyPr wrap="square" rtlCol="0">
            <a:spAutoFit/>
          </a:bodyPr>
          <a:lstStyle/>
          <a:p>
            <a:pPr marL="285750" indent="-285750">
              <a:buFont typeface="Arial" panose="020B0604020202020204" pitchFamily="34" charset="0"/>
              <a:buChar char="•"/>
            </a:pPr>
            <a:r>
              <a:rPr lang="en-US" dirty="0"/>
              <a:t>Participant demonstrably given voice</a:t>
            </a:r>
          </a:p>
          <a:p>
            <a:pPr marL="285750" indent="-285750">
              <a:buFont typeface="Arial" panose="020B0604020202020204" pitchFamily="34" charset="0"/>
              <a:buChar char="•"/>
            </a:pPr>
            <a:r>
              <a:rPr lang="en-US" dirty="0"/>
              <a:t>Be clear, concise, and direct</a:t>
            </a:r>
          </a:p>
          <a:p>
            <a:pPr marL="285750" indent="-285750">
              <a:buFont typeface="Arial" panose="020B0604020202020204" pitchFamily="34" charset="0"/>
              <a:buChar char="•"/>
            </a:pPr>
            <a:r>
              <a:rPr lang="en-US" dirty="0"/>
              <a:t>Objective and non-judgmental</a:t>
            </a:r>
          </a:p>
          <a:p>
            <a:pPr marL="285750" indent="-285750">
              <a:buFont typeface="Arial" panose="020B0604020202020204" pitchFamily="34" charset="0"/>
              <a:buChar char="•"/>
            </a:pPr>
            <a:r>
              <a:rPr lang="en-US" dirty="0"/>
              <a:t>Connect</a:t>
            </a:r>
          </a:p>
          <a:p>
            <a:pPr marL="742950" lvl="1" indent="-285750">
              <a:buFont typeface="Arial" panose="020B0604020202020204" pitchFamily="34" charset="0"/>
              <a:buChar char="•"/>
            </a:pPr>
            <a:r>
              <a:rPr lang="en-US" dirty="0"/>
              <a:t>Behavior </a:t>
            </a:r>
            <a:r>
              <a:rPr lang="en-US" dirty="0">
                <a:latin typeface="Source Sans Pro" panose="020B0503030403020204" pitchFamily="34" charset="0"/>
                <a:ea typeface="Source Sans Pro" panose="020B0503030403020204" pitchFamily="34" charset="0"/>
              </a:rPr>
              <a:t>→</a:t>
            </a:r>
            <a:r>
              <a:rPr lang="en-US" dirty="0"/>
              <a:t> Expectation </a:t>
            </a:r>
            <a:r>
              <a:rPr lang="en-US" dirty="0">
                <a:latin typeface="Source Sans Pro" panose="020B0503030403020204" pitchFamily="34" charset="0"/>
                <a:ea typeface="Source Sans Pro" panose="020B0503030403020204" pitchFamily="34" charset="0"/>
              </a:rPr>
              <a:t>→ Decision → Reason </a:t>
            </a:r>
            <a:r>
              <a:rPr lang="en-US" dirty="0"/>
              <a:t> </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Factual Dispute</a:t>
            </a:r>
          </a:p>
          <a:p>
            <a:pPr marL="742950" lvl="1" indent="-285750">
              <a:buFont typeface="Arial" panose="020B0604020202020204" pitchFamily="34" charset="0"/>
              <a:buChar char="•"/>
            </a:pPr>
            <a:r>
              <a:rPr lang="en-US" dirty="0"/>
              <a:t>May require evidentiary hearing</a:t>
            </a:r>
          </a:p>
          <a:p>
            <a:pPr marL="742950" lvl="1" indent="-285750">
              <a:buFont typeface="Arial" panose="020B0604020202020204" pitchFamily="34" charset="0"/>
              <a:buChar char="•"/>
            </a:pPr>
            <a:r>
              <a:rPr lang="en-US" dirty="0"/>
              <a:t>Do not ask questions that presume responsibility</a:t>
            </a:r>
          </a:p>
          <a:p>
            <a:pPr marL="742950" lvl="1" indent="-285750">
              <a:buFont typeface="Arial" panose="020B0604020202020204" pitchFamily="34" charset="0"/>
              <a:buChar char="•"/>
            </a:pPr>
            <a:r>
              <a:rPr lang="en-US" dirty="0"/>
              <a:t>With counsel, identify exactly what is in dispute</a:t>
            </a:r>
          </a:p>
          <a:p>
            <a:pPr marL="742950" lvl="1" indent="-285750">
              <a:buFont typeface="Arial" panose="020B0604020202020204" pitchFamily="34" charset="0"/>
              <a:buChar char="•"/>
            </a:pPr>
            <a:r>
              <a:rPr lang="en-US" dirty="0"/>
              <a:t>Issue decision but stay consequences</a:t>
            </a:r>
          </a:p>
          <a:p>
            <a:pPr lvl="1"/>
            <a:endParaRPr lang="en-US" dirty="0"/>
          </a:p>
        </p:txBody>
      </p:sp>
      <p:sp>
        <p:nvSpPr>
          <p:cNvPr id="4" name="TextBox 3">
            <a:extLst>
              <a:ext uri="{FF2B5EF4-FFF2-40B4-BE49-F238E27FC236}">
                <a16:creationId xmlns:a16="http://schemas.microsoft.com/office/drawing/2014/main" id="{B52F7FF2-6495-756F-4D8E-D34478F033CC}"/>
              </a:ext>
            </a:extLst>
          </p:cNvPr>
          <p:cNvSpPr txBox="1"/>
          <p:nvPr/>
        </p:nvSpPr>
        <p:spPr>
          <a:xfrm>
            <a:off x="1414021" y="5241303"/>
            <a:ext cx="9363958" cy="1200329"/>
          </a:xfrm>
          <a:prstGeom prst="rect">
            <a:avLst/>
          </a:prstGeom>
          <a:noFill/>
        </p:spPr>
        <p:txBody>
          <a:bodyPr wrap="square" rtlCol="0">
            <a:spAutoFit/>
          </a:bodyPr>
          <a:lstStyle/>
          <a:p>
            <a:pPr marL="285750" indent="-285750">
              <a:buFont typeface="Arial" panose="020B0604020202020204" pitchFamily="34" charset="0"/>
              <a:buChar char="•"/>
            </a:pPr>
            <a:r>
              <a:rPr lang="en-US" dirty="0"/>
              <a:t>Set the focus</a:t>
            </a:r>
          </a:p>
          <a:p>
            <a:pPr marL="742950" lvl="1" indent="-285750">
              <a:buFont typeface="Arial" panose="020B0604020202020204" pitchFamily="34" charset="0"/>
              <a:buChar char="•"/>
            </a:pPr>
            <a:r>
              <a:rPr lang="en-US" dirty="0"/>
              <a:t>Behavior and expectation</a:t>
            </a:r>
          </a:p>
          <a:p>
            <a:pPr marL="285750" indent="-285750">
              <a:buFont typeface="Arial" panose="020B0604020202020204" pitchFamily="34" charset="0"/>
              <a:buChar char="•"/>
            </a:pPr>
            <a:r>
              <a:rPr lang="en-US" dirty="0"/>
              <a:t>Invite participant’s response</a:t>
            </a:r>
          </a:p>
          <a:p>
            <a:pPr marL="285750" indent="-285750">
              <a:buFont typeface="Arial" panose="020B0604020202020204" pitchFamily="34" charset="0"/>
              <a:buChar char="•"/>
            </a:pPr>
            <a:endParaRPr lang="en-US" dirty="0"/>
          </a:p>
        </p:txBody>
      </p:sp>
      <p:sp>
        <p:nvSpPr>
          <p:cNvPr id="6" name="TextBox 5">
            <a:extLst>
              <a:ext uri="{FF2B5EF4-FFF2-40B4-BE49-F238E27FC236}">
                <a16:creationId xmlns:a16="http://schemas.microsoft.com/office/drawing/2014/main" id="{0BFA6D46-AAD6-070B-264D-2AEDC4C625A6}"/>
              </a:ext>
            </a:extLst>
          </p:cNvPr>
          <p:cNvSpPr txBox="1"/>
          <p:nvPr/>
        </p:nvSpPr>
        <p:spPr>
          <a:xfrm>
            <a:off x="2533899" y="4336957"/>
            <a:ext cx="9363958" cy="923330"/>
          </a:xfrm>
          <a:prstGeom prst="rect">
            <a:avLst/>
          </a:prstGeom>
          <a:noFill/>
        </p:spPr>
        <p:txBody>
          <a:bodyPr wrap="square" rtlCol="0">
            <a:spAutoFit/>
          </a:bodyPr>
          <a:lstStyle/>
          <a:p>
            <a:pPr marL="285750" indent="-285750">
              <a:buFont typeface="Arial" panose="020B0604020202020204" pitchFamily="34" charset="0"/>
              <a:buChar char="•"/>
            </a:pPr>
            <a:r>
              <a:rPr lang="en-US" dirty="0"/>
              <a:t>Understand what drove the behavior</a:t>
            </a:r>
          </a:p>
          <a:p>
            <a:pPr marL="285750" indent="-285750">
              <a:buFont typeface="Arial" panose="020B0604020202020204" pitchFamily="34" charset="0"/>
              <a:buChar char="•"/>
            </a:pPr>
            <a:r>
              <a:rPr lang="en-US" dirty="0"/>
              <a:t>Focus on “how” not “what”</a:t>
            </a:r>
          </a:p>
          <a:p>
            <a:pPr marL="285750" indent="-285750">
              <a:buFont typeface="Arial" panose="020B0604020202020204" pitchFamily="34" charset="0"/>
              <a:buChar char="•"/>
            </a:pPr>
            <a:r>
              <a:rPr lang="en-US" dirty="0"/>
              <a:t>Open-ended but narrow questions</a:t>
            </a:r>
          </a:p>
        </p:txBody>
      </p:sp>
      <p:sp>
        <p:nvSpPr>
          <p:cNvPr id="13" name="TextBox 12">
            <a:extLst>
              <a:ext uri="{FF2B5EF4-FFF2-40B4-BE49-F238E27FC236}">
                <a16:creationId xmlns:a16="http://schemas.microsoft.com/office/drawing/2014/main" id="{B6B41C02-32A5-D4E9-940D-DBE28F6C516D}"/>
              </a:ext>
            </a:extLst>
          </p:cNvPr>
          <p:cNvSpPr txBox="1"/>
          <p:nvPr/>
        </p:nvSpPr>
        <p:spPr>
          <a:xfrm>
            <a:off x="4038600" y="3417321"/>
            <a:ext cx="8707876" cy="1200329"/>
          </a:xfrm>
          <a:prstGeom prst="rect">
            <a:avLst/>
          </a:prstGeom>
          <a:noFill/>
        </p:spPr>
        <p:txBody>
          <a:bodyPr wrap="square" rtlCol="0">
            <a:spAutoFit/>
          </a:bodyPr>
          <a:lstStyle/>
          <a:p>
            <a:pPr marL="285750" indent="-285750">
              <a:buFont typeface="Arial" panose="020B0604020202020204" pitchFamily="34" charset="0"/>
              <a:buChar char="•"/>
            </a:pPr>
            <a:r>
              <a:rPr lang="en-US" dirty="0"/>
              <a:t>Demonstrate the client was heard</a:t>
            </a:r>
          </a:p>
          <a:p>
            <a:pPr marL="285750" indent="-285750">
              <a:buFont typeface="Arial" panose="020B0604020202020204" pitchFamily="34" charset="0"/>
              <a:buChar char="•"/>
            </a:pPr>
            <a:r>
              <a:rPr lang="en-US" dirty="0"/>
              <a:t>Make accountability clear</a:t>
            </a:r>
          </a:p>
          <a:p>
            <a:pPr marL="285750" indent="-285750">
              <a:buFont typeface="Arial" panose="020B0604020202020204" pitchFamily="34" charset="0"/>
              <a:buChar char="•"/>
            </a:pPr>
            <a:r>
              <a:rPr lang="en-US" dirty="0"/>
              <a:t>Validate content of participant’s response without removing responsibility</a:t>
            </a:r>
          </a:p>
          <a:p>
            <a:endParaRPr lang="en-US" dirty="0"/>
          </a:p>
        </p:txBody>
      </p:sp>
      <p:sp>
        <p:nvSpPr>
          <p:cNvPr id="17" name="TextBox 16">
            <a:extLst>
              <a:ext uri="{FF2B5EF4-FFF2-40B4-BE49-F238E27FC236}">
                <a16:creationId xmlns:a16="http://schemas.microsoft.com/office/drawing/2014/main" id="{9E3C0D2A-DB07-AAD0-C21F-F9AD8B6416BE}"/>
              </a:ext>
            </a:extLst>
          </p:cNvPr>
          <p:cNvSpPr txBox="1"/>
          <p:nvPr/>
        </p:nvSpPr>
        <p:spPr>
          <a:xfrm>
            <a:off x="7069153" y="2865596"/>
            <a:ext cx="5396383" cy="923330"/>
          </a:xfrm>
          <a:prstGeom prst="rect">
            <a:avLst/>
          </a:prstGeom>
          <a:noFill/>
        </p:spPr>
        <p:txBody>
          <a:bodyPr wrap="square" rtlCol="0">
            <a:spAutoFit/>
          </a:bodyPr>
          <a:lstStyle/>
          <a:p>
            <a:pPr marL="285750" indent="-285750">
              <a:buFont typeface="Arial" panose="020B0604020202020204" pitchFamily="34" charset="0"/>
              <a:buChar char="•"/>
            </a:pPr>
            <a:r>
              <a:rPr lang="en-US" dirty="0"/>
              <a:t>Make the decision understandable</a:t>
            </a:r>
          </a:p>
          <a:p>
            <a:pPr marL="285750" indent="-285750">
              <a:buFont typeface="Arial" panose="020B0604020202020204" pitchFamily="34" charset="0"/>
              <a:buChar char="•"/>
            </a:pPr>
            <a:r>
              <a:rPr lang="en-US" dirty="0"/>
              <a:t>Explain, don’t lecture</a:t>
            </a:r>
          </a:p>
          <a:p>
            <a:pPr marL="742950" lvl="1" indent="-285750">
              <a:buFont typeface="Arial" panose="020B0604020202020204" pitchFamily="34" charset="0"/>
              <a:buChar char="•"/>
            </a:pPr>
            <a:r>
              <a:rPr lang="en-US" dirty="0"/>
              <a:t>Behavior </a:t>
            </a:r>
            <a:r>
              <a:rPr lang="en-US" dirty="0">
                <a:latin typeface="Source Sans Pro" panose="020B0503030403020204" pitchFamily="34" charset="0"/>
                <a:ea typeface="Source Sans Pro" panose="020B0503030403020204" pitchFamily="34" charset="0"/>
              </a:rPr>
              <a:t>→</a:t>
            </a:r>
            <a:r>
              <a:rPr lang="en-US" dirty="0"/>
              <a:t> Expectation </a:t>
            </a:r>
            <a:r>
              <a:rPr lang="en-US" dirty="0">
                <a:latin typeface="Source Sans Pro" panose="020B0503030403020204" pitchFamily="34" charset="0"/>
                <a:ea typeface="Source Sans Pro" panose="020B0503030403020204" pitchFamily="34" charset="0"/>
              </a:rPr>
              <a:t>→ Decision → Reason </a:t>
            </a:r>
            <a:r>
              <a:rPr lang="en-US" dirty="0"/>
              <a:t> </a:t>
            </a:r>
          </a:p>
        </p:txBody>
      </p:sp>
      <p:sp>
        <p:nvSpPr>
          <p:cNvPr id="21" name="TextBox 20">
            <a:extLst>
              <a:ext uri="{FF2B5EF4-FFF2-40B4-BE49-F238E27FC236}">
                <a16:creationId xmlns:a16="http://schemas.microsoft.com/office/drawing/2014/main" id="{7324103D-A0E6-CDA2-FCB0-13B2D1E381BD}"/>
              </a:ext>
            </a:extLst>
          </p:cNvPr>
          <p:cNvSpPr txBox="1"/>
          <p:nvPr/>
        </p:nvSpPr>
        <p:spPr>
          <a:xfrm>
            <a:off x="7676940" y="1593339"/>
            <a:ext cx="4976122" cy="1200329"/>
          </a:xfrm>
          <a:prstGeom prst="rect">
            <a:avLst/>
          </a:prstGeom>
          <a:noFill/>
        </p:spPr>
        <p:txBody>
          <a:bodyPr wrap="square" rtlCol="0">
            <a:spAutoFit/>
          </a:bodyPr>
          <a:lstStyle/>
          <a:p>
            <a:pPr marL="285750" indent="-285750">
              <a:buFont typeface="Arial" panose="020B0604020202020204" pitchFamily="34" charset="0"/>
              <a:buChar char="•"/>
            </a:pPr>
            <a:r>
              <a:rPr lang="en-US" dirty="0"/>
              <a:t>Shift from what went wrong to what will change</a:t>
            </a:r>
          </a:p>
          <a:p>
            <a:pPr marL="742950" lvl="1" indent="-285750">
              <a:buFont typeface="Arial" panose="020B0604020202020204" pitchFamily="34" charset="0"/>
              <a:buChar char="•"/>
            </a:pPr>
            <a:r>
              <a:rPr lang="en-US" dirty="0"/>
              <a:t>End with commitment </a:t>
            </a:r>
          </a:p>
          <a:p>
            <a:pPr marL="742950" lvl="1" indent="-285750">
              <a:buFont typeface="Arial" panose="020B0604020202020204" pitchFamily="34" charset="0"/>
              <a:buChar char="•"/>
            </a:pPr>
            <a:r>
              <a:rPr lang="en-US" dirty="0"/>
              <a:t>End with hope</a:t>
            </a:r>
          </a:p>
        </p:txBody>
      </p:sp>
    </p:spTree>
    <p:extLst>
      <p:ext uri="{BB962C8B-B14F-4D97-AF65-F5344CB8AC3E}">
        <p14:creationId xmlns:p14="http://schemas.microsoft.com/office/powerpoint/2010/main" val="3651562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6AEA4-4180-AD4C-0896-048AB583329E}"/>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CE48E0C8-4568-04FD-D7BB-2BEC96323B65}"/>
              </a:ext>
            </a:extLst>
          </p:cNvPr>
          <p:cNvGraphicFramePr/>
          <p:nvPr>
            <p:extLst>
              <p:ext uri="{D42A27DB-BD31-4B8C-83A1-F6EECF244321}">
                <p14:modId xmlns:p14="http://schemas.microsoft.com/office/powerpoint/2010/main" val="2589054910"/>
              </p:ext>
            </p:extLst>
          </p:nvPr>
        </p:nvGraphicFramePr>
        <p:xfrm>
          <a:off x="236310" y="214702"/>
          <a:ext cx="11821046" cy="84558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6DC90AF6-7755-EE00-0373-72D534B32BC6}"/>
              </a:ext>
            </a:extLst>
          </p:cNvPr>
          <p:cNvSpPr txBox="1"/>
          <p:nvPr/>
        </p:nvSpPr>
        <p:spPr>
          <a:xfrm>
            <a:off x="464581" y="950889"/>
            <a:ext cx="10668473" cy="3416320"/>
          </a:xfrm>
          <a:prstGeom prst="rect">
            <a:avLst/>
          </a:prstGeom>
          <a:noFill/>
        </p:spPr>
        <p:txBody>
          <a:bodyPr wrap="square" numCol="2" rtlCol="0">
            <a:spAutoFit/>
          </a:bodyPr>
          <a:lstStyle/>
          <a:p>
            <a:pPr marL="285750" indent="-285750">
              <a:buFont typeface="Arial" panose="020B0604020202020204" pitchFamily="34" charset="0"/>
              <a:buChar char="•"/>
            </a:pPr>
            <a:r>
              <a:rPr lang="en-US" dirty="0"/>
              <a:t>Participant demonstrably given voice</a:t>
            </a:r>
          </a:p>
          <a:p>
            <a:pPr marL="285750" indent="-285750">
              <a:buFont typeface="Arial" panose="020B0604020202020204" pitchFamily="34" charset="0"/>
              <a:buChar char="•"/>
            </a:pPr>
            <a:r>
              <a:rPr lang="en-US" dirty="0"/>
              <a:t>Be clear, concise, and direct</a:t>
            </a:r>
          </a:p>
          <a:p>
            <a:pPr marL="285750" indent="-285750">
              <a:buFont typeface="Arial" panose="020B0604020202020204" pitchFamily="34" charset="0"/>
              <a:buChar char="•"/>
            </a:pPr>
            <a:r>
              <a:rPr lang="en-US" dirty="0"/>
              <a:t>Objective and non-judgmental</a:t>
            </a:r>
          </a:p>
          <a:p>
            <a:pPr marL="285750" indent="-285750">
              <a:buFont typeface="Arial" panose="020B0604020202020204" pitchFamily="34" charset="0"/>
              <a:buChar char="•"/>
            </a:pPr>
            <a:r>
              <a:rPr lang="en-US" dirty="0"/>
              <a:t>Connect</a:t>
            </a:r>
          </a:p>
          <a:p>
            <a:pPr marL="742950" lvl="1" indent="-285750">
              <a:buFont typeface="Arial" panose="020B0604020202020204" pitchFamily="34" charset="0"/>
              <a:buChar char="•"/>
            </a:pPr>
            <a:r>
              <a:rPr lang="en-US" dirty="0"/>
              <a:t>Behavior </a:t>
            </a:r>
            <a:r>
              <a:rPr lang="en-US" dirty="0">
                <a:latin typeface="Source Sans Pro" panose="020B0503030403020204" pitchFamily="34" charset="0"/>
                <a:ea typeface="Source Sans Pro" panose="020B0503030403020204" pitchFamily="34" charset="0"/>
              </a:rPr>
              <a:t>→</a:t>
            </a:r>
            <a:r>
              <a:rPr lang="en-US" dirty="0"/>
              <a:t> Expectation </a:t>
            </a:r>
            <a:r>
              <a:rPr lang="en-US" dirty="0">
                <a:latin typeface="Source Sans Pro" panose="020B0503030403020204" pitchFamily="34" charset="0"/>
                <a:ea typeface="Source Sans Pro" panose="020B0503030403020204" pitchFamily="34" charset="0"/>
              </a:rPr>
              <a:t>→ Decision → Reason</a:t>
            </a:r>
          </a:p>
          <a:p>
            <a:pPr marL="742950" lvl="1" indent="-285750">
              <a:buFont typeface="Arial" panose="020B0604020202020204" pitchFamily="34" charset="0"/>
              <a:buChar char="•"/>
            </a:pPr>
            <a:endParaRPr lang="en-US" dirty="0">
              <a:latin typeface="Source Sans Pro" panose="020B0503030403020204" pitchFamily="34" charset="0"/>
              <a:ea typeface="Source Sans Pro" panose="020B0503030403020204" pitchFamily="34" charset="0"/>
            </a:endParaRPr>
          </a:p>
          <a:p>
            <a:pPr marL="742950" lvl="1" indent="-285750">
              <a:buFont typeface="Arial" panose="020B0604020202020204" pitchFamily="34" charset="0"/>
              <a:buChar char="•"/>
            </a:pPr>
            <a:endParaRPr lang="en-US" dirty="0">
              <a:latin typeface="Source Sans Pro" panose="020B0503030403020204" pitchFamily="34" charset="0"/>
              <a:ea typeface="Source Sans Pro" panose="020B0503030403020204" pitchFamily="34" charset="0"/>
            </a:endParaRPr>
          </a:p>
          <a:p>
            <a:pPr marL="742950" lvl="1" indent="-285750">
              <a:buFont typeface="Arial" panose="020B0604020202020204" pitchFamily="34" charset="0"/>
              <a:buChar char="•"/>
            </a:pPr>
            <a:endParaRPr lang="en-US" dirty="0">
              <a:latin typeface="Source Sans Pro" panose="020B0503030403020204" pitchFamily="34" charset="0"/>
              <a:ea typeface="Source Sans Pro" panose="020B0503030403020204" pitchFamily="34" charset="0"/>
            </a:endParaRPr>
          </a:p>
          <a:p>
            <a:pPr marL="742950" lvl="1" indent="-285750">
              <a:buFont typeface="Arial" panose="020B0604020202020204" pitchFamily="34" charset="0"/>
              <a:buChar char="•"/>
            </a:pPr>
            <a:endParaRPr lang="en-US" dirty="0">
              <a:latin typeface="Source Sans Pro" panose="020B0503030403020204" pitchFamily="34" charset="0"/>
              <a:ea typeface="Source Sans Pro" panose="020B0503030403020204" pitchFamily="34" charset="0"/>
            </a:endParaRPr>
          </a:p>
          <a:p>
            <a:pPr marL="742950" lvl="1" indent="-285750">
              <a:buFont typeface="Arial" panose="020B0604020202020204" pitchFamily="34" charset="0"/>
              <a:buChar char="•"/>
            </a:pPr>
            <a:endParaRPr lang="en-US" dirty="0">
              <a:latin typeface="Source Sans Pro" panose="020B0503030403020204" pitchFamily="34" charset="0"/>
              <a:ea typeface="Source Sans Pro" panose="020B0503030403020204" pitchFamily="34" charset="0"/>
            </a:endParaRPr>
          </a:p>
          <a:p>
            <a:pPr lvl="1"/>
            <a:r>
              <a:rPr lang="en-US" dirty="0">
                <a:latin typeface="Source Sans Pro" panose="020B0503030403020204" pitchFamily="34" charset="0"/>
                <a:ea typeface="Source Sans Pro" panose="020B0503030403020204" pitchFamily="34" charset="0"/>
              </a:rPr>
              <a:t> </a:t>
            </a:r>
            <a:r>
              <a:rPr lang="en-US" dirty="0"/>
              <a:t> </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Factual Dispute</a:t>
            </a:r>
          </a:p>
          <a:p>
            <a:pPr marL="742950" lvl="1" indent="-285750">
              <a:buFont typeface="Arial" panose="020B0604020202020204" pitchFamily="34" charset="0"/>
              <a:buChar char="•"/>
            </a:pPr>
            <a:r>
              <a:rPr lang="en-US" dirty="0"/>
              <a:t>May require evidentiary hearing</a:t>
            </a:r>
          </a:p>
          <a:p>
            <a:pPr marL="742950" lvl="1" indent="-285750">
              <a:buFont typeface="Arial" panose="020B0604020202020204" pitchFamily="34" charset="0"/>
              <a:buChar char="•"/>
            </a:pPr>
            <a:r>
              <a:rPr lang="en-US" dirty="0"/>
              <a:t>Do not ask questions that presume responsibility</a:t>
            </a:r>
          </a:p>
          <a:p>
            <a:pPr marL="742950" lvl="1" indent="-285750">
              <a:buFont typeface="Arial" panose="020B0604020202020204" pitchFamily="34" charset="0"/>
              <a:buChar char="•"/>
            </a:pPr>
            <a:r>
              <a:rPr lang="en-US" dirty="0"/>
              <a:t>With counsel, identify exactly what is in dispute</a:t>
            </a:r>
          </a:p>
          <a:p>
            <a:pPr marL="742950" lvl="1" indent="-285750">
              <a:buFont typeface="Arial" panose="020B0604020202020204" pitchFamily="34" charset="0"/>
              <a:buChar char="•"/>
            </a:pPr>
            <a:r>
              <a:rPr lang="en-US" dirty="0"/>
              <a:t>Issue decision but stay consequences</a:t>
            </a:r>
          </a:p>
          <a:p>
            <a:pPr lvl="1"/>
            <a:endParaRPr lang="en-US" dirty="0"/>
          </a:p>
        </p:txBody>
      </p:sp>
      <p:sp>
        <p:nvSpPr>
          <p:cNvPr id="2" name="Title 1">
            <a:extLst>
              <a:ext uri="{FF2B5EF4-FFF2-40B4-BE49-F238E27FC236}">
                <a16:creationId xmlns:a16="http://schemas.microsoft.com/office/drawing/2014/main" id="{8EE4EE52-C274-82EF-F780-4AC4B609BEDC}"/>
              </a:ext>
            </a:extLst>
          </p:cNvPr>
          <p:cNvSpPr>
            <a:spLocks noGrp="1"/>
          </p:cNvSpPr>
          <p:nvPr>
            <p:ph type="title"/>
          </p:nvPr>
        </p:nvSpPr>
        <p:spPr>
          <a:xfrm>
            <a:off x="134644" y="139288"/>
            <a:ext cx="11959592" cy="533400"/>
          </a:xfrm>
        </p:spPr>
        <p:txBody>
          <a:bodyPr>
            <a:normAutofit/>
          </a:bodyPr>
          <a:lstStyle/>
          <a:p>
            <a:r>
              <a:rPr lang="en-US" dirty="0"/>
              <a:t>SETBACK TEMPLATE</a:t>
            </a:r>
          </a:p>
        </p:txBody>
      </p:sp>
      <p:sp>
        <p:nvSpPr>
          <p:cNvPr id="11" name="Footer Placeholder 10">
            <a:extLst>
              <a:ext uri="{FF2B5EF4-FFF2-40B4-BE49-F238E27FC236}">
                <a16:creationId xmlns:a16="http://schemas.microsoft.com/office/drawing/2014/main" id="{501CC8A0-F681-9F98-29E3-BF4574881CA0}"/>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26D6BCC9-DE48-058E-9B87-EEA3E3D6CF83}"/>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19</a:t>
            </a:fld>
            <a:endParaRPr lang="en-US" dirty="0"/>
          </a:p>
        </p:txBody>
      </p:sp>
    </p:spTree>
    <p:extLst>
      <p:ext uri="{BB962C8B-B14F-4D97-AF65-F5344CB8AC3E}">
        <p14:creationId xmlns:p14="http://schemas.microsoft.com/office/powerpoint/2010/main" val="40213805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71073-1FC6-66E2-4EFA-78E726392B25}"/>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D928834B-124F-7DE7-6603-AFF7548514ED}"/>
              </a:ext>
            </a:extLst>
          </p:cNvPr>
          <p:cNvGraphicFramePr/>
          <p:nvPr/>
        </p:nvGraphicFramePr>
        <p:xfrm>
          <a:off x="236310" y="214702"/>
          <a:ext cx="11821046" cy="84558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2DBED351-5C78-5169-0F60-C5DD128CD19B}"/>
              </a:ext>
            </a:extLst>
          </p:cNvPr>
          <p:cNvSpPr txBox="1"/>
          <p:nvPr/>
        </p:nvSpPr>
        <p:spPr>
          <a:xfrm>
            <a:off x="464581" y="950889"/>
            <a:ext cx="10668473" cy="1477328"/>
          </a:xfrm>
          <a:prstGeom prst="rect">
            <a:avLst/>
          </a:prstGeom>
          <a:noFill/>
        </p:spPr>
        <p:txBody>
          <a:bodyPr wrap="square" numCol="2" rtlCol="0">
            <a:spAutoFit/>
          </a:bodyPr>
          <a:lstStyle/>
          <a:p>
            <a:pPr marL="285750" indent="-285750">
              <a:buFont typeface="Arial" panose="020B0604020202020204" pitchFamily="34" charset="0"/>
              <a:buChar char="•"/>
            </a:pPr>
            <a:r>
              <a:rPr lang="en-US" dirty="0"/>
              <a:t>Participant demonstrably given voice</a:t>
            </a:r>
          </a:p>
          <a:p>
            <a:pPr marL="285750" indent="-285750">
              <a:buFont typeface="Arial" panose="020B0604020202020204" pitchFamily="34" charset="0"/>
              <a:buChar char="•"/>
            </a:pPr>
            <a:r>
              <a:rPr lang="en-US" dirty="0"/>
              <a:t>Be clear, concise, and direct</a:t>
            </a:r>
          </a:p>
          <a:p>
            <a:pPr marL="285750" indent="-285750">
              <a:buFont typeface="Arial" panose="020B0604020202020204" pitchFamily="34" charset="0"/>
              <a:buChar char="•"/>
            </a:pPr>
            <a:r>
              <a:rPr lang="en-US" dirty="0"/>
              <a:t>Objective and non-judgmental</a:t>
            </a:r>
          </a:p>
          <a:p>
            <a:pPr marL="285750" indent="-285750">
              <a:buFont typeface="Arial" panose="020B0604020202020204" pitchFamily="34" charset="0"/>
              <a:buChar char="•"/>
            </a:pPr>
            <a:r>
              <a:rPr lang="en-US" dirty="0"/>
              <a:t>Connect</a:t>
            </a:r>
          </a:p>
          <a:p>
            <a:pPr marL="742950" lvl="1" indent="-285750">
              <a:buFont typeface="Arial" panose="020B0604020202020204" pitchFamily="34" charset="0"/>
              <a:buChar char="•"/>
            </a:pPr>
            <a:r>
              <a:rPr lang="en-US" dirty="0"/>
              <a:t>Behavior </a:t>
            </a:r>
            <a:r>
              <a:rPr lang="en-US" dirty="0">
                <a:latin typeface="Source Sans Pro" panose="020B0503030403020204" pitchFamily="34" charset="0"/>
                <a:ea typeface="Source Sans Pro" panose="020B0503030403020204" pitchFamily="34" charset="0"/>
              </a:rPr>
              <a:t>→</a:t>
            </a:r>
            <a:r>
              <a:rPr lang="en-US" dirty="0"/>
              <a:t> Expectation </a:t>
            </a:r>
            <a:r>
              <a:rPr lang="en-US" dirty="0">
                <a:latin typeface="Source Sans Pro" panose="020B0503030403020204" pitchFamily="34" charset="0"/>
                <a:ea typeface="Source Sans Pro" panose="020B0503030403020204" pitchFamily="34" charset="0"/>
              </a:rPr>
              <a:t>→ Decision → Reason</a:t>
            </a:r>
            <a:endParaRPr lang="en-US" dirty="0"/>
          </a:p>
        </p:txBody>
      </p:sp>
      <p:sp>
        <p:nvSpPr>
          <p:cNvPr id="2" name="Title 1">
            <a:extLst>
              <a:ext uri="{FF2B5EF4-FFF2-40B4-BE49-F238E27FC236}">
                <a16:creationId xmlns:a16="http://schemas.microsoft.com/office/drawing/2014/main" id="{7942BEB9-B1A7-CFEE-C1B8-B6DC32EFF7C4}"/>
              </a:ext>
            </a:extLst>
          </p:cNvPr>
          <p:cNvSpPr>
            <a:spLocks noGrp="1"/>
          </p:cNvSpPr>
          <p:nvPr>
            <p:ph type="title"/>
          </p:nvPr>
        </p:nvSpPr>
        <p:spPr>
          <a:xfrm>
            <a:off x="134644" y="139288"/>
            <a:ext cx="11959592" cy="533400"/>
          </a:xfrm>
        </p:spPr>
        <p:txBody>
          <a:bodyPr>
            <a:normAutofit/>
          </a:bodyPr>
          <a:lstStyle/>
          <a:p>
            <a:r>
              <a:rPr lang="en-US" dirty="0"/>
              <a:t>COMPLIANCE TEMPLATE</a:t>
            </a:r>
          </a:p>
        </p:txBody>
      </p:sp>
      <p:sp>
        <p:nvSpPr>
          <p:cNvPr id="11" name="Footer Placeholder 10">
            <a:extLst>
              <a:ext uri="{FF2B5EF4-FFF2-40B4-BE49-F238E27FC236}">
                <a16:creationId xmlns:a16="http://schemas.microsoft.com/office/drawing/2014/main" id="{357D41DF-97C3-9B8B-AE98-F423512EED85}"/>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D7FB83B0-9EAE-021D-6D12-C5EC97D620D2}"/>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20</a:t>
            </a:fld>
            <a:endParaRPr lang="en-US" dirty="0"/>
          </a:p>
        </p:txBody>
      </p:sp>
    </p:spTree>
    <p:extLst>
      <p:ext uri="{BB962C8B-B14F-4D97-AF65-F5344CB8AC3E}">
        <p14:creationId xmlns:p14="http://schemas.microsoft.com/office/powerpoint/2010/main" val="4794713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B103FA1-CC89-47A2-6A32-9D185D9950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73AADB-1902-C403-9EEC-DC4E148AEF9D}"/>
              </a:ext>
            </a:extLst>
          </p:cNvPr>
          <p:cNvSpPr>
            <a:spLocks noGrp="1"/>
          </p:cNvSpPr>
          <p:nvPr>
            <p:ph type="title"/>
          </p:nvPr>
        </p:nvSpPr>
        <p:spPr>
          <a:xfrm>
            <a:off x="134644" y="139288"/>
            <a:ext cx="11959592" cy="533400"/>
          </a:xfrm>
        </p:spPr>
        <p:txBody>
          <a:bodyPr>
            <a:normAutofit/>
          </a:bodyPr>
          <a:lstStyle/>
          <a:p>
            <a:r>
              <a:rPr lang="en-US" dirty="0"/>
              <a:t>SETBACK TEMPLATE - FOCUS</a:t>
            </a:r>
          </a:p>
        </p:txBody>
      </p:sp>
      <p:sp>
        <p:nvSpPr>
          <p:cNvPr id="11" name="Footer Placeholder 10">
            <a:extLst>
              <a:ext uri="{FF2B5EF4-FFF2-40B4-BE49-F238E27FC236}">
                <a16:creationId xmlns:a16="http://schemas.microsoft.com/office/drawing/2014/main" id="{1C6EF623-E05A-A790-2A1D-FCA6A3508FE1}"/>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B63506F7-BC0D-8752-39EA-3FF1995AFDF4}"/>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21</a:t>
            </a:fld>
            <a:endParaRPr lang="en-US" dirty="0"/>
          </a:p>
        </p:txBody>
      </p:sp>
      <p:sp>
        <p:nvSpPr>
          <p:cNvPr id="5" name="TextBox 4">
            <a:extLst>
              <a:ext uri="{FF2B5EF4-FFF2-40B4-BE49-F238E27FC236}">
                <a16:creationId xmlns:a16="http://schemas.microsoft.com/office/drawing/2014/main" id="{4F14415D-ED4B-D953-AE52-67FBCF935EFE}"/>
              </a:ext>
            </a:extLst>
          </p:cNvPr>
          <p:cNvSpPr txBox="1"/>
          <p:nvPr/>
        </p:nvSpPr>
        <p:spPr>
          <a:xfrm>
            <a:off x="1646195" y="2694767"/>
            <a:ext cx="9363958" cy="1569660"/>
          </a:xfrm>
          <a:prstGeom prst="rect">
            <a:avLst/>
          </a:prstGeom>
          <a:noFill/>
        </p:spPr>
        <p:txBody>
          <a:bodyPr wrap="square" rtlCol="0">
            <a:spAutoFit/>
          </a:bodyPr>
          <a:lstStyle/>
          <a:p>
            <a:r>
              <a:rPr lang="en-US" sz="2400" dirty="0"/>
              <a:t>“We expect [expectation], and the report says [observable behavior]. I want to understand what happened, determine how we need to respond, and make sure we know what needs to happen going forward.”</a:t>
            </a:r>
          </a:p>
        </p:txBody>
      </p:sp>
      <p:sp>
        <p:nvSpPr>
          <p:cNvPr id="9" name="TextBox 8">
            <a:extLst>
              <a:ext uri="{FF2B5EF4-FFF2-40B4-BE49-F238E27FC236}">
                <a16:creationId xmlns:a16="http://schemas.microsoft.com/office/drawing/2014/main" id="{3CFE7F9D-49E9-F421-EF35-9999A9844015}"/>
              </a:ext>
            </a:extLst>
          </p:cNvPr>
          <p:cNvSpPr txBox="1"/>
          <p:nvPr/>
        </p:nvSpPr>
        <p:spPr>
          <a:xfrm>
            <a:off x="1646194" y="4664057"/>
            <a:ext cx="9128643" cy="1200329"/>
          </a:xfrm>
          <a:prstGeom prst="rect">
            <a:avLst/>
          </a:prstGeom>
          <a:noFill/>
        </p:spPr>
        <p:txBody>
          <a:bodyPr wrap="square" rtlCol="0">
            <a:spAutoFit/>
          </a:bodyPr>
          <a:lstStyle/>
          <a:p>
            <a:r>
              <a:rPr lang="en-US" sz="2400" dirty="0"/>
              <a:t>“The information I have says [behavior]. That would not meet the expectation that [expectation]. Before I decide how to respond, I want to hear your perspective.”</a:t>
            </a:r>
          </a:p>
        </p:txBody>
      </p:sp>
      <p:sp>
        <p:nvSpPr>
          <p:cNvPr id="6" name="TextBox 5">
            <a:extLst>
              <a:ext uri="{FF2B5EF4-FFF2-40B4-BE49-F238E27FC236}">
                <a16:creationId xmlns:a16="http://schemas.microsoft.com/office/drawing/2014/main" id="{4602A197-8A5A-201A-24C5-8E40FB034FE3}"/>
              </a:ext>
            </a:extLst>
          </p:cNvPr>
          <p:cNvSpPr txBox="1"/>
          <p:nvPr/>
        </p:nvSpPr>
        <p:spPr>
          <a:xfrm>
            <a:off x="1646194" y="854479"/>
            <a:ext cx="8949533" cy="1200329"/>
          </a:xfrm>
          <a:prstGeom prst="rect">
            <a:avLst/>
          </a:prstGeom>
          <a:noFill/>
        </p:spPr>
        <p:txBody>
          <a:bodyPr wrap="square" rtlCol="0">
            <a:spAutoFit/>
          </a:bodyPr>
          <a:lstStyle/>
          <a:p>
            <a:r>
              <a:rPr lang="en-US" sz="2400" dirty="0"/>
              <a:t>“I’m glad to see you come in today. I know you may be worried about the report that [observable behavior]. I appreciate you coming in and addressing it directly even though it may be hard.”</a:t>
            </a:r>
          </a:p>
        </p:txBody>
      </p:sp>
    </p:spTree>
    <p:extLst>
      <p:ext uri="{BB962C8B-B14F-4D97-AF65-F5344CB8AC3E}">
        <p14:creationId xmlns:p14="http://schemas.microsoft.com/office/powerpoint/2010/main" val="3844852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17F9A1C-2CD2-17DF-7D5F-94CC770B18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7D843F-D677-0963-D130-A5F942D878BF}"/>
              </a:ext>
            </a:extLst>
          </p:cNvPr>
          <p:cNvSpPr>
            <a:spLocks noGrp="1"/>
          </p:cNvSpPr>
          <p:nvPr>
            <p:ph type="title"/>
          </p:nvPr>
        </p:nvSpPr>
        <p:spPr>
          <a:xfrm>
            <a:off x="134644" y="139288"/>
            <a:ext cx="11959592" cy="533400"/>
          </a:xfrm>
        </p:spPr>
        <p:txBody>
          <a:bodyPr>
            <a:normAutofit/>
          </a:bodyPr>
          <a:lstStyle/>
          <a:p>
            <a:r>
              <a:rPr lang="en-US" dirty="0"/>
              <a:t>SETBACK TEMPLATE - LISTEN</a:t>
            </a:r>
          </a:p>
        </p:txBody>
      </p:sp>
      <p:sp>
        <p:nvSpPr>
          <p:cNvPr id="11" name="Footer Placeholder 10">
            <a:extLst>
              <a:ext uri="{FF2B5EF4-FFF2-40B4-BE49-F238E27FC236}">
                <a16:creationId xmlns:a16="http://schemas.microsoft.com/office/drawing/2014/main" id="{C221FDC6-A70E-1FFD-0201-6C16E22AA3B7}"/>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150B4712-4239-B423-8038-6AE723DC3B39}"/>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22</a:t>
            </a:fld>
            <a:endParaRPr lang="en-US" dirty="0"/>
          </a:p>
        </p:txBody>
      </p:sp>
      <p:sp>
        <p:nvSpPr>
          <p:cNvPr id="6" name="TextBox 5">
            <a:extLst>
              <a:ext uri="{FF2B5EF4-FFF2-40B4-BE49-F238E27FC236}">
                <a16:creationId xmlns:a16="http://schemas.microsoft.com/office/drawing/2014/main" id="{0DEFDD37-DDA9-C221-49CB-68EC8FDB03A4}"/>
              </a:ext>
            </a:extLst>
          </p:cNvPr>
          <p:cNvSpPr txBox="1"/>
          <p:nvPr/>
        </p:nvSpPr>
        <p:spPr>
          <a:xfrm>
            <a:off x="1800441" y="1911914"/>
            <a:ext cx="9363958" cy="461665"/>
          </a:xfrm>
          <a:prstGeom prst="rect">
            <a:avLst/>
          </a:prstGeom>
          <a:noFill/>
        </p:spPr>
        <p:txBody>
          <a:bodyPr wrap="square" rtlCol="0">
            <a:spAutoFit/>
          </a:bodyPr>
          <a:lstStyle/>
          <a:p>
            <a:r>
              <a:rPr lang="en-US" sz="2400" dirty="0"/>
              <a:t>“What was the first sign things were starting to go wrong?”</a:t>
            </a:r>
          </a:p>
        </p:txBody>
      </p:sp>
      <p:sp>
        <p:nvSpPr>
          <p:cNvPr id="17" name="TextBox 16">
            <a:extLst>
              <a:ext uri="{FF2B5EF4-FFF2-40B4-BE49-F238E27FC236}">
                <a16:creationId xmlns:a16="http://schemas.microsoft.com/office/drawing/2014/main" id="{7AD4B2A1-A2A9-6AF3-BE0B-BC18349B0595}"/>
              </a:ext>
            </a:extLst>
          </p:cNvPr>
          <p:cNvSpPr txBox="1"/>
          <p:nvPr/>
        </p:nvSpPr>
        <p:spPr>
          <a:xfrm>
            <a:off x="1800441" y="836461"/>
            <a:ext cx="9191212" cy="830997"/>
          </a:xfrm>
          <a:prstGeom prst="rect">
            <a:avLst/>
          </a:prstGeom>
          <a:noFill/>
        </p:spPr>
        <p:txBody>
          <a:bodyPr wrap="square" rtlCol="0">
            <a:spAutoFit/>
          </a:bodyPr>
          <a:lstStyle/>
          <a:p>
            <a:r>
              <a:rPr lang="en-US" sz="2400" dirty="0"/>
              <a:t>“I don’t need all the details, but what was the last choice you made  before [observable behavior].</a:t>
            </a:r>
          </a:p>
        </p:txBody>
      </p:sp>
      <p:sp>
        <p:nvSpPr>
          <p:cNvPr id="30" name="TextBox 29">
            <a:extLst>
              <a:ext uri="{FF2B5EF4-FFF2-40B4-BE49-F238E27FC236}">
                <a16:creationId xmlns:a16="http://schemas.microsoft.com/office/drawing/2014/main" id="{16946D11-600A-A448-08EC-35A49550716A}"/>
              </a:ext>
            </a:extLst>
          </p:cNvPr>
          <p:cNvSpPr txBox="1"/>
          <p:nvPr/>
        </p:nvSpPr>
        <p:spPr>
          <a:xfrm>
            <a:off x="1800441" y="2637500"/>
            <a:ext cx="9363958" cy="830997"/>
          </a:xfrm>
          <a:prstGeom prst="rect">
            <a:avLst/>
          </a:prstGeom>
          <a:noFill/>
        </p:spPr>
        <p:txBody>
          <a:bodyPr wrap="square" rtlCol="0">
            <a:spAutoFit/>
          </a:bodyPr>
          <a:lstStyle/>
          <a:p>
            <a:r>
              <a:rPr lang="en-US" sz="2400" dirty="0"/>
              <a:t>“What could have made [expectation] more achievable for you in that moment?”</a:t>
            </a:r>
          </a:p>
        </p:txBody>
      </p:sp>
      <p:sp>
        <p:nvSpPr>
          <p:cNvPr id="36" name="TextBox 35">
            <a:extLst>
              <a:ext uri="{FF2B5EF4-FFF2-40B4-BE49-F238E27FC236}">
                <a16:creationId xmlns:a16="http://schemas.microsoft.com/office/drawing/2014/main" id="{D4A5F1F5-FD4A-2A01-63E0-21C6B0DD724C}"/>
              </a:ext>
            </a:extLst>
          </p:cNvPr>
          <p:cNvSpPr txBox="1"/>
          <p:nvPr/>
        </p:nvSpPr>
        <p:spPr>
          <a:xfrm>
            <a:off x="1800441" y="3732418"/>
            <a:ext cx="9363958" cy="830997"/>
          </a:xfrm>
          <a:prstGeom prst="rect">
            <a:avLst/>
          </a:prstGeom>
          <a:noFill/>
        </p:spPr>
        <p:txBody>
          <a:bodyPr wrap="square" rtlCol="0">
            <a:spAutoFit/>
          </a:bodyPr>
          <a:lstStyle/>
          <a:p>
            <a:r>
              <a:rPr lang="en-US" sz="2400" dirty="0"/>
              <a:t>“What were you thinking in the moment that led you to [observable behavior]?”</a:t>
            </a:r>
          </a:p>
        </p:txBody>
      </p:sp>
      <p:sp>
        <p:nvSpPr>
          <p:cNvPr id="44" name="TextBox 43">
            <a:extLst>
              <a:ext uri="{FF2B5EF4-FFF2-40B4-BE49-F238E27FC236}">
                <a16:creationId xmlns:a16="http://schemas.microsoft.com/office/drawing/2014/main" id="{CCB9E01D-A0EB-3CEB-C5B1-5A93C7FD8D55}"/>
              </a:ext>
            </a:extLst>
          </p:cNvPr>
          <p:cNvSpPr txBox="1"/>
          <p:nvPr/>
        </p:nvSpPr>
        <p:spPr>
          <a:xfrm>
            <a:off x="1800441" y="4740538"/>
            <a:ext cx="9363958" cy="830997"/>
          </a:xfrm>
          <a:prstGeom prst="rect">
            <a:avLst/>
          </a:prstGeom>
          <a:noFill/>
        </p:spPr>
        <p:txBody>
          <a:bodyPr wrap="square" rtlCol="0">
            <a:spAutoFit/>
          </a:bodyPr>
          <a:lstStyle/>
          <a:p>
            <a:r>
              <a:rPr lang="en-US" sz="2400" dirty="0"/>
              <a:t>“What can you do, and how do we support you, so this doesn’t happen again?”</a:t>
            </a:r>
          </a:p>
        </p:txBody>
      </p:sp>
      <p:sp>
        <p:nvSpPr>
          <p:cNvPr id="60" name="TextBox 59">
            <a:extLst>
              <a:ext uri="{FF2B5EF4-FFF2-40B4-BE49-F238E27FC236}">
                <a16:creationId xmlns:a16="http://schemas.microsoft.com/office/drawing/2014/main" id="{29F9CF6E-1388-3195-A793-D43CEEFC441A}"/>
              </a:ext>
            </a:extLst>
          </p:cNvPr>
          <p:cNvSpPr txBox="1"/>
          <p:nvPr/>
        </p:nvSpPr>
        <p:spPr>
          <a:xfrm>
            <a:off x="1800441" y="5685982"/>
            <a:ext cx="8635919" cy="461665"/>
          </a:xfrm>
          <a:prstGeom prst="rect">
            <a:avLst/>
          </a:prstGeom>
          <a:noFill/>
        </p:spPr>
        <p:txBody>
          <a:bodyPr wrap="square" rtlCol="0">
            <a:spAutoFit/>
          </a:bodyPr>
          <a:lstStyle/>
          <a:p>
            <a:r>
              <a:rPr lang="en-US" sz="2400" dirty="0"/>
              <a:t>“What other choices could you have made?”</a:t>
            </a:r>
          </a:p>
        </p:txBody>
      </p:sp>
    </p:spTree>
    <p:extLst>
      <p:ext uri="{BB962C8B-B14F-4D97-AF65-F5344CB8AC3E}">
        <p14:creationId xmlns:p14="http://schemas.microsoft.com/office/powerpoint/2010/main" val="4173929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50937E4-B924-2D1E-39F7-30C482CAB0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D782DB-7A7E-2B17-AE39-BC40747414C6}"/>
              </a:ext>
            </a:extLst>
          </p:cNvPr>
          <p:cNvSpPr>
            <a:spLocks noGrp="1"/>
          </p:cNvSpPr>
          <p:nvPr>
            <p:ph type="title"/>
          </p:nvPr>
        </p:nvSpPr>
        <p:spPr>
          <a:xfrm>
            <a:off x="134644" y="139288"/>
            <a:ext cx="11959592" cy="533400"/>
          </a:xfrm>
        </p:spPr>
        <p:txBody>
          <a:bodyPr>
            <a:normAutofit/>
          </a:bodyPr>
          <a:lstStyle/>
          <a:p>
            <a:r>
              <a:rPr lang="en-US" dirty="0"/>
              <a:t>SETBACK TEMPLATE - RESPOND</a:t>
            </a:r>
          </a:p>
        </p:txBody>
      </p:sp>
      <p:sp>
        <p:nvSpPr>
          <p:cNvPr id="11" name="Footer Placeholder 10">
            <a:extLst>
              <a:ext uri="{FF2B5EF4-FFF2-40B4-BE49-F238E27FC236}">
                <a16:creationId xmlns:a16="http://schemas.microsoft.com/office/drawing/2014/main" id="{380CB3C3-AD34-3FAB-0190-867CDABB1A98}"/>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AAFF0109-14FB-6646-6884-5936DF5311B6}"/>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23</a:t>
            </a:fld>
            <a:endParaRPr lang="en-US" dirty="0"/>
          </a:p>
        </p:txBody>
      </p:sp>
      <p:sp>
        <p:nvSpPr>
          <p:cNvPr id="8" name="TextBox 7">
            <a:extLst>
              <a:ext uri="{FF2B5EF4-FFF2-40B4-BE49-F238E27FC236}">
                <a16:creationId xmlns:a16="http://schemas.microsoft.com/office/drawing/2014/main" id="{FECC9756-0C69-6891-A3D2-EEF0B7EF4986}"/>
              </a:ext>
            </a:extLst>
          </p:cNvPr>
          <p:cNvSpPr txBox="1"/>
          <p:nvPr/>
        </p:nvSpPr>
        <p:spPr>
          <a:xfrm>
            <a:off x="619126" y="4582435"/>
            <a:ext cx="10880280" cy="1200329"/>
          </a:xfrm>
          <a:prstGeom prst="rect">
            <a:avLst/>
          </a:prstGeom>
          <a:noFill/>
        </p:spPr>
        <p:txBody>
          <a:bodyPr wrap="square" rtlCol="0">
            <a:spAutoFit/>
          </a:bodyPr>
          <a:lstStyle/>
          <a:p>
            <a:r>
              <a:rPr lang="en-US" sz="2400" dirty="0"/>
              <a:t>“You’ve seemed to really identify where the breakdown happened, [summarize]. That is the first step in accountability and to helping you meet [expectation] in the future. The [expectation] was still broken, and I need to respond to that.”</a:t>
            </a:r>
          </a:p>
        </p:txBody>
      </p:sp>
      <p:sp>
        <p:nvSpPr>
          <p:cNvPr id="5" name="TextBox 4">
            <a:extLst>
              <a:ext uri="{FF2B5EF4-FFF2-40B4-BE49-F238E27FC236}">
                <a16:creationId xmlns:a16="http://schemas.microsoft.com/office/drawing/2014/main" id="{785CE12E-7F7E-8EAD-6727-2D554B0EB48E}"/>
              </a:ext>
            </a:extLst>
          </p:cNvPr>
          <p:cNvSpPr txBox="1"/>
          <p:nvPr/>
        </p:nvSpPr>
        <p:spPr>
          <a:xfrm>
            <a:off x="619126" y="1823717"/>
            <a:ext cx="11800611" cy="1200329"/>
          </a:xfrm>
          <a:prstGeom prst="rect">
            <a:avLst/>
          </a:prstGeom>
          <a:noFill/>
        </p:spPr>
        <p:txBody>
          <a:bodyPr wrap="square" rtlCol="0">
            <a:spAutoFit/>
          </a:bodyPr>
          <a:lstStyle/>
          <a:p>
            <a:r>
              <a:rPr lang="en-US" sz="2400" dirty="0"/>
              <a:t>“I understand and both things may be true: the situation was difficult, and you had other options. I can respect that and still make sure that [expectation] is reinforced through accountability.”</a:t>
            </a:r>
          </a:p>
        </p:txBody>
      </p:sp>
      <p:sp>
        <p:nvSpPr>
          <p:cNvPr id="9" name="TextBox 8">
            <a:extLst>
              <a:ext uri="{FF2B5EF4-FFF2-40B4-BE49-F238E27FC236}">
                <a16:creationId xmlns:a16="http://schemas.microsoft.com/office/drawing/2014/main" id="{35E33A77-AFAE-3586-BFFF-E31BE0F45A8D}"/>
              </a:ext>
            </a:extLst>
          </p:cNvPr>
          <p:cNvSpPr txBox="1"/>
          <p:nvPr/>
        </p:nvSpPr>
        <p:spPr>
          <a:xfrm>
            <a:off x="628439" y="813690"/>
            <a:ext cx="10972002" cy="830997"/>
          </a:xfrm>
          <a:prstGeom prst="rect">
            <a:avLst/>
          </a:prstGeom>
          <a:noFill/>
        </p:spPr>
        <p:txBody>
          <a:bodyPr wrap="square" rtlCol="0">
            <a:spAutoFit/>
          </a:bodyPr>
          <a:lstStyle/>
          <a:p>
            <a:r>
              <a:rPr lang="en-US" sz="2400" dirty="0"/>
              <a:t>“Thank you, that helps me understand how this happened. It doesn't erase the expectation. The part we need to focus on is what was within your control.”</a:t>
            </a:r>
          </a:p>
        </p:txBody>
      </p:sp>
      <p:sp>
        <p:nvSpPr>
          <p:cNvPr id="15" name="TextBox 14">
            <a:extLst>
              <a:ext uri="{FF2B5EF4-FFF2-40B4-BE49-F238E27FC236}">
                <a16:creationId xmlns:a16="http://schemas.microsoft.com/office/drawing/2014/main" id="{017E60EA-E3B3-2514-F3A1-EDC946EEF2D8}"/>
              </a:ext>
            </a:extLst>
          </p:cNvPr>
          <p:cNvSpPr txBox="1"/>
          <p:nvPr/>
        </p:nvSpPr>
        <p:spPr>
          <a:xfrm>
            <a:off x="628439" y="3203076"/>
            <a:ext cx="11373901" cy="1200329"/>
          </a:xfrm>
          <a:prstGeom prst="rect">
            <a:avLst/>
          </a:prstGeom>
          <a:noFill/>
        </p:spPr>
        <p:txBody>
          <a:bodyPr wrap="square" rtlCol="0">
            <a:spAutoFit/>
          </a:bodyPr>
          <a:lstStyle/>
          <a:p>
            <a:r>
              <a:rPr lang="en-US" sz="2400" dirty="0"/>
              <a:t>“I’m not asking you to take responsibility for someone else’s behavior. I'm asking you to take responsibility for the part that was within your control. That responsibility includes accepting accountability and meeting [expectation].”</a:t>
            </a:r>
          </a:p>
        </p:txBody>
      </p:sp>
    </p:spTree>
    <p:extLst>
      <p:ext uri="{BB962C8B-B14F-4D97-AF65-F5344CB8AC3E}">
        <p14:creationId xmlns:p14="http://schemas.microsoft.com/office/powerpoint/2010/main" val="3618849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D2EA7A8-6C18-CF4D-5813-118C44E290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F2BE97-3EF4-3BFB-1261-F23E905EF72F}"/>
              </a:ext>
            </a:extLst>
          </p:cNvPr>
          <p:cNvSpPr>
            <a:spLocks noGrp="1"/>
          </p:cNvSpPr>
          <p:nvPr>
            <p:ph type="title"/>
          </p:nvPr>
        </p:nvSpPr>
        <p:spPr>
          <a:xfrm>
            <a:off x="134644" y="139288"/>
            <a:ext cx="11959592" cy="533400"/>
          </a:xfrm>
        </p:spPr>
        <p:txBody>
          <a:bodyPr>
            <a:normAutofit/>
          </a:bodyPr>
          <a:lstStyle/>
          <a:p>
            <a:r>
              <a:rPr lang="en-US" dirty="0"/>
              <a:t>SETBACK TEMPLATE - LINK</a:t>
            </a:r>
          </a:p>
        </p:txBody>
      </p:sp>
      <p:sp>
        <p:nvSpPr>
          <p:cNvPr id="11" name="Footer Placeholder 10">
            <a:extLst>
              <a:ext uri="{FF2B5EF4-FFF2-40B4-BE49-F238E27FC236}">
                <a16:creationId xmlns:a16="http://schemas.microsoft.com/office/drawing/2014/main" id="{62D63C0C-22BE-8FD1-5B4B-AD9D7D5B9597}"/>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2ED80B20-B81B-24CC-04C8-5313022785D1}"/>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24</a:t>
            </a:fld>
            <a:endParaRPr lang="en-US" dirty="0"/>
          </a:p>
        </p:txBody>
      </p:sp>
      <p:sp>
        <p:nvSpPr>
          <p:cNvPr id="8" name="TextBox 7">
            <a:extLst>
              <a:ext uri="{FF2B5EF4-FFF2-40B4-BE49-F238E27FC236}">
                <a16:creationId xmlns:a16="http://schemas.microsoft.com/office/drawing/2014/main" id="{FE32D2A2-D4E7-E040-08ED-4EE485313564}"/>
              </a:ext>
            </a:extLst>
          </p:cNvPr>
          <p:cNvSpPr txBox="1"/>
          <p:nvPr/>
        </p:nvSpPr>
        <p:spPr>
          <a:xfrm>
            <a:off x="507653" y="2459037"/>
            <a:ext cx="11176694" cy="1200329"/>
          </a:xfrm>
          <a:prstGeom prst="rect">
            <a:avLst/>
          </a:prstGeom>
          <a:noFill/>
        </p:spPr>
        <p:txBody>
          <a:bodyPr wrap="square" rtlCol="0">
            <a:spAutoFit/>
          </a:bodyPr>
          <a:lstStyle/>
          <a:p>
            <a:r>
              <a:rPr lang="en-US" sz="2400" dirty="0"/>
              <a:t>“What I've heard today tells me [underlying issue] is connected to your [observable behavior] and not meeting [expectation]. So, the response here needs to [reason]. Therefore, I am [response].”</a:t>
            </a:r>
          </a:p>
        </p:txBody>
      </p:sp>
      <p:sp>
        <p:nvSpPr>
          <p:cNvPr id="9" name="TextBox 8">
            <a:extLst>
              <a:ext uri="{FF2B5EF4-FFF2-40B4-BE49-F238E27FC236}">
                <a16:creationId xmlns:a16="http://schemas.microsoft.com/office/drawing/2014/main" id="{4F347067-C9AB-5D4F-586C-972A16E0CC78}"/>
              </a:ext>
            </a:extLst>
          </p:cNvPr>
          <p:cNvSpPr txBox="1"/>
          <p:nvPr/>
        </p:nvSpPr>
        <p:spPr>
          <a:xfrm>
            <a:off x="507653" y="885045"/>
            <a:ext cx="11176694" cy="1200329"/>
          </a:xfrm>
          <a:prstGeom prst="rect">
            <a:avLst/>
          </a:prstGeom>
          <a:noFill/>
        </p:spPr>
        <p:txBody>
          <a:bodyPr wrap="square" rtlCol="0">
            <a:spAutoFit/>
          </a:bodyPr>
          <a:lstStyle/>
          <a:p>
            <a:r>
              <a:rPr lang="en-US" sz="2400" dirty="0"/>
              <a:t>“The expectation is that you [expectation] because [why it matters]. Based on [evidence] I find that you did not meet that expectation. Because [reason], the court is responding with [response].”</a:t>
            </a:r>
          </a:p>
        </p:txBody>
      </p:sp>
      <p:sp>
        <p:nvSpPr>
          <p:cNvPr id="15" name="TextBox 14">
            <a:extLst>
              <a:ext uri="{FF2B5EF4-FFF2-40B4-BE49-F238E27FC236}">
                <a16:creationId xmlns:a16="http://schemas.microsoft.com/office/drawing/2014/main" id="{422C48E4-C202-BD86-7DEB-E9D448040835}"/>
              </a:ext>
            </a:extLst>
          </p:cNvPr>
          <p:cNvSpPr txBox="1"/>
          <p:nvPr/>
        </p:nvSpPr>
        <p:spPr>
          <a:xfrm>
            <a:off x="451413" y="4002955"/>
            <a:ext cx="11740587" cy="1569660"/>
          </a:xfrm>
          <a:prstGeom prst="rect">
            <a:avLst/>
          </a:prstGeom>
          <a:noFill/>
        </p:spPr>
        <p:txBody>
          <a:bodyPr wrap="square" rtlCol="0">
            <a:spAutoFit/>
          </a:bodyPr>
          <a:lstStyle/>
          <a:p>
            <a:r>
              <a:rPr lang="en-US" sz="2400" dirty="0"/>
              <a:t>“Based on the information I have and what you’ve told me today, I find that you [observable behavior] and that you did not meet the [expectation]. That expectation is in place so [why it matters]. The court’s response is [response]. This takes into account [reason].”</a:t>
            </a:r>
          </a:p>
        </p:txBody>
      </p:sp>
    </p:spTree>
    <p:extLst>
      <p:ext uri="{BB962C8B-B14F-4D97-AF65-F5344CB8AC3E}">
        <p14:creationId xmlns:p14="http://schemas.microsoft.com/office/powerpoint/2010/main" val="603956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995AEE1-E2BB-D197-A566-80A41CB233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0527F2-23F9-0887-696B-E461768F5E8B}"/>
              </a:ext>
            </a:extLst>
          </p:cNvPr>
          <p:cNvSpPr>
            <a:spLocks noGrp="1"/>
          </p:cNvSpPr>
          <p:nvPr>
            <p:ph type="title"/>
          </p:nvPr>
        </p:nvSpPr>
        <p:spPr>
          <a:xfrm>
            <a:off x="134644" y="139288"/>
            <a:ext cx="11959592" cy="533400"/>
          </a:xfrm>
        </p:spPr>
        <p:txBody>
          <a:bodyPr>
            <a:normAutofit/>
          </a:bodyPr>
          <a:lstStyle/>
          <a:p>
            <a:r>
              <a:rPr lang="en-US" dirty="0"/>
              <a:t>SETBACK TEMPLATE - PLAN</a:t>
            </a:r>
          </a:p>
        </p:txBody>
      </p:sp>
      <p:sp>
        <p:nvSpPr>
          <p:cNvPr id="11" name="Footer Placeholder 10">
            <a:extLst>
              <a:ext uri="{FF2B5EF4-FFF2-40B4-BE49-F238E27FC236}">
                <a16:creationId xmlns:a16="http://schemas.microsoft.com/office/drawing/2014/main" id="{CBF7B9ED-8A72-69C6-74D4-A85488AA202F}"/>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AD49D41B-FA6C-261A-94A5-95FC2CF8B3B8}"/>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25</a:t>
            </a:fld>
            <a:endParaRPr lang="en-US" dirty="0"/>
          </a:p>
        </p:txBody>
      </p:sp>
      <p:sp>
        <p:nvSpPr>
          <p:cNvPr id="8" name="TextBox 7">
            <a:extLst>
              <a:ext uri="{FF2B5EF4-FFF2-40B4-BE49-F238E27FC236}">
                <a16:creationId xmlns:a16="http://schemas.microsoft.com/office/drawing/2014/main" id="{4976EBE9-B865-9610-39F0-E8641E0B2623}"/>
              </a:ext>
            </a:extLst>
          </p:cNvPr>
          <p:cNvSpPr txBox="1"/>
          <p:nvPr/>
        </p:nvSpPr>
        <p:spPr>
          <a:xfrm>
            <a:off x="441665" y="2644170"/>
            <a:ext cx="11176694" cy="1569660"/>
          </a:xfrm>
          <a:prstGeom prst="rect">
            <a:avLst/>
          </a:prstGeom>
          <a:noFill/>
        </p:spPr>
        <p:txBody>
          <a:bodyPr wrap="square" rtlCol="0">
            <a:spAutoFit/>
          </a:bodyPr>
          <a:lstStyle/>
          <a:p>
            <a:r>
              <a:rPr lang="en-US" sz="2400" dirty="0"/>
              <a:t>“[Response] is intended to [behavior change]. Holding you accountable is one way we are showing how important [expectation] is to the program because [reason]. When  you walk in next time, and you tell me you’ve been successful [behavior change], what do you think will be the number one thing that you’ve changed?”</a:t>
            </a:r>
          </a:p>
        </p:txBody>
      </p:sp>
      <p:sp>
        <p:nvSpPr>
          <p:cNvPr id="9" name="TextBox 8">
            <a:extLst>
              <a:ext uri="{FF2B5EF4-FFF2-40B4-BE49-F238E27FC236}">
                <a16:creationId xmlns:a16="http://schemas.microsoft.com/office/drawing/2014/main" id="{353AAD4E-168D-300A-EC46-833D324ADB55}"/>
              </a:ext>
            </a:extLst>
          </p:cNvPr>
          <p:cNvSpPr txBox="1"/>
          <p:nvPr/>
        </p:nvSpPr>
        <p:spPr>
          <a:xfrm>
            <a:off x="507653" y="4592359"/>
            <a:ext cx="11176694" cy="1200329"/>
          </a:xfrm>
          <a:prstGeom prst="rect">
            <a:avLst/>
          </a:prstGeom>
          <a:noFill/>
        </p:spPr>
        <p:txBody>
          <a:bodyPr wrap="square" rtlCol="0">
            <a:spAutoFit/>
          </a:bodyPr>
          <a:lstStyle/>
          <a:p>
            <a:r>
              <a:rPr lang="en-US" sz="2400" dirty="0"/>
              <a:t>“So, moving forward, you will [response] and the reason is to help you meet [expectation].  I know you can do this because [strength, value, belief]. What do you see as being the key piece in meeting [expectation] moving forward.”</a:t>
            </a:r>
          </a:p>
        </p:txBody>
      </p:sp>
      <p:sp>
        <p:nvSpPr>
          <p:cNvPr id="15" name="TextBox 14">
            <a:extLst>
              <a:ext uri="{FF2B5EF4-FFF2-40B4-BE49-F238E27FC236}">
                <a16:creationId xmlns:a16="http://schemas.microsoft.com/office/drawing/2014/main" id="{0F53FAE8-4E15-CF78-5194-C414BE4ABAC7}"/>
              </a:ext>
            </a:extLst>
          </p:cNvPr>
          <p:cNvSpPr txBox="1"/>
          <p:nvPr/>
        </p:nvSpPr>
        <p:spPr>
          <a:xfrm>
            <a:off x="441665" y="1065312"/>
            <a:ext cx="11740587" cy="1200329"/>
          </a:xfrm>
          <a:prstGeom prst="rect">
            <a:avLst/>
          </a:prstGeom>
          <a:noFill/>
        </p:spPr>
        <p:txBody>
          <a:bodyPr wrap="square" rtlCol="0">
            <a:spAutoFit/>
          </a:bodyPr>
          <a:lstStyle/>
          <a:p>
            <a:r>
              <a:rPr lang="en-US" sz="2400" dirty="0"/>
              <a:t>“We want to see you succeed in the program. The [expectation] is and we need to see [change]. What is your plan to meet [expectation] and what supports do you think you will need?”</a:t>
            </a:r>
          </a:p>
        </p:txBody>
      </p:sp>
    </p:spTree>
    <p:extLst>
      <p:ext uri="{BB962C8B-B14F-4D97-AF65-F5344CB8AC3E}">
        <p14:creationId xmlns:p14="http://schemas.microsoft.com/office/powerpoint/2010/main" val="11144415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61568-8602-7B21-BA81-64972B8554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ABAA41-44B7-B5E5-4B93-DD9586BF8FC0}"/>
              </a:ext>
            </a:extLst>
          </p:cNvPr>
          <p:cNvSpPr>
            <a:spLocks noGrp="1"/>
          </p:cNvSpPr>
          <p:nvPr>
            <p:ph type="title"/>
          </p:nvPr>
        </p:nvSpPr>
        <p:spPr>
          <a:xfrm>
            <a:off x="3886512" y="3162300"/>
            <a:ext cx="11959592" cy="533400"/>
          </a:xfrm>
        </p:spPr>
        <p:txBody>
          <a:bodyPr>
            <a:normAutofit/>
          </a:bodyPr>
          <a:lstStyle/>
          <a:p>
            <a:r>
              <a:rPr lang="en-US" dirty="0"/>
              <a:t>CONSIDERATIONS – HOW YOU SHOW UP</a:t>
            </a:r>
          </a:p>
        </p:txBody>
      </p:sp>
      <p:sp>
        <p:nvSpPr>
          <p:cNvPr id="11" name="Footer Placeholder 10">
            <a:extLst>
              <a:ext uri="{FF2B5EF4-FFF2-40B4-BE49-F238E27FC236}">
                <a16:creationId xmlns:a16="http://schemas.microsoft.com/office/drawing/2014/main" id="{1A455591-C29B-368D-933E-D8D705CF443F}"/>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E270AED3-2B5A-ECF9-58A9-627242BD4436}"/>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26</a:t>
            </a:fld>
            <a:endParaRPr lang="en-US" dirty="0"/>
          </a:p>
        </p:txBody>
      </p:sp>
    </p:spTree>
    <p:extLst>
      <p:ext uri="{BB962C8B-B14F-4D97-AF65-F5344CB8AC3E}">
        <p14:creationId xmlns:p14="http://schemas.microsoft.com/office/powerpoint/2010/main" val="301419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EA35C-7AAE-634E-3F8F-885D6337F1D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33D98E3-83D4-F27E-9407-E04065FD9C5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922242" y="3454420"/>
            <a:ext cx="3839852" cy="2523903"/>
          </a:xfrm>
          <a:prstGeom prst="rect">
            <a:avLst/>
          </a:prstGeom>
        </p:spPr>
      </p:pic>
      <p:sp>
        <p:nvSpPr>
          <p:cNvPr id="2" name="Title 1">
            <a:extLst>
              <a:ext uri="{FF2B5EF4-FFF2-40B4-BE49-F238E27FC236}">
                <a16:creationId xmlns:a16="http://schemas.microsoft.com/office/drawing/2014/main" id="{14165C2A-1F53-EFA5-74B1-A04A8FD57E15}"/>
              </a:ext>
            </a:extLst>
          </p:cNvPr>
          <p:cNvSpPr>
            <a:spLocks noGrp="1"/>
          </p:cNvSpPr>
          <p:nvPr>
            <p:ph type="title"/>
          </p:nvPr>
        </p:nvSpPr>
        <p:spPr>
          <a:xfrm>
            <a:off x="134644" y="139288"/>
            <a:ext cx="11959592" cy="533400"/>
          </a:xfrm>
        </p:spPr>
        <p:txBody>
          <a:bodyPr>
            <a:normAutofit/>
          </a:bodyPr>
          <a:lstStyle/>
          <a:p>
            <a:r>
              <a:rPr lang="en-US" dirty="0"/>
              <a:t>SETTING THE TONE</a:t>
            </a:r>
          </a:p>
        </p:txBody>
      </p:sp>
      <p:sp>
        <p:nvSpPr>
          <p:cNvPr id="4" name="Content Placeholder 3">
            <a:extLst>
              <a:ext uri="{FF2B5EF4-FFF2-40B4-BE49-F238E27FC236}">
                <a16:creationId xmlns:a16="http://schemas.microsoft.com/office/drawing/2014/main" id="{E7171815-A9CC-0094-DF3D-D97B306FAF00}"/>
              </a:ext>
            </a:extLst>
          </p:cNvPr>
          <p:cNvSpPr>
            <a:spLocks noGrp="1"/>
          </p:cNvSpPr>
          <p:nvPr>
            <p:ph idx="1"/>
          </p:nvPr>
        </p:nvSpPr>
        <p:spPr>
          <a:xfrm>
            <a:off x="429906" y="951851"/>
            <a:ext cx="5593822" cy="5125336"/>
          </a:xfrm>
        </p:spPr>
        <p:txBody>
          <a:bodyPr>
            <a:normAutofit fontScale="92500" lnSpcReduction="20000"/>
          </a:bodyPr>
          <a:lstStyle/>
          <a:p>
            <a:pPr lvl="1"/>
            <a:r>
              <a:rPr lang="en-US" dirty="0"/>
              <a:t>Model the behavior you want to see</a:t>
            </a:r>
          </a:p>
          <a:p>
            <a:pPr lvl="2"/>
            <a:r>
              <a:rPr lang="en-US" dirty="0"/>
              <a:t>Stay calm</a:t>
            </a:r>
          </a:p>
          <a:p>
            <a:pPr lvl="2"/>
            <a:r>
              <a:rPr lang="en-US" dirty="0"/>
              <a:t>Show openness</a:t>
            </a:r>
          </a:p>
          <a:p>
            <a:pPr lvl="2"/>
            <a:r>
              <a:rPr lang="en-US" dirty="0"/>
              <a:t>Show support</a:t>
            </a:r>
          </a:p>
          <a:p>
            <a:pPr lvl="2"/>
            <a:r>
              <a:rPr lang="en-US" dirty="0"/>
              <a:t>Demonstrate problem solving skills</a:t>
            </a:r>
          </a:p>
          <a:p>
            <a:pPr lvl="2"/>
            <a:r>
              <a:rPr lang="en-US" dirty="0"/>
              <a:t>Demonstrate organized and logical decision making</a:t>
            </a:r>
          </a:p>
          <a:p>
            <a:pPr lvl="2"/>
            <a:r>
              <a:rPr lang="en-US" dirty="0"/>
              <a:t>Protect dignity</a:t>
            </a:r>
          </a:p>
          <a:p>
            <a:pPr lvl="2"/>
            <a:r>
              <a:rPr lang="en-US" dirty="0"/>
              <a:t>Show respect</a:t>
            </a:r>
          </a:p>
          <a:p>
            <a:pPr lvl="2"/>
            <a:r>
              <a:rPr lang="en-US" dirty="0"/>
              <a:t>Show connection</a:t>
            </a:r>
          </a:p>
          <a:p>
            <a:pPr lvl="2"/>
            <a:r>
              <a:rPr lang="en-US" dirty="0"/>
              <a:t>Show hope</a:t>
            </a:r>
          </a:p>
          <a:p>
            <a:pPr lvl="2"/>
            <a:r>
              <a:rPr lang="en-US" dirty="0"/>
              <a:t>Model repair</a:t>
            </a:r>
          </a:p>
        </p:txBody>
      </p:sp>
      <p:sp>
        <p:nvSpPr>
          <p:cNvPr id="11" name="Footer Placeholder 10">
            <a:extLst>
              <a:ext uri="{FF2B5EF4-FFF2-40B4-BE49-F238E27FC236}">
                <a16:creationId xmlns:a16="http://schemas.microsoft.com/office/drawing/2014/main" id="{FC53B48C-95D8-3775-E59F-E6A842D69799}"/>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14370E36-02D9-E912-FED2-DBD4A0A44283}"/>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27</a:t>
            </a:fld>
            <a:endParaRPr lang="en-US" dirty="0"/>
          </a:p>
        </p:txBody>
      </p:sp>
      <p:sp>
        <p:nvSpPr>
          <p:cNvPr id="6" name="TextBox 5">
            <a:extLst>
              <a:ext uri="{FF2B5EF4-FFF2-40B4-BE49-F238E27FC236}">
                <a16:creationId xmlns:a16="http://schemas.microsoft.com/office/drawing/2014/main" id="{5A089AA4-7EAB-FA2E-FBB2-99F88B63030E}"/>
              </a:ext>
            </a:extLst>
          </p:cNvPr>
          <p:cNvSpPr txBox="1"/>
          <p:nvPr/>
        </p:nvSpPr>
        <p:spPr>
          <a:xfrm>
            <a:off x="6165130" y="1008944"/>
            <a:ext cx="5593821"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a:t>Create your own culture</a:t>
            </a:r>
          </a:p>
          <a:p>
            <a:pPr marL="742950" lvl="1" indent="-285750">
              <a:buFont typeface="Arial" panose="020B0604020202020204" pitchFamily="34" charset="0"/>
              <a:buChar char="•"/>
            </a:pPr>
            <a:r>
              <a:rPr lang="en-US" sz="2400" dirty="0"/>
              <a:t>1-on-1 welcome for new participants</a:t>
            </a:r>
          </a:p>
          <a:p>
            <a:pPr marL="742950" lvl="1" indent="-285750">
              <a:buFont typeface="Arial" panose="020B0604020202020204" pitchFamily="34" charset="0"/>
              <a:buChar char="•"/>
            </a:pPr>
            <a:r>
              <a:rPr lang="en-US" sz="2400" dirty="0"/>
              <a:t>Milestone applause / ritual</a:t>
            </a:r>
          </a:p>
          <a:p>
            <a:pPr marL="742950" lvl="1" indent="-285750">
              <a:buFont typeface="Arial" panose="020B0604020202020204" pitchFamily="34" charset="0"/>
              <a:buChar char="•"/>
            </a:pPr>
            <a:r>
              <a:rPr lang="en-US" sz="2400" dirty="0"/>
              <a:t>All rise, handshake, bench approach</a:t>
            </a:r>
          </a:p>
          <a:p>
            <a:pPr marL="742950" lvl="1" indent="-285750">
              <a:buFont typeface="Arial" panose="020B0604020202020204" pitchFamily="34" charset="0"/>
              <a:buChar char="•"/>
            </a:pPr>
            <a:r>
              <a:rPr lang="en-US" sz="2400" dirty="0"/>
              <a:t>Read their essays / work and write comments</a:t>
            </a:r>
          </a:p>
          <a:p>
            <a:pPr marL="742950" lvl="1" indent="-285750">
              <a:buFont typeface="Arial" panose="020B0604020202020204" pitchFamily="34" charset="0"/>
              <a:buChar char="•"/>
            </a:pPr>
            <a:r>
              <a:rPr lang="en-US" sz="2400" dirty="0"/>
              <a:t>Short individual letters or note cards</a:t>
            </a:r>
          </a:p>
          <a:p>
            <a:pPr marL="742950" lvl="1" indent="-285750">
              <a:buFont typeface="Arial" panose="020B0604020202020204" pitchFamily="34" charset="0"/>
              <a:buChar char="•"/>
            </a:pPr>
            <a:endParaRPr lang="en-US" sz="2400" dirty="0"/>
          </a:p>
          <a:p>
            <a:pPr lvl="1"/>
            <a:endParaRPr lang="en-US" sz="2400" dirty="0"/>
          </a:p>
        </p:txBody>
      </p:sp>
      <p:sp>
        <p:nvSpPr>
          <p:cNvPr id="8" name="Title 1">
            <a:extLst>
              <a:ext uri="{FF2B5EF4-FFF2-40B4-BE49-F238E27FC236}">
                <a16:creationId xmlns:a16="http://schemas.microsoft.com/office/drawing/2014/main" id="{56C5DDA3-FC52-EB02-6B1D-B1C397389C17}"/>
              </a:ext>
            </a:extLst>
          </p:cNvPr>
          <p:cNvSpPr txBox="1">
            <a:spLocks/>
          </p:cNvSpPr>
          <p:nvPr/>
        </p:nvSpPr>
        <p:spPr>
          <a:xfrm>
            <a:off x="7453338" y="5396108"/>
            <a:ext cx="4038411" cy="533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accent1">
                    <a:lumMod val="75000"/>
                  </a:schemeClr>
                </a:solidFill>
                <a:latin typeface="+mj-lt"/>
                <a:ea typeface="+mj-ea"/>
                <a:cs typeface="+mj-cs"/>
              </a:defRPr>
            </a:lvl1pPr>
          </a:lstStyle>
          <a:p>
            <a:r>
              <a:rPr lang="en-US" dirty="0"/>
              <a:t>What ideas do you have? </a:t>
            </a:r>
          </a:p>
        </p:txBody>
      </p:sp>
      <p:cxnSp>
        <p:nvCxnSpPr>
          <p:cNvPr id="10" name="Straight Connector 9">
            <a:extLst>
              <a:ext uri="{FF2B5EF4-FFF2-40B4-BE49-F238E27FC236}">
                <a16:creationId xmlns:a16="http://schemas.microsoft.com/office/drawing/2014/main" id="{A08E47F7-9E42-E9D2-99E7-2E07C9DDDA7D}"/>
              </a:ext>
            </a:extLst>
          </p:cNvPr>
          <p:cNvCxnSpPr/>
          <p:nvPr/>
        </p:nvCxnSpPr>
        <p:spPr>
          <a:xfrm>
            <a:off x="6023728" y="1376313"/>
            <a:ext cx="141402" cy="401979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7306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CAE9E-B7A1-4129-8740-CFD3B50E72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FD827D-6161-EA43-181E-77310BE78DE2}"/>
              </a:ext>
            </a:extLst>
          </p:cNvPr>
          <p:cNvSpPr>
            <a:spLocks noGrp="1"/>
          </p:cNvSpPr>
          <p:nvPr>
            <p:ph type="title"/>
          </p:nvPr>
        </p:nvSpPr>
        <p:spPr>
          <a:xfrm>
            <a:off x="134644" y="139288"/>
            <a:ext cx="11959592" cy="533400"/>
          </a:xfrm>
        </p:spPr>
        <p:txBody>
          <a:bodyPr>
            <a:normAutofit/>
          </a:bodyPr>
          <a:lstStyle/>
          <a:p>
            <a:r>
              <a:rPr lang="en-US" dirty="0"/>
              <a:t>CALL IN, DON’T CALL OUT</a:t>
            </a:r>
          </a:p>
        </p:txBody>
      </p:sp>
      <p:sp>
        <p:nvSpPr>
          <p:cNvPr id="11" name="Footer Placeholder 10">
            <a:extLst>
              <a:ext uri="{FF2B5EF4-FFF2-40B4-BE49-F238E27FC236}">
                <a16:creationId xmlns:a16="http://schemas.microsoft.com/office/drawing/2014/main" id="{37B9D29A-FD5F-BEAB-97C5-D5F96320C446}"/>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6BF56D2E-5934-9889-776C-8F4EA28DCEB3}"/>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28</a:t>
            </a:fld>
            <a:endParaRPr lang="en-US" dirty="0"/>
          </a:p>
        </p:txBody>
      </p:sp>
      <p:graphicFrame>
        <p:nvGraphicFramePr>
          <p:cNvPr id="7" name="Table 6">
            <a:extLst>
              <a:ext uri="{FF2B5EF4-FFF2-40B4-BE49-F238E27FC236}">
                <a16:creationId xmlns:a16="http://schemas.microsoft.com/office/drawing/2014/main" id="{4D9B47A6-69D1-EA21-38E6-0BB481AA1137}"/>
              </a:ext>
            </a:extLst>
          </p:cNvPr>
          <p:cNvGraphicFramePr>
            <a:graphicFrameLocks noGrp="1"/>
          </p:cNvGraphicFramePr>
          <p:nvPr>
            <p:extLst>
              <p:ext uri="{D42A27DB-BD31-4B8C-83A1-F6EECF244321}">
                <p14:modId xmlns:p14="http://schemas.microsoft.com/office/powerpoint/2010/main" val="2149192928"/>
              </p:ext>
            </p:extLst>
          </p:nvPr>
        </p:nvGraphicFramePr>
        <p:xfrm>
          <a:off x="960772" y="835816"/>
          <a:ext cx="10737892" cy="4572000"/>
        </p:xfrm>
        <a:graphic>
          <a:graphicData uri="http://schemas.openxmlformats.org/drawingml/2006/table">
            <a:tbl>
              <a:tblPr firstRow="1" bandRow="1">
                <a:tableStyleId>{5C22544A-7EE6-4342-B048-85BDC9FD1C3A}</a:tableStyleId>
              </a:tblPr>
              <a:tblGrid>
                <a:gridCol w="5368946">
                  <a:extLst>
                    <a:ext uri="{9D8B030D-6E8A-4147-A177-3AD203B41FA5}">
                      <a16:colId xmlns:a16="http://schemas.microsoft.com/office/drawing/2014/main" val="3956723615"/>
                    </a:ext>
                  </a:extLst>
                </a:gridCol>
                <a:gridCol w="5368946">
                  <a:extLst>
                    <a:ext uri="{9D8B030D-6E8A-4147-A177-3AD203B41FA5}">
                      <a16:colId xmlns:a16="http://schemas.microsoft.com/office/drawing/2014/main" val="1229229734"/>
                    </a:ext>
                  </a:extLst>
                </a:gridCol>
              </a:tblGrid>
              <a:tr h="370840">
                <a:tc>
                  <a:txBody>
                    <a:bodyPr/>
                    <a:lstStyle/>
                    <a:p>
                      <a:pPr algn="ctr"/>
                      <a:r>
                        <a:rPr lang="en-US" dirty="0"/>
                        <a:t>Call Out</a:t>
                      </a:r>
                    </a:p>
                    <a:p>
                      <a:pPr algn="ctr"/>
                      <a:r>
                        <a:rPr lang="en-US" dirty="0"/>
                        <a:t>Judgement about the person</a:t>
                      </a:r>
                    </a:p>
                  </a:txBody>
                  <a:tcPr/>
                </a:tc>
                <a:tc>
                  <a:txBody>
                    <a:bodyPr/>
                    <a:lstStyle/>
                    <a:p>
                      <a:pPr algn="ctr"/>
                      <a:r>
                        <a:rPr lang="en-US" dirty="0"/>
                        <a:t>Call In</a:t>
                      </a:r>
                    </a:p>
                    <a:p>
                      <a:pPr algn="ctr"/>
                      <a:r>
                        <a:rPr lang="en-US" dirty="0"/>
                        <a:t>Feedback about behavior </a:t>
                      </a:r>
                    </a:p>
                    <a:p>
                      <a:pPr algn="ctr"/>
                      <a:r>
                        <a:rPr lang="en-US" dirty="0"/>
                        <a:t>Invitation to Accountability</a:t>
                      </a:r>
                    </a:p>
                  </a:txBody>
                  <a:tcPr/>
                </a:tc>
                <a:extLst>
                  <a:ext uri="{0D108BD9-81ED-4DB2-BD59-A6C34878D82A}">
                    <a16:rowId xmlns:a16="http://schemas.microsoft.com/office/drawing/2014/main" val="1411548357"/>
                  </a:ext>
                </a:extLst>
              </a:tr>
              <a:tr h="370840">
                <a:tc>
                  <a:txBody>
                    <a:bodyPr/>
                    <a:lstStyle/>
                    <a:p>
                      <a:r>
                        <a:rPr lang="en-US" dirty="0"/>
                        <a:t>“You don’t seem to care about this program.”</a:t>
                      </a:r>
                    </a:p>
                  </a:txBody>
                  <a:tcPr/>
                </a:tc>
                <a:tc>
                  <a:txBody>
                    <a:bodyPr/>
                    <a:lstStyle/>
                    <a:p>
                      <a:r>
                        <a:rPr lang="en-US" dirty="0"/>
                        <a:t>“Your actions this week do not match the commitment we’ve been asking from you. Where did things start to go off track?”</a:t>
                      </a:r>
                    </a:p>
                  </a:txBody>
                  <a:tcPr/>
                </a:tc>
                <a:extLst>
                  <a:ext uri="{0D108BD9-81ED-4DB2-BD59-A6C34878D82A}">
                    <a16:rowId xmlns:a16="http://schemas.microsoft.com/office/drawing/2014/main" val="1555539198"/>
                  </a:ext>
                </a:extLst>
              </a:tr>
              <a:tr h="370840">
                <a:tc>
                  <a:txBody>
                    <a:bodyPr/>
                    <a:lstStyle/>
                    <a:p>
                      <a:r>
                        <a:rPr lang="en-US" dirty="0"/>
                        <a:t>“You need to stop making excuses.”</a:t>
                      </a:r>
                    </a:p>
                  </a:txBody>
                  <a:tcPr/>
                </a:tc>
                <a:tc>
                  <a:txBody>
                    <a:bodyPr/>
                    <a:lstStyle/>
                    <a:p>
                      <a:r>
                        <a:rPr lang="en-US" dirty="0"/>
                        <a:t>“I hear your explanation. I also need us to address the part that was within your control. What part of this do you see yourself as responsible for?”</a:t>
                      </a:r>
                    </a:p>
                  </a:txBody>
                  <a:tcPr/>
                </a:tc>
                <a:extLst>
                  <a:ext uri="{0D108BD9-81ED-4DB2-BD59-A6C34878D82A}">
                    <a16:rowId xmlns:a16="http://schemas.microsoft.com/office/drawing/2014/main" val="2650738292"/>
                  </a:ext>
                </a:extLst>
              </a:tr>
              <a:tr h="370840">
                <a:tc>
                  <a:txBody>
                    <a:bodyPr/>
                    <a:lstStyle/>
                    <a:p>
                      <a:r>
                        <a:rPr lang="en-US" dirty="0"/>
                        <a:t>“You should know better than this.”</a:t>
                      </a:r>
                    </a:p>
                  </a:txBody>
                  <a:tcPr/>
                </a:tc>
                <a:tc>
                  <a:txBody>
                    <a:bodyPr/>
                    <a:lstStyle/>
                    <a:p>
                      <a:r>
                        <a:rPr lang="en-US" dirty="0"/>
                        <a:t>“You knew the expectation and have been able to meet it in the past. Help me understand what was different when you were being successful?”</a:t>
                      </a:r>
                    </a:p>
                  </a:txBody>
                  <a:tcPr/>
                </a:tc>
                <a:extLst>
                  <a:ext uri="{0D108BD9-81ED-4DB2-BD59-A6C34878D82A}">
                    <a16:rowId xmlns:a16="http://schemas.microsoft.com/office/drawing/2014/main" val="2944304343"/>
                  </a:ext>
                </a:extLst>
              </a:tr>
              <a:tr h="370840">
                <a:tc>
                  <a:txBody>
                    <a:bodyPr/>
                    <a:lstStyle/>
                    <a:p>
                      <a:r>
                        <a:rPr lang="en-US" dirty="0"/>
                        <a:t>“You are lying again.”</a:t>
                      </a:r>
                    </a:p>
                  </a:txBody>
                  <a:tcPr/>
                </a:tc>
                <a:tc>
                  <a:txBody>
                    <a:bodyPr/>
                    <a:lstStyle/>
                    <a:p>
                      <a:r>
                        <a:rPr lang="en-US" dirty="0"/>
                        <a:t>“I’m hearing different versions of what happened. I need us to focus on the facts we can establish. What facts do you think we can agree on?”</a:t>
                      </a:r>
                    </a:p>
                  </a:txBody>
                  <a:tcPr/>
                </a:tc>
                <a:extLst>
                  <a:ext uri="{0D108BD9-81ED-4DB2-BD59-A6C34878D82A}">
                    <a16:rowId xmlns:a16="http://schemas.microsoft.com/office/drawing/2014/main" val="3160623539"/>
                  </a:ext>
                </a:extLst>
              </a:tr>
            </a:tbl>
          </a:graphicData>
        </a:graphic>
      </p:graphicFrame>
      <p:sp>
        <p:nvSpPr>
          <p:cNvPr id="10" name="Title 1">
            <a:extLst>
              <a:ext uri="{FF2B5EF4-FFF2-40B4-BE49-F238E27FC236}">
                <a16:creationId xmlns:a16="http://schemas.microsoft.com/office/drawing/2014/main" id="{D3DF051D-91A4-1797-4F3B-33265510F671}"/>
              </a:ext>
            </a:extLst>
          </p:cNvPr>
          <p:cNvSpPr txBox="1">
            <a:spLocks/>
          </p:cNvSpPr>
          <p:nvPr/>
        </p:nvSpPr>
        <p:spPr>
          <a:xfrm>
            <a:off x="1241195" y="5515718"/>
            <a:ext cx="9709609" cy="665319"/>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2800" b="1" kern="1200">
                <a:solidFill>
                  <a:schemeClr val="accent1">
                    <a:lumMod val="75000"/>
                  </a:schemeClr>
                </a:solidFill>
                <a:latin typeface="+mj-lt"/>
                <a:ea typeface="+mj-ea"/>
                <a:cs typeface="+mj-cs"/>
              </a:defRPr>
            </a:lvl1pPr>
          </a:lstStyle>
          <a:p>
            <a:pPr algn="ctr"/>
            <a:r>
              <a:rPr lang="en-US" dirty="0"/>
              <a:t>Negative feedback focuses on behavior</a:t>
            </a:r>
          </a:p>
          <a:p>
            <a:pPr algn="ctr"/>
            <a:r>
              <a:rPr lang="en-US" dirty="0"/>
              <a:t>Positive feedback focuses on the person (skills, strengths, values)</a:t>
            </a:r>
          </a:p>
        </p:txBody>
      </p:sp>
    </p:spTree>
    <p:extLst>
      <p:ext uri="{BB962C8B-B14F-4D97-AF65-F5344CB8AC3E}">
        <p14:creationId xmlns:p14="http://schemas.microsoft.com/office/powerpoint/2010/main" val="4067685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E3E89-C5F7-A016-DE06-EA51CC3B05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098E64-5385-A381-E73E-8B4152C24B25}"/>
              </a:ext>
            </a:extLst>
          </p:cNvPr>
          <p:cNvSpPr>
            <a:spLocks noGrp="1"/>
          </p:cNvSpPr>
          <p:nvPr>
            <p:ph type="title"/>
          </p:nvPr>
        </p:nvSpPr>
        <p:spPr>
          <a:xfrm>
            <a:off x="1695762" y="3038475"/>
            <a:ext cx="11959592" cy="533400"/>
          </a:xfrm>
        </p:spPr>
        <p:txBody>
          <a:bodyPr>
            <a:normAutofit/>
          </a:bodyPr>
          <a:lstStyle/>
          <a:p>
            <a:r>
              <a:rPr lang="en-US" dirty="0"/>
              <a:t>CONSIDERATIONS – HOW YOU MANAGE YOUR 3 MINUTES </a:t>
            </a:r>
          </a:p>
        </p:txBody>
      </p:sp>
      <p:sp>
        <p:nvSpPr>
          <p:cNvPr id="11" name="Footer Placeholder 10">
            <a:extLst>
              <a:ext uri="{FF2B5EF4-FFF2-40B4-BE49-F238E27FC236}">
                <a16:creationId xmlns:a16="http://schemas.microsoft.com/office/drawing/2014/main" id="{D99F2CEF-F689-FB28-AEFC-F20412EACBA7}"/>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43D3B9B3-4549-7343-9405-23698AD8CCB9}"/>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29</a:t>
            </a:fld>
            <a:endParaRPr lang="en-US" dirty="0"/>
          </a:p>
        </p:txBody>
      </p:sp>
    </p:spTree>
    <p:extLst>
      <p:ext uri="{BB962C8B-B14F-4D97-AF65-F5344CB8AC3E}">
        <p14:creationId xmlns:p14="http://schemas.microsoft.com/office/powerpoint/2010/main" val="1250172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CD4C7-411E-2835-0BF4-5932002FE6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CBE8F5-4093-BD81-3E2E-98FA731712CD}"/>
              </a:ext>
            </a:extLst>
          </p:cNvPr>
          <p:cNvSpPr>
            <a:spLocks noGrp="1"/>
          </p:cNvSpPr>
          <p:nvPr>
            <p:ph type="title"/>
          </p:nvPr>
        </p:nvSpPr>
        <p:spPr>
          <a:xfrm>
            <a:off x="134644" y="139288"/>
            <a:ext cx="11959592" cy="533400"/>
          </a:xfrm>
        </p:spPr>
        <p:txBody>
          <a:bodyPr>
            <a:normAutofit/>
          </a:bodyPr>
          <a:lstStyle/>
          <a:p>
            <a:r>
              <a:rPr lang="en-US" dirty="0"/>
              <a:t>SHAPE THE CONVERSATIONS</a:t>
            </a:r>
          </a:p>
        </p:txBody>
      </p:sp>
      <p:sp>
        <p:nvSpPr>
          <p:cNvPr id="4" name="Content Placeholder 3">
            <a:extLst>
              <a:ext uri="{FF2B5EF4-FFF2-40B4-BE49-F238E27FC236}">
                <a16:creationId xmlns:a16="http://schemas.microsoft.com/office/drawing/2014/main" id="{7A4B64D3-9728-A87F-6D72-C5291E5DAB2B}"/>
              </a:ext>
            </a:extLst>
          </p:cNvPr>
          <p:cNvSpPr>
            <a:spLocks noGrp="1"/>
          </p:cNvSpPr>
          <p:nvPr>
            <p:ph idx="1"/>
          </p:nvPr>
        </p:nvSpPr>
        <p:spPr>
          <a:xfrm>
            <a:off x="552454" y="1009650"/>
            <a:ext cx="11334746" cy="5125336"/>
          </a:xfrm>
        </p:spPr>
        <p:txBody>
          <a:bodyPr numCol="2">
            <a:normAutofit/>
          </a:bodyPr>
          <a:lstStyle/>
          <a:p>
            <a:pPr lvl="1"/>
            <a:r>
              <a:rPr lang="en-US" dirty="0"/>
              <a:t>What is the message you are trying to send</a:t>
            </a:r>
          </a:p>
          <a:p>
            <a:pPr lvl="1"/>
            <a:r>
              <a:rPr lang="en-US" dirty="0"/>
              <a:t>Guide without taking over</a:t>
            </a:r>
          </a:p>
          <a:p>
            <a:pPr lvl="2"/>
            <a:r>
              <a:rPr lang="en-US" dirty="0"/>
              <a:t>Always use open ended questions</a:t>
            </a:r>
          </a:p>
          <a:p>
            <a:pPr lvl="2"/>
            <a:r>
              <a:rPr lang="en-US" dirty="0"/>
              <a:t>Not interrogation or cross-examination </a:t>
            </a:r>
          </a:p>
          <a:p>
            <a:pPr lvl="2"/>
            <a:r>
              <a:rPr lang="en-US" dirty="0"/>
              <a:t>Purpose is to show personal interest, curiosity, and the willingness to listen</a:t>
            </a:r>
          </a:p>
          <a:p>
            <a:pPr lvl="2"/>
            <a:r>
              <a:rPr lang="en-US" dirty="0"/>
              <a:t>Control the scope</a:t>
            </a:r>
          </a:p>
          <a:p>
            <a:pPr lvl="2"/>
            <a:r>
              <a:rPr lang="en-US" dirty="0"/>
              <a:t>“Yes, and…”</a:t>
            </a:r>
          </a:p>
          <a:p>
            <a:pPr marL="230188" lvl="2" indent="0">
              <a:buNone/>
            </a:pPr>
            <a:endParaRPr lang="en-US" dirty="0"/>
          </a:p>
          <a:p>
            <a:pPr lvl="2"/>
            <a:endParaRPr lang="en-US" dirty="0"/>
          </a:p>
          <a:p>
            <a:pPr lvl="2"/>
            <a:endParaRPr lang="en-US" dirty="0"/>
          </a:p>
          <a:p>
            <a:pPr lvl="2"/>
            <a:r>
              <a:rPr lang="en-US" dirty="0"/>
              <a:t>NOT “Do you understand.” YES “How would you put that in your own words?”</a:t>
            </a:r>
          </a:p>
          <a:p>
            <a:pPr lvl="2"/>
            <a:r>
              <a:rPr lang="en-US" dirty="0"/>
              <a:t>NOT “No, I can’t do that.” YES “I hear what you are saying AND I can’t do that because…”</a:t>
            </a:r>
          </a:p>
          <a:p>
            <a:pPr lvl="2"/>
            <a:r>
              <a:rPr lang="en-US" dirty="0"/>
              <a:t>NOT “What happened?” YES “When did you realize it was a problem?”</a:t>
            </a:r>
          </a:p>
          <a:p>
            <a:pPr lvl="2"/>
            <a:endParaRPr lang="en-US" dirty="0"/>
          </a:p>
        </p:txBody>
      </p:sp>
      <p:sp>
        <p:nvSpPr>
          <p:cNvPr id="11" name="Footer Placeholder 10">
            <a:extLst>
              <a:ext uri="{FF2B5EF4-FFF2-40B4-BE49-F238E27FC236}">
                <a16:creationId xmlns:a16="http://schemas.microsoft.com/office/drawing/2014/main" id="{E605850D-42B6-33F8-BA62-62B545C35782}"/>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47C4E7FB-62DA-00C1-DD50-B6D8E0A03145}"/>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30</a:t>
            </a:fld>
            <a:endParaRPr lang="en-US" dirty="0"/>
          </a:p>
        </p:txBody>
      </p:sp>
    </p:spTree>
    <p:extLst>
      <p:ext uri="{BB962C8B-B14F-4D97-AF65-F5344CB8AC3E}">
        <p14:creationId xmlns:p14="http://schemas.microsoft.com/office/powerpoint/2010/main" val="565007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C06E3-3A65-1AFE-953F-08F36BCB96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E43C28-370A-4E64-FC03-2797976D1EC0}"/>
              </a:ext>
            </a:extLst>
          </p:cNvPr>
          <p:cNvSpPr>
            <a:spLocks noGrp="1"/>
          </p:cNvSpPr>
          <p:nvPr>
            <p:ph type="title"/>
          </p:nvPr>
        </p:nvSpPr>
        <p:spPr/>
        <p:txBody>
          <a:bodyPr/>
          <a:lstStyle/>
          <a:p>
            <a:r>
              <a:rPr lang="en-US" dirty="0"/>
              <a:t>GOLDILOCKS - PARTICIPANTS	</a:t>
            </a:r>
          </a:p>
        </p:txBody>
      </p:sp>
      <p:sp>
        <p:nvSpPr>
          <p:cNvPr id="3" name="Content Placeholder 2">
            <a:extLst>
              <a:ext uri="{FF2B5EF4-FFF2-40B4-BE49-F238E27FC236}">
                <a16:creationId xmlns:a16="http://schemas.microsoft.com/office/drawing/2014/main" id="{17884ECC-4AB9-08C4-EA8D-E4FF63E0364D}"/>
              </a:ext>
            </a:extLst>
          </p:cNvPr>
          <p:cNvSpPr>
            <a:spLocks noGrp="1"/>
          </p:cNvSpPr>
          <p:nvPr>
            <p:ph idx="1"/>
          </p:nvPr>
        </p:nvSpPr>
        <p:spPr>
          <a:xfrm>
            <a:off x="534179" y="1471747"/>
            <a:ext cx="5167471" cy="5108161"/>
          </a:xfrm>
        </p:spPr>
        <p:txBody>
          <a:bodyPr>
            <a:normAutofit fontScale="92500" lnSpcReduction="20000"/>
          </a:bodyPr>
          <a:lstStyle/>
          <a:p>
            <a:pPr algn="ctr"/>
            <a:r>
              <a:rPr lang="en-US" u="sng" dirty="0"/>
              <a:t>When they aren’t talking</a:t>
            </a:r>
          </a:p>
          <a:p>
            <a:pPr marL="342900" indent="-342900">
              <a:buFont typeface="Arial" panose="020B0604020202020204" pitchFamily="34" charset="0"/>
              <a:buChar char="•"/>
            </a:pPr>
            <a:r>
              <a:rPr lang="en-US" dirty="0"/>
              <a:t>Give time for silence</a:t>
            </a:r>
          </a:p>
          <a:p>
            <a:pPr marL="342900" indent="-342900">
              <a:buFont typeface="Arial" panose="020B0604020202020204" pitchFamily="34" charset="0"/>
              <a:buChar char="•"/>
            </a:pPr>
            <a:r>
              <a:rPr lang="en-US" dirty="0"/>
              <a:t>Short, narrow, concrete questions</a:t>
            </a:r>
          </a:p>
          <a:p>
            <a:pPr marL="342900" indent="-342900">
              <a:buFont typeface="Arial" panose="020B0604020202020204" pitchFamily="34" charset="0"/>
              <a:buChar char="•"/>
            </a:pPr>
            <a:r>
              <a:rPr lang="en-US" dirty="0"/>
              <a:t>Offer choices</a:t>
            </a:r>
          </a:p>
          <a:p>
            <a:pPr marL="342900" indent="-342900">
              <a:buFont typeface="Arial" panose="020B0604020202020204" pitchFamily="34" charset="0"/>
              <a:buChar char="•"/>
            </a:pPr>
            <a:r>
              <a:rPr lang="en-US" dirty="0"/>
              <a:t>“Was it more about time, motivation, or something else?”</a:t>
            </a:r>
          </a:p>
          <a:p>
            <a:pPr marL="342900" indent="-342900">
              <a:buFont typeface="Arial" panose="020B0604020202020204" pitchFamily="34" charset="0"/>
              <a:buChar char="•"/>
            </a:pPr>
            <a:r>
              <a:rPr lang="en-US" dirty="0"/>
              <a:t>Explain how what they say matters</a:t>
            </a:r>
          </a:p>
          <a:p>
            <a:pPr marL="573088" lvl="1" indent="-342900"/>
            <a:r>
              <a:rPr lang="en-US" dirty="0"/>
              <a:t>Do not add pressure</a:t>
            </a:r>
          </a:p>
          <a:p>
            <a:pPr marL="342900" indent="-342900">
              <a:buFont typeface="Arial" panose="020B0604020202020204" pitchFamily="34" charset="0"/>
              <a:buChar char="•"/>
            </a:pPr>
            <a:r>
              <a:rPr lang="en-US" dirty="0"/>
              <a:t>Alternate setting</a:t>
            </a:r>
          </a:p>
          <a:p>
            <a:pPr marL="573088" lvl="1" indent="-342900"/>
            <a:r>
              <a:rPr lang="en-US" dirty="0"/>
              <a:t>Bench approach</a:t>
            </a:r>
          </a:p>
          <a:p>
            <a:pPr marL="573088" lvl="1" indent="-342900"/>
            <a:r>
              <a:rPr lang="en-US" dirty="0"/>
              <a:t>In chambers</a:t>
            </a:r>
          </a:p>
          <a:p>
            <a:pPr marL="342900" indent="-342900">
              <a:buFont typeface="Arial" panose="020B0604020202020204" pitchFamily="34" charset="0"/>
              <a:buChar char="•"/>
            </a:pPr>
            <a:r>
              <a:rPr lang="en-US" dirty="0"/>
              <a:t>Peer support as advocate and support</a:t>
            </a:r>
          </a:p>
        </p:txBody>
      </p:sp>
      <p:sp>
        <p:nvSpPr>
          <p:cNvPr id="4" name="Footer Placeholder 3">
            <a:extLst>
              <a:ext uri="{FF2B5EF4-FFF2-40B4-BE49-F238E27FC236}">
                <a16:creationId xmlns:a16="http://schemas.microsoft.com/office/drawing/2014/main" id="{C42D4EB0-1157-7715-3C47-99F22E4F7372}"/>
              </a:ext>
            </a:extLst>
          </p:cNvPr>
          <p:cNvSpPr>
            <a:spLocks noGrp="1"/>
          </p:cNvSpPr>
          <p:nvPr>
            <p:ph type="ftr" sz="quarter" idx="11"/>
          </p:nvPr>
        </p:nvSpPr>
        <p:spPr/>
        <p:txBody>
          <a:bodyPr/>
          <a:lstStyle/>
          <a:p>
            <a:r>
              <a:rPr lang="en-US"/>
              <a:t>©JusticePoint Inc. 2026. All rights reserved.</a:t>
            </a:r>
            <a:endParaRPr lang="en-US" dirty="0"/>
          </a:p>
        </p:txBody>
      </p:sp>
      <p:sp>
        <p:nvSpPr>
          <p:cNvPr id="5" name="Slide Number Placeholder 4">
            <a:extLst>
              <a:ext uri="{FF2B5EF4-FFF2-40B4-BE49-F238E27FC236}">
                <a16:creationId xmlns:a16="http://schemas.microsoft.com/office/drawing/2014/main" id="{8B20CB03-91B5-AD05-7300-C1CCADE82E3A}"/>
              </a:ext>
            </a:extLst>
          </p:cNvPr>
          <p:cNvSpPr>
            <a:spLocks noGrp="1"/>
          </p:cNvSpPr>
          <p:nvPr>
            <p:ph type="sldNum" sz="quarter" idx="12"/>
          </p:nvPr>
        </p:nvSpPr>
        <p:spPr/>
        <p:txBody>
          <a:bodyPr/>
          <a:lstStyle/>
          <a:p>
            <a:fld id="{3F121B19-703E-FA47-A0E4-3C8806D92B9E}" type="slidenum">
              <a:rPr lang="en-US" smtClean="0"/>
              <a:t>31</a:t>
            </a:fld>
            <a:endParaRPr lang="en-US" dirty="0"/>
          </a:p>
        </p:txBody>
      </p:sp>
      <p:sp>
        <p:nvSpPr>
          <p:cNvPr id="6" name="Content Placeholder 2">
            <a:extLst>
              <a:ext uri="{FF2B5EF4-FFF2-40B4-BE49-F238E27FC236}">
                <a16:creationId xmlns:a16="http://schemas.microsoft.com/office/drawing/2014/main" id="{2C1E8BEC-DAED-757F-29E7-9505D2592564}"/>
              </a:ext>
            </a:extLst>
          </p:cNvPr>
          <p:cNvSpPr txBox="1">
            <a:spLocks/>
          </p:cNvSpPr>
          <p:nvPr/>
        </p:nvSpPr>
        <p:spPr>
          <a:xfrm>
            <a:off x="6096000" y="1422351"/>
            <a:ext cx="4903520" cy="5108161"/>
          </a:xfrm>
          <a:prstGeom prst="rect">
            <a:avLst/>
          </a:prstGeom>
        </p:spPr>
        <p:txBody>
          <a:bodyPr vert="horz" lIns="91440" tIns="45720" rIns="91440" bIns="45720" rtlCol="0">
            <a:normAutofit lnSpcReduction="10000"/>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2400" kern="1200">
                <a:solidFill>
                  <a:schemeClr val="tx1"/>
                </a:solidFill>
                <a:latin typeface="+mn-lt"/>
                <a:ea typeface="+mn-ea"/>
                <a:cs typeface="+mn-cs"/>
              </a:defRPr>
            </a:lvl1pPr>
            <a:lvl2pPr marL="230188" indent="-230188"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461963" indent="-231775"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1200"/>
              </a:spcAft>
              <a:buFont typeface="Arial" panose="020B0604020202020204" pitchFamily="34" charset="0"/>
              <a:buNone/>
              <a:defRPr sz="2400" b="1" kern="1200">
                <a:solidFill>
                  <a:schemeClr val="accent1">
                    <a:lumMod val="75000"/>
                  </a:schemeClr>
                </a:solidFill>
                <a:latin typeface="+mn-lt"/>
                <a:ea typeface="+mn-ea"/>
                <a:cs typeface="+mn-cs"/>
              </a:defRPr>
            </a:lvl4pPr>
            <a:lvl5pPr marL="0" indent="0" algn="l" defTabSz="914400" rtl="0" eaLnBrk="1" latinLnBrk="0" hangingPunct="1">
              <a:lnSpc>
                <a:spcPct val="100000"/>
              </a:lnSpc>
              <a:spcBef>
                <a:spcPts val="0"/>
              </a:spcBef>
              <a:spcAft>
                <a:spcPts val="1200"/>
              </a:spcAft>
              <a:buFont typeface="Arial" panose="020B0604020202020204" pitchFamily="34" charset="0"/>
              <a:buNone/>
              <a:defRPr sz="2400" i="1"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u="sng" dirty="0"/>
              <a:t>When they talk too much</a:t>
            </a:r>
          </a:p>
          <a:p>
            <a:pPr lvl="2"/>
            <a:r>
              <a:rPr lang="en-US" dirty="0"/>
              <a:t>Narrow your questions</a:t>
            </a:r>
          </a:p>
          <a:p>
            <a:pPr lvl="2"/>
            <a:r>
              <a:rPr lang="en-US" dirty="0"/>
              <a:t>Interrupt with kindness</a:t>
            </a:r>
          </a:p>
          <a:p>
            <a:pPr lvl="2"/>
            <a:r>
              <a:rPr lang="en-US" dirty="0"/>
              <a:t>“Can I stop you there? I heard something important…”</a:t>
            </a:r>
          </a:p>
          <a:p>
            <a:pPr lvl="2"/>
            <a:r>
              <a:rPr lang="en-US" dirty="0"/>
              <a:t>“It sounds like there is a lot to that, can you help me understand what the one main issue was?”</a:t>
            </a:r>
          </a:p>
          <a:p>
            <a:pPr lvl="2"/>
            <a:r>
              <a:rPr lang="en-US" dirty="0"/>
              <a:t>“Sorry to interrupt, I want to make see if I am understanding the core issue.”</a:t>
            </a:r>
          </a:p>
        </p:txBody>
      </p:sp>
      <p:sp>
        <p:nvSpPr>
          <p:cNvPr id="8" name="TextBox 7">
            <a:extLst>
              <a:ext uri="{FF2B5EF4-FFF2-40B4-BE49-F238E27FC236}">
                <a16:creationId xmlns:a16="http://schemas.microsoft.com/office/drawing/2014/main" id="{4942B696-B9CA-AC3B-EF3C-2E30B8F30BFB}"/>
              </a:ext>
            </a:extLst>
          </p:cNvPr>
          <p:cNvSpPr txBox="1"/>
          <p:nvPr/>
        </p:nvSpPr>
        <p:spPr>
          <a:xfrm>
            <a:off x="933253" y="877445"/>
            <a:ext cx="11484990" cy="707886"/>
          </a:xfrm>
          <a:prstGeom prst="rect">
            <a:avLst/>
          </a:prstGeom>
          <a:noFill/>
        </p:spPr>
        <p:txBody>
          <a:bodyPr wrap="square" rtlCol="0">
            <a:spAutoFit/>
          </a:bodyPr>
          <a:lstStyle/>
          <a:p>
            <a:r>
              <a:rPr lang="en-US" sz="2000" b="1" dirty="0">
                <a:solidFill>
                  <a:srgbClr val="4198B9"/>
                </a:solidFill>
                <a:latin typeface="+mj-lt"/>
              </a:rPr>
              <a:t>“</a:t>
            </a:r>
            <a:r>
              <a:rPr lang="en-US" sz="2000" dirty="0">
                <a:solidFill>
                  <a:srgbClr val="4198B9"/>
                </a:solidFill>
                <a:latin typeface="+mj-lt"/>
              </a:rPr>
              <a:t>“Why?” questions can drive us crazy. “What?” questions drive us sane.” – Peter McWilliams</a:t>
            </a:r>
            <a:endParaRPr lang="en-US" sz="2000" b="1" dirty="0">
              <a:solidFill>
                <a:srgbClr val="4198B9"/>
              </a:solidFill>
              <a:latin typeface="+mj-lt"/>
            </a:endParaRPr>
          </a:p>
          <a:p>
            <a:endParaRPr lang="en-US" sz="2000" dirty="0"/>
          </a:p>
        </p:txBody>
      </p:sp>
    </p:spTree>
    <p:extLst>
      <p:ext uri="{BB962C8B-B14F-4D97-AF65-F5344CB8AC3E}">
        <p14:creationId xmlns:p14="http://schemas.microsoft.com/office/powerpoint/2010/main" val="30585692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658FA-4EFC-A70D-4DDF-AE15A753ED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92859C-5417-095B-7F1C-2FB321BF087E}"/>
              </a:ext>
            </a:extLst>
          </p:cNvPr>
          <p:cNvSpPr>
            <a:spLocks noGrp="1"/>
          </p:cNvSpPr>
          <p:nvPr>
            <p:ph type="title"/>
          </p:nvPr>
        </p:nvSpPr>
        <p:spPr/>
        <p:txBody>
          <a:bodyPr/>
          <a:lstStyle/>
          <a:p>
            <a:r>
              <a:rPr lang="en-US" dirty="0"/>
              <a:t>GOLDILOCKS - SELF	</a:t>
            </a:r>
          </a:p>
        </p:txBody>
      </p:sp>
      <p:sp>
        <p:nvSpPr>
          <p:cNvPr id="3" name="Content Placeholder 2">
            <a:extLst>
              <a:ext uri="{FF2B5EF4-FFF2-40B4-BE49-F238E27FC236}">
                <a16:creationId xmlns:a16="http://schemas.microsoft.com/office/drawing/2014/main" id="{A1893157-E39D-85FC-1C07-2E5429E6047F}"/>
              </a:ext>
            </a:extLst>
          </p:cNvPr>
          <p:cNvSpPr>
            <a:spLocks noGrp="1"/>
          </p:cNvSpPr>
          <p:nvPr>
            <p:ph idx="1"/>
          </p:nvPr>
        </p:nvSpPr>
        <p:spPr>
          <a:xfrm>
            <a:off x="534179" y="1471748"/>
            <a:ext cx="5167471" cy="3995798"/>
          </a:xfrm>
        </p:spPr>
        <p:txBody>
          <a:bodyPr>
            <a:normAutofit fontScale="92500" lnSpcReduction="20000"/>
          </a:bodyPr>
          <a:lstStyle/>
          <a:p>
            <a:pPr algn="ctr"/>
            <a:r>
              <a:rPr lang="en-US" u="sng" dirty="0"/>
              <a:t>When you don’t have anything to say</a:t>
            </a:r>
          </a:p>
          <a:p>
            <a:pPr marL="342900" indent="-342900">
              <a:buFont typeface="Arial" panose="020B0604020202020204" pitchFamily="34" charset="0"/>
              <a:buChar char="•"/>
            </a:pPr>
            <a:r>
              <a:rPr lang="en-US" dirty="0"/>
              <a:t>Notice something about what was said or done</a:t>
            </a:r>
          </a:p>
          <a:p>
            <a:pPr marL="573088" lvl="1" indent="-342900"/>
            <a:r>
              <a:rPr lang="en-US" dirty="0"/>
              <a:t>Notice what is behind it and name it</a:t>
            </a:r>
          </a:p>
          <a:p>
            <a:pPr marL="342900" indent="-342900">
              <a:buFont typeface="Arial" panose="020B0604020202020204" pitchFamily="34" charset="0"/>
              <a:buChar char="•"/>
            </a:pPr>
            <a:r>
              <a:rPr lang="en-US" dirty="0"/>
              <a:t>Connect something that was said to the bigger picture</a:t>
            </a:r>
          </a:p>
          <a:p>
            <a:pPr marL="342900" indent="-342900">
              <a:buFont typeface="Arial" panose="020B0604020202020204" pitchFamily="34" charset="0"/>
              <a:buChar char="•"/>
            </a:pPr>
            <a:r>
              <a:rPr lang="en-US" dirty="0"/>
              <a:t>Ask for the client’s input or understanding</a:t>
            </a:r>
          </a:p>
          <a:p>
            <a:pPr marL="342900" indent="-342900">
              <a:buFont typeface="Arial" panose="020B0604020202020204" pitchFamily="34" charset="0"/>
              <a:buChar char="•"/>
            </a:pPr>
            <a:r>
              <a:rPr lang="en-US" dirty="0"/>
              <a:t>Always follow-up with feedback or summary before asking another question</a:t>
            </a:r>
          </a:p>
          <a:p>
            <a:pPr marL="342900" indent="-342900">
              <a:buFont typeface="Arial" panose="020B0604020202020204" pitchFamily="34" charset="0"/>
              <a:buChar char="•"/>
            </a:pPr>
            <a:endParaRPr lang="en-US" dirty="0"/>
          </a:p>
        </p:txBody>
      </p:sp>
      <p:sp>
        <p:nvSpPr>
          <p:cNvPr id="4" name="Footer Placeholder 3">
            <a:extLst>
              <a:ext uri="{FF2B5EF4-FFF2-40B4-BE49-F238E27FC236}">
                <a16:creationId xmlns:a16="http://schemas.microsoft.com/office/drawing/2014/main" id="{FC2EA85A-9B6A-6856-7C7D-2B052B00878B}"/>
              </a:ext>
            </a:extLst>
          </p:cNvPr>
          <p:cNvSpPr>
            <a:spLocks noGrp="1"/>
          </p:cNvSpPr>
          <p:nvPr>
            <p:ph type="ftr" sz="quarter" idx="11"/>
          </p:nvPr>
        </p:nvSpPr>
        <p:spPr/>
        <p:txBody>
          <a:bodyPr/>
          <a:lstStyle/>
          <a:p>
            <a:r>
              <a:rPr lang="en-US"/>
              <a:t>©JusticePoint Inc. 2026. All rights reserved.</a:t>
            </a:r>
            <a:endParaRPr lang="en-US" dirty="0"/>
          </a:p>
        </p:txBody>
      </p:sp>
      <p:sp>
        <p:nvSpPr>
          <p:cNvPr id="5" name="Slide Number Placeholder 4">
            <a:extLst>
              <a:ext uri="{FF2B5EF4-FFF2-40B4-BE49-F238E27FC236}">
                <a16:creationId xmlns:a16="http://schemas.microsoft.com/office/drawing/2014/main" id="{F2695DD5-ABBE-9F60-0378-939BFCD27908}"/>
              </a:ext>
            </a:extLst>
          </p:cNvPr>
          <p:cNvSpPr>
            <a:spLocks noGrp="1"/>
          </p:cNvSpPr>
          <p:nvPr>
            <p:ph type="sldNum" sz="quarter" idx="12"/>
          </p:nvPr>
        </p:nvSpPr>
        <p:spPr/>
        <p:txBody>
          <a:bodyPr/>
          <a:lstStyle/>
          <a:p>
            <a:fld id="{3F121B19-703E-FA47-A0E4-3C8806D92B9E}" type="slidenum">
              <a:rPr lang="en-US" smtClean="0"/>
              <a:t>32</a:t>
            </a:fld>
            <a:endParaRPr lang="en-US" dirty="0"/>
          </a:p>
        </p:txBody>
      </p:sp>
      <p:sp>
        <p:nvSpPr>
          <p:cNvPr id="6" name="Content Placeholder 2">
            <a:extLst>
              <a:ext uri="{FF2B5EF4-FFF2-40B4-BE49-F238E27FC236}">
                <a16:creationId xmlns:a16="http://schemas.microsoft.com/office/drawing/2014/main" id="{DBB0282E-3305-5BDD-6002-0C1BD1E68546}"/>
              </a:ext>
            </a:extLst>
          </p:cNvPr>
          <p:cNvSpPr txBox="1">
            <a:spLocks/>
          </p:cNvSpPr>
          <p:nvPr/>
        </p:nvSpPr>
        <p:spPr>
          <a:xfrm>
            <a:off x="6096000" y="1422351"/>
            <a:ext cx="4903520" cy="4045195"/>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2400" kern="1200">
                <a:solidFill>
                  <a:schemeClr val="tx1"/>
                </a:solidFill>
                <a:latin typeface="+mn-lt"/>
                <a:ea typeface="+mn-ea"/>
                <a:cs typeface="+mn-cs"/>
              </a:defRPr>
            </a:lvl1pPr>
            <a:lvl2pPr marL="230188" indent="-230188"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461963" indent="-231775"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1200"/>
              </a:spcAft>
              <a:buFont typeface="Arial" panose="020B0604020202020204" pitchFamily="34" charset="0"/>
              <a:buNone/>
              <a:defRPr sz="2400" b="1" kern="1200">
                <a:solidFill>
                  <a:schemeClr val="accent1">
                    <a:lumMod val="75000"/>
                  </a:schemeClr>
                </a:solidFill>
                <a:latin typeface="+mn-lt"/>
                <a:ea typeface="+mn-ea"/>
                <a:cs typeface="+mn-cs"/>
              </a:defRPr>
            </a:lvl4pPr>
            <a:lvl5pPr marL="0" indent="0" algn="l" defTabSz="914400" rtl="0" eaLnBrk="1" latinLnBrk="0" hangingPunct="1">
              <a:lnSpc>
                <a:spcPct val="100000"/>
              </a:lnSpc>
              <a:spcBef>
                <a:spcPts val="0"/>
              </a:spcBef>
              <a:spcAft>
                <a:spcPts val="1200"/>
              </a:spcAft>
              <a:buFont typeface="Arial" panose="020B0604020202020204" pitchFamily="34" charset="0"/>
              <a:buNone/>
              <a:defRPr sz="2400" i="1"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u="sng" dirty="0"/>
              <a:t>When you talk too much</a:t>
            </a:r>
          </a:p>
          <a:p>
            <a:pPr lvl="2"/>
            <a:r>
              <a:rPr lang="en-US" dirty="0"/>
              <a:t>Remember Charlie Brown</a:t>
            </a:r>
          </a:p>
          <a:p>
            <a:pPr lvl="2"/>
            <a:r>
              <a:rPr lang="en-US" dirty="0"/>
              <a:t>Make a single point at a time</a:t>
            </a:r>
          </a:p>
          <a:p>
            <a:pPr lvl="2"/>
            <a:r>
              <a:rPr lang="en-US" dirty="0"/>
              <a:t>Give the client a chance to contribute</a:t>
            </a:r>
          </a:p>
          <a:p>
            <a:pPr lvl="2"/>
            <a:r>
              <a:rPr lang="en-US" dirty="0"/>
              <a:t>Test: Is this related to the main point?</a:t>
            </a:r>
          </a:p>
          <a:p>
            <a:pPr lvl="2"/>
            <a:r>
              <a:rPr lang="en-US" dirty="0"/>
              <a:t>Test: Am I adding something new?</a:t>
            </a:r>
          </a:p>
          <a:p>
            <a:pPr lvl="2"/>
            <a:r>
              <a:rPr lang="en-US" dirty="0"/>
              <a:t>Test: Is what I am adding of value?</a:t>
            </a:r>
          </a:p>
          <a:p>
            <a:pPr lvl="2"/>
            <a:r>
              <a:rPr lang="en-US" dirty="0"/>
              <a:t>Test: Does this affect the time others may need?</a:t>
            </a:r>
          </a:p>
        </p:txBody>
      </p:sp>
      <p:sp>
        <p:nvSpPr>
          <p:cNvPr id="9" name="TextBox 8">
            <a:extLst>
              <a:ext uri="{FF2B5EF4-FFF2-40B4-BE49-F238E27FC236}">
                <a16:creationId xmlns:a16="http://schemas.microsoft.com/office/drawing/2014/main" id="{3FD9DC5F-F0AE-AD0B-1F93-12B7CBF22BC5}"/>
              </a:ext>
            </a:extLst>
          </p:cNvPr>
          <p:cNvSpPr txBox="1"/>
          <p:nvPr/>
        </p:nvSpPr>
        <p:spPr>
          <a:xfrm>
            <a:off x="1962346" y="5463929"/>
            <a:ext cx="11484990" cy="707886"/>
          </a:xfrm>
          <a:prstGeom prst="rect">
            <a:avLst/>
          </a:prstGeom>
          <a:noFill/>
        </p:spPr>
        <p:txBody>
          <a:bodyPr wrap="square" rtlCol="0">
            <a:spAutoFit/>
          </a:bodyPr>
          <a:lstStyle/>
          <a:p>
            <a:r>
              <a:rPr lang="en-US" sz="2000" b="1" dirty="0">
                <a:solidFill>
                  <a:srgbClr val="4198B9"/>
                </a:solidFill>
                <a:latin typeface="+mj-lt"/>
              </a:rPr>
              <a:t>It is recommended that someone time and record your interactions</a:t>
            </a:r>
          </a:p>
          <a:p>
            <a:endParaRPr lang="en-US" sz="2000" dirty="0"/>
          </a:p>
        </p:txBody>
      </p:sp>
    </p:spTree>
    <p:extLst>
      <p:ext uri="{BB962C8B-B14F-4D97-AF65-F5344CB8AC3E}">
        <p14:creationId xmlns:p14="http://schemas.microsoft.com/office/powerpoint/2010/main" val="2185133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7A4FB-2054-4E20-8BF0-A89967C1B7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BEB9C3-F316-0F73-2781-6E65B4F9D115}"/>
              </a:ext>
            </a:extLst>
          </p:cNvPr>
          <p:cNvSpPr>
            <a:spLocks noGrp="1"/>
          </p:cNvSpPr>
          <p:nvPr>
            <p:ph type="title"/>
          </p:nvPr>
        </p:nvSpPr>
        <p:spPr>
          <a:xfrm>
            <a:off x="1695762" y="3038475"/>
            <a:ext cx="11959592" cy="533400"/>
          </a:xfrm>
        </p:spPr>
        <p:txBody>
          <a:bodyPr>
            <a:normAutofit/>
          </a:bodyPr>
          <a:lstStyle/>
          <a:p>
            <a:r>
              <a:rPr lang="en-US" dirty="0"/>
              <a:t>CONSIDERATIONS – SUPPORTING BEHAVIOR CHANGE</a:t>
            </a:r>
          </a:p>
        </p:txBody>
      </p:sp>
      <p:sp>
        <p:nvSpPr>
          <p:cNvPr id="11" name="Footer Placeholder 10">
            <a:extLst>
              <a:ext uri="{FF2B5EF4-FFF2-40B4-BE49-F238E27FC236}">
                <a16:creationId xmlns:a16="http://schemas.microsoft.com/office/drawing/2014/main" id="{0F52CE6B-07B6-FB97-1D75-6FB6104AB7CB}"/>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8A533996-9DDA-137F-196D-28335F83AF6E}"/>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33</a:t>
            </a:fld>
            <a:endParaRPr lang="en-US" dirty="0"/>
          </a:p>
        </p:txBody>
      </p:sp>
    </p:spTree>
    <p:extLst>
      <p:ext uri="{BB962C8B-B14F-4D97-AF65-F5344CB8AC3E}">
        <p14:creationId xmlns:p14="http://schemas.microsoft.com/office/powerpoint/2010/main" val="3348842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C271E-2DEF-18A6-AACB-604F7827C4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BED22B-EDC5-2870-6B39-CEBA84FA5D0B}"/>
              </a:ext>
            </a:extLst>
          </p:cNvPr>
          <p:cNvSpPr>
            <a:spLocks noGrp="1"/>
          </p:cNvSpPr>
          <p:nvPr>
            <p:ph type="title"/>
          </p:nvPr>
        </p:nvSpPr>
        <p:spPr/>
        <p:txBody>
          <a:bodyPr/>
          <a:lstStyle/>
          <a:p>
            <a:r>
              <a:rPr lang="en-US" dirty="0"/>
              <a:t>NAME THE THING</a:t>
            </a:r>
          </a:p>
        </p:txBody>
      </p:sp>
      <p:sp>
        <p:nvSpPr>
          <p:cNvPr id="3" name="Content Placeholder 2">
            <a:extLst>
              <a:ext uri="{FF2B5EF4-FFF2-40B4-BE49-F238E27FC236}">
                <a16:creationId xmlns:a16="http://schemas.microsoft.com/office/drawing/2014/main" id="{09EBF4C2-8AD1-11D1-569D-8D0FC62B6CC8}"/>
              </a:ext>
            </a:extLst>
          </p:cNvPr>
          <p:cNvSpPr>
            <a:spLocks noGrp="1"/>
          </p:cNvSpPr>
          <p:nvPr>
            <p:ph idx="1"/>
          </p:nvPr>
        </p:nvSpPr>
        <p:spPr>
          <a:xfrm>
            <a:off x="912819" y="1431641"/>
            <a:ext cx="3696889" cy="4351338"/>
          </a:xfrm>
        </p:spPr>
        <p:txBody>
          <a:bodyPr/>
          <a:lstStyle/>
          <a:p>
            <a:endParaRPr lang="en-US" dirty="0"/>
          </a:p>
          <a:p>
            <a:pPr marL="342900" indent="-342900">
              <a:buFont typeface="Arial" panose="020B0604020202020204" pitchFamily="34" charset="0"/>
              <a:buChar char="•"/>
            </a:pPr>
            <a:r>
              <a:rPr lang="en-US" dirty="0"/>
              <a:t>Be specific</a:t>
            </a:r>
          </a:p>
          <a:p>
            <a:pPr marL="573088" lvl="1" indent="-342900"/>
            <a:r>
              <a:rPr lang="en-US" dirty="0"/>
              <a:t>Observable behavior</a:t>
            </a:r>
          </a:p>
          <a:p>
            <a:pPr marL="573088" lvl="1" indent="-342900"/>
            <a:r>
              <a:rPr lang="en-US" dirty="0"/>
              <a:t>Expectations</a:t>
            </a:r>
          </a:p>
          <a:p>
            <a:pPr marL="573088" lvl="1" indent="-342900"/>
            <a:r>
              <a:rPr lang="en-US" dirty="0"/>
              <a:t>Affirmations</a:t>
            </a:r>
          </a:p>
          <a:p>
            <a:pPr marL="573088" lvl="1" indent="-342900"/>
            <a:r>
              <a:rPr lang="en-US" dirty="0"/>
              <a:t>Consequences </a:t>
            </a:r>
          </a:p>
        </p:txBody>
      </p:sp>
      <p:sp>
        <p:nvSpPr>
          <p:cNvPr id="4" name="Footer Placeholder 3">
            <a:extLst>
              <a:ext uri="{FF2B5EF4-FFF2-40B4-BE49-F238E27FC236}">
                <a16:creationId xmlns:a16="http://schemas.microsoft.com/office/drawing/2014/main" id="{6EE178F6-BAED-1918-D39B-CABB685AA81F}"/>
              </a:ext>
            </a:extLst>
          </p:cNvPr>
          <p:cNvSpPr>
            <a:spLocks noGrp="1"/>
          </p:cNvSpPr>
          <p:nvPr>
            <p:ph type="ftr" sz="quarter" idx="11"/>
          </p:nvPr>
        </p:nvSpPr>
        <p:spPr/>
        <p:txBody>
          <a:bodyPr/>
          <a:lstStyle/>
          <a:p>
            <a:r>
              <a:rPr lang="en-US"/>
              <a:t>©JusticePoint Inc. 2026. All rights reserved.</a:t>
            </a:r>
            <a:endParaRPr lang="en-US" dirty="0"/>
          </a:p>
        </p:txBody>
      </p:sp>
      <p:sp>
        <p:nvSpPr>
          <p:cNvPr id="5" name="Slide Number Placeholder 4">
            <a:extLst>
              <a:ext uri="{FF2B5EF4-FFF2-40B4-BE49-F238E27FC236}">
                <a16:creationId xmlns:a16="http://schemas.microsoft.com/office/drawing/2014/main" id="{BFF64AC2-D97C-224F-EAA8-1674386955AB}"/>
              </a:ext>
            </a:extLst>
          </p:cNvPr>
          <p:cNvSpPr>
            <a:spLocks noGrp="1"/>
          </p:cNvSpPr>
          <p:nvPr>
            <p:ph type="sldNum" sz="quarter" idx="12"/>
          </p:nvPr>
        </p:nvSpPr>
        <p:spPr/>
        <p:txBody>
          <a:bodyPr/>
          <a:lstStyle/>
          <a:p>
            <a:fld id="{3F121B19-703E-FA47-A0E4-3C8806D92B9E}" type="slidenum">
              <a:rPr lang="en-US" smtClean="0"/>
              <a:t>34</a:t>
            </a:fld>
            <a:endParaRPr lang="en-US" dirty="0"/>
          </a:p>
        </p:txBody>
      </p:sp>
      <p:sp>
        <p:nvSpPr>
          <p:cNvPr id="8" name="TextBox 7">
            <a:extLst>
              <a:ext uri="{FF2B5EF4-FFF2-40B4-BE49-F238E27FC236}">
                <a16:creationId xmlns:a16="http://schemas.microsoft.com/office/drawing/2014/main" id="{00611994-95B0-AE55-7A23-50B4D702640C}"/>
              </a:ext>
            </a:extLst>
          </p:cNvPr>
          <p:cNvSpPr txBox="1"/>
          <p:nvPr/>
        </p:nvSpPr>
        <p:spPr>
          <a:xfrm>
            <a:off x="4119514" y="847111"/>
            <a:ext cx="3073138" cy="646331"/>
          </a:xfrm>
          <a:prstGeom prst="rect">
            <a:avLst/>
          </a:prstGeom>
          <a:noFill/>
        </p:spPr>
        <p:txBody>
          <a:bodyPr wrap="square" rtlCol="0">
            <a:spAutoFit/>
          </a:bodyPr>
          <a:lstStyle/>
          <a:p>
            <a:r>
              <a:rPr lang="en-US" b="1" dirty="0">
                <a:solidFill>
                  <a:srgbClr val="4198B9"/>
                </a:solidFill>
              </a:rPr>
              <a:t>Direct </a:t>
            </a:r>
            <a:r>
              <a:rPr lang="en-US" b="1" dirty="0">
                <a:solidFill>
                  <a:srgbClr val="4198B9"/>
                </a:solidFill>
                <a:ea typeface="Source Sans Pro" panose="020B0503030403020204" pitchFamily="34" charset="0"/>
              </a:rPr>
              <a:t>◆ </a:t>
            </a:r>
            <a:r>
              <a:rPr lang="en-US" b="1" dirty="0">
                <a:solidFill>
                  <a:srgbClr val="4198B9"/>
                </a:solidFill>
              </a:rPr>
              <a:t>Clear</a:t>
            </a:r>
            <a:r>
              <a:rPr lang="en-US" b="1" dirty="0">
                <a:solidFill>
                  <a:srgbClr val="4198B9"/>
                </a:solidFill>
                <a:ea typeface="Source Sans Pro" panose="020B0503030403020204" pitchFamily="34" charset="0"/>
              </a:rPr>
              <a:t>◆  </a:t>
            </a:r>
            <a:r>
              <a:rPr lang="en-US" b="1" dirty="0">
                <a:solidFill>
                  <a:srgbClr val="4198B9"/>
                </a:solidFill>
              </a:rPr>
              <a:t>Concise</a:t>
            </a:r>
            <a:endParaRPr lang="en-US" b="1" dirty="0"/>
          </a:p>
          <a:p>
            <a:endParaRPr lang="en-US" dirty="0"/>
          </a:p>
        </p:txBody>
      </p:sp>
      <p:sp>
        <p:nvSpPr>
          <p:cNvPr id="9" name="Content Placeholder 2">
            <a:extLst>
              <a:ext uri="{FF2B5EF4-FFF2-40B4-BE49-F238E27FC236}">
                <a16:creationId xmlns:a16="http://schemas.microsoft.com/office/drawing/2014/main" id="{814A6FC4-FE8E-C67C-8C62-DBADBA6CCC75}"/>
              </a:ext>
            </a:extLst>
          </p:cNvPr>
          <p:cNvSpPr txBox="1">
            <a:spLocks/>
          </p:cNvSpPr>
          <p:nvPr/>
        </p:nvSpPr>
        <p:spPr>
          <a:xfrm>
            <a:off x="6988867" y="1369840"/>
            <a:ext cx="3696889" cy="435133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2400" kern="1200">
                <a:solidFill>
                  <a:schemeClr val="tx1"/>
                </a:solidFill>
                <a:latin typeface="+mn-lt"/>
                <a:ea typeface="+mn-ea"/>
                <a:cs typeface="+mn-cs"/>
              </a:defRPr>
            </a:lvl1pPr>
            <a:lvl2pPr marL="230188" indent="-230188"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461963" indent="-231775"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1200"/>
              </a:spcAft>
              <a:buFont typeface="Arial" panose="020B0604020202020204" pitchFamily="34" charset="0"/>
              <a:buNone/>
              <a:defRPr sz="2400" b="1" kern="1200">
                <a:solidFill>
                  <a:schemeClr val="accent1">
                    <a:lumMod val="75000"/>
                  </a:schemeClr>
                </a:solidFill>
                <a:latin typeface="+mn-lt"/>
                <a:ea typeface="+mn-ea"/>
                <a:cs typeface="+mn-cs"/>
              </a:defRPr>
            </a:lvl4pPr>
            <a:lvl5pPr marL="0" indent="0" algn="l" defTabSz="914400" rtl="0" eaLnBrk="1" latinLnBrk="0" hangingPunct="1">
              <a:lnSpc>
                <a:spcPct val="100000"/>
              </a:lnSpc>
              <a:spcBef>
                <a:spcPts val="0"/>
              </a:spcBef>
              <a:spcAft>
                <a:spcPts val="1200"/>
              </a:spcAft>
              <a:buFont typeface="Arial" panose="020B0604020202020204" pitchFamily="34" charset="0"/>
              <a:buNone/>
              <a:defRPr sz="2400" i="1" kern="1200">
                <a:solidFill>
                  <a:schemeClr val="accent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pPr marL="342900" indent="-342900">
              <a:buFont typeface="Arial" panose="020B0604020202020204" pitchFamily="34" charset="0"/>
              <a:buChar char="•"/>
            </a:pPr>
            <a:r>
              <a:rPr lang="en-US" dirty="0"/>
              <a:t>Show your work</a:t>
            </a:r>
          </a:p>
          <a:p>
            <a:pPr marL="573088" lvl="1" indent="-342900"/>
            <a:r>
              <a:rPr lang="en-US" dirty="0"/>
              <a:t>What you heard</a:t>
            </a:r>
          </a:p>
          <a:p>
            <a:pPr marL="573088" lvl="1" indent="-342900"/>
            <a:r>
              <a:rPr lang="en-US" dirty="0"/>
              <a:t>What you considered</a:t>
            </a:r>
          </a:p>
          <a:p>
            <a:pPr marL="573088" lvl="1" indent="-342900"/>
            <a:r>
              <a:rPr lang="en-US" dirty="0"/>
              <a:t>What you decided</a:t>
            </a:r>
          </a:p>
          <a:p>
            <a:pPr marL="573088" lvl="1" indent="-342900"/>
            <a:r>
              <a:rPr lang="en-US" dirty="0"/>
              <a:t>How you arrived at your decision</a:t>
            </a:r>
          </a:p>
        </p:txBody>
      </p:sp>
    </p:spTree>
    <p:extLst>
      <p:ext uri="{BB962C8B-B14F-4D97-AF65-F5344CB8AC3E}">
        <p14:creationId xmlns:p14="http://schemas.microsoft.com/office/powerpoint/2010/main" val="339024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CB4C6-6B0B-5037-63FF-59B9B6E3FF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E543CB-0D34-0C4A-15BA-9616CA0D9140}"/>
              </a:ext>
            </a:extLst>
          </p:cNvPr>
          <p:cNvSpPr>
            <a:spLocks noGrp="1"/>
          </p:cNvSpPr>
          <p:nvPr>
            <p:ph type="title"/>
          </p:nvPr>
        </p:nvSpPr>
        <p:spPr>
          <a:xfrm>
            <a:off x="134644" y="139288"/>
            <a:ext cx="11959592" cy="533400"/>
          </a:xfrm>
        </p:spPr>
        <p:txBody>
          <a:bodyPr>
            <a:normAutofit/>
          </a:bodyPr>
          <a:lstStyle/>
          <a:p>
            <a:r>
              <a:rPr lang="en-US" dirty="0"/>
              <a:t>IDENITFY PERSONAL AND MEANINGFUL MOTIVATION</a:t>
            </a:r>
          </a:p>
        </p:txBody>
      </p:sp>
      <p:sp>
        <p:nvSpPr>
          <p:cNvPr id="11" name="Footer Placeholder 10">
            <a:extLst>
              <a:ext uri="{FF2B5EF4-FFF2-40B4-BE49-F238E27FC236}">
                <a16:creationId xmlns:a16="http://schemas.microsoft.com/office/drawing/2014/main" id="{257FD3F5-948B-7073-8807-FA4CD081BEA5}"/>
              </a:ext>
            </a:extLst>
          </p:cNvPr>
          <p:cNvSpPr>
            <a:spLocks noGrp="1"/>
          </p:cNvSpPr>
          <p:nvPr>
            <p:ph type="ftr" sz="quarter" idx="11"/>
          </p:nvPr>
        </p:nvSpPr>
        <p:spPr>
          <a:xfrm>
            <a:off x="4038600" y="6356350"/>
            <a:ext cx="4114800" cy="365125"/>
          </a:xfrm>
        </p:spPr>
        <p:txBody>
          <a:bodyPr/>
          <a:lstStyle/>
          <a:p>
            <a:r>
              <a:rPr lang="en-US" dirty="0"/>
              <a:t>©JusticePoint Inc. 2026. All rights reserved.</a:t>
            </a:r>
          </a:p>
        </p:txBody>
      </p:sp>
      <p:sp>
        <p:nvSpPr>
          <p:cNvPr id="12" name="Slide Number Placeholder 11">
            <a:extLst>
              <a:ext uri="{FF2B5EF4-FFF2-40B4-BE49-F238E27FC236}">
                <a16:creationId xmlns:a16="http://schemas.microsoft.com/office/drawing/2014/main" id="{0B594610-6416-EAC5-61AB-4C593B654926}"/>
              </a:ext>
            </a:extLst>
          </p:cNvPr>
          <p:cNvSpPr>
            <a:spLocks noGrp="1"/>
          </p:cNvSpPr>
          <p:nvPr>
            <p:ph type="sldNum" sz="quarter" idx="12"/>
          </p:nvPr>
        </p:nvSpPr>
        <p:spPr>
          <a:xfrm>
            <a:off x="9314156" y="6356350"/>
            <a:ext cx="2743200" cy="365125"/>
          </a:xfrm>
        </p:spPr>
        <p:txBody>
          <a:bodyPr/>
          <a:lstStyle/>
          <a:p>
            <a:fld id="{3F121B19-703E-FA47-A0E4-3C8806D92B9E}" type="slidenum">
              <a:rPr lang="en-US" smtClean="0"/>
              <a:pPr/>
              <a:t>35</a:t>
            </a:fld>
            <a:endParaRPr lang="en-US" dirty="0"/>
          </a:p>
        </p:txBody>
      </p:sp>
      <p:sp>
        <p:nvSpPr>
          <p:cNvPr id="5" name="Content Placeholder 4">
            <a:extLst>
              <a:ext uri="{FF2B5EF4-FFF2-40B4-BE49-F238E27FC236}">
                <a16:creationId xmlns:a16="http://schemas.microsoft.com/office/drawing/2014/main" id="{908F5427-D3ED-47EF-4D0B-1D28FDFDCAC6}"/>
              </a:ext>
            </a:extLst>
          </p:cNvPr>
          <p:cNvSpPr>
            <a:spLocks noGrp="1"/>
          </p:cNvSpPr>
          <p:nvPr>
            <p:ph idx="13"/>
          </p:nvPr>
        </p:nvSpPr>
        <p:spPr>
          <a:xfrm>
            <a:off x="6096000" y="1815641"/>
            <a:ext cx="5790463" cy="4351338"/>
          </a:xfrm>
        </p:spPr>
        <p:txBody>
          <a:bodyPr/>
          <a:lstStyle/>
          <a:p>
            <a:pPr lvl="1"/>
            <a:r>
              <a:rPr lang="en-US" dirty="0"/>
              <a:t>Notice change talk</a:t>
            </a:r>
          </a:p>
          <a:p>
            <a:pPr lvl="2"/>
            <a:r>
              <a:rPr lang="en-US" dirty="0"/>
              <a:t>Reflect it back</a:t>
            </a:r>
          </a:p>
          <a:p>
            <a:pPr lvl="2"/>
            <a:r>
              <a:rPr lang="en-US" dirty="0"/>
              <a:t>Empower it</a:t>
            </a:r>
          </a:p>
          <a:p>
            <a:pPr lvl="2"/>
            <a:r>
              <a:rPr lang="en-US" dirty="0"/>
              <a:t>Guide conversations to elicit it</a:t>
            </a:r>
          </a:p>
          <a:p>
            <a:pPr lvl="2"/>
            <a:endParaRPr lang="en-US" dirty="0"/>
          </a:p>
          <a:p>
            <a:pPr lvl="1"/>
            <a:r>
              <a:rPr lang="en-US" dirty="0"/>
              <a:t>What does that person respond to?</a:t>
            </a:r>
          </a:p>
        </p:txBody>
      </p:sp>
      <p:sp>
        <p:nvSpPr>
          <p:cNvPr id="3" name="Title 1">
            <a:extLst>
              <a:ext uri="{FF2B5EF4-FFF2-40B4-BE49-F238E27FC236}">
                <a16:creationId xmlns:a16="http://schemas.microsoft.com/office/drawing/2014/main" id="{AA53D117-7B45-FCDC-5B7E-76BD4B696715}"/>
              </a:ext>
            </a:extLst>
          </p:cNvPr>
          <p:cNvSpPr txBox="1">
            <a:spLocks/>
          </p:cNvSpPr>
          <p:nvPr/>
        </p:nvSpPr>
        <p:spPr>
          <a:xfrm>
            <a:off x="3200891" y="517096"/>
            <a:ext cx="10430268" cy="8653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b="1" kern="1200">
                <a:solidFill>
                  <a:schemeClr val="accent1">
                    <a:lumMod val="75000"/>
                  </a:schemeClr>
                </a:solidFill>
                <a:latin typeface="+mj-lt"/>
                <a:ea typeface="+mj-ea"/>
                <a:cs typeface="+mj-cs"/>
              </a:defRPr>
            </a:lvl1pPr>
          </a:lstStyle>
          <a:p>
            <a:pPr algn="ctr"/>
            <a:r>
              <a:rPr lang="en-US" dirty="0"/>
              <a:t>Nobody’s true motivation is to not go to prison</a:t>
            </a:r>
          </a:p>
        </p:txBody>
      </p:sp>
      <p:sp>
        <p:nvSpPr>
          <p:cNvPr id="7" name="Rectangle 6">
            <a:extLst>
              <a:ext uri="{FF2B5EF4-FFF2-40B4-BE49-F238E27FC236}">
                <a16:creationId xmlns:a16="http://schemas.microsoft.com/office/drawing/2014/main" id="{B5E9DDD2-1566-7BBD-BDE4-FCFDE8D3DAF8}"/>
              </a:ext>
            </a:extLst>
          </p:cNvPr>
          <p:cNvSpPr/>
          <p:nvPr/>
        </p:nvSpPr>
        <p:spPr>
          <a:xfrm>
            <a:off x="2036137" y="1079414"/>
            <a:ext cx="648586" cy="64858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t>D</a:t>
            </a:r>
          </a:p>
        </p:txBody>
      </p:sp>
      <p:sp>
        <p:nvSpPr>
          <p:cNvPr id="8" name="Rectangle 7">
            <a:extLst>
              <a:ext uri="{FF2B5EF4-FFF2-40B4-BE49-F238E27FC236}">
                <a16:creationId xmlns:a16="http://schemas.microsoft.com/office/drawing/2014/main" id="{C2D72FAA-5765-70EB-8CEA-DBAEBE3D8EE2}"/>
              </a:ext>
            </a:extLst>
          </p:cNvPr>
          <p:cNvSpPr/>
          <p:nvPr/>
        </p:nvSpPr>
        <p:spPr>
          <a:xfrm rot="402937">
            <a:off x="2036137" y="1814726"/>
            <a:ext cx="648586" cy="64858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t>A</a:t>
            </a:r>
          </a:p>
        </p:txBody>
      </p:sp>
      <p:sp>
        <p:nvSpPr>
          <p:cNvPr id="9" name="Rectangle 8">
            <a:extLst>
              <a:ext uri="{FF2B5EF4-FFF2-40B4-BE49-F238E27FC236}">
                <a16:creationId xmlns:a16="http://schemas.microsoft.com/office/drawing/2014/main" id="{A9D74AA9-7832-1979-8D84-4AE59B3158B4}"/>
              </a:ext>
            </a:extLst>
          </p:cNvPr>
          <p:cNvSpPr/>
          <p:nvPr/>
        </p:nvSpPr>
        <p:spPr>
          <a:xfrm>
            <a:off x="2036137" y="2550038"/>
            <a:ext cx="648586" cy="64858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t>R</a:t>
            </a:r>
          </a:p>
        </p:txBody>
      </p:sp>
      <p:sp>
        <p:nvSpPr>
          <p:cNvPr id="10" name="Rectangle 9">
            <a:extLst>
              <a:ext uri="{FF2B5EF4-FFF2-40B4-BE49-F238E27FC236}">
                <a16:creationId xmlns:a16="http://schemas.microsoft.com/office/drawing/2014/main" id="{21F886CA-1E2C-7F8B-CFEA-B5FB56E97A03}"/>
              </a:ext>
            </a:extLst>
          </p:cNvPr>
          <p:cNvSpPr/>
          <p:nvPr/>
        </p:nvSpPr>
        <p:spPr>
          <a:xfrm rot="21119309">
            <a:off x="2036137" y="3285350"/>
            <a:ext cx="648586" cy="64858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t>N</a:t>
            </a:r>
          </a:p>
        </p:txBody>
      </p:sp>
      <p:sp>
        <p:nvSpPr>
          <p:cNvPr id="13" name="Rectangle 12">
            <a:extLst>
              <a:ext uri="{FF2B5EF4-FFF2-40B4-BE49-F238E27FC236}">
                <a16:creationId xmlns:a16="http://schemas.microsoft.com/office/drawing/2014/main" id="{247209CC-1E76-21E2-EA7C-4391996F07DB}"/>
              </a:ext>
            </a:extLst>
          </p:cNvPr>
          <p:cNvSpPr/>
          <p:nvPr/>
        </p:nvSpPr>
        <p:spPr>
          <a:xfrm>
            <a:off x="2036137" y="4020662"/>
            <a:ext cx="648586" cy="64858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t>C</a:t>
            </a:r>
          </a:p>
        </p:txBody>
      </p:sp>
      <p:sp>
        <p:nvSpPr>
          <p:cNvPr id="14" name="Rectangle 13">
            <a:extLst>
              <a:ext uri="{FF2B5EF4-FFF2-40B4-BE49-F238E27FC236}">
                <a16:creationId xmlns:a16="http://schemas.microsoft.com/office/drawing/2014/main" id="{27E567E2-338F-FC24-8681-11D90C7A2849}"/>
              </a:ext>
            </a:extLst>
          </p:cNvPr>
          <p:cNvSpPr/>
          <p:nvPr/>
        </p:nvSpPr>
        <p:spPr>
          <a:xfrm>
            <a:off x="2036137" y="4755974"/>
            <a:ext cx="648586" cy="64858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t>A</a:t>
            </a:r>
          </a:p>
        </p:txBody>
      </p:sp>
      <p:sp>
        <p:nvSpPr>
          <p:cNvPr id="15" name="Rectangle 14">
            <a:extLst>
              <a:ext uri="{FF2B5EF4-FFF2-40B4-BE49-F238E27FC236}">
                <a16:creationId xmlns:a16="http://schemas.microsoft.com/office/drawing/2014/main" id="{C9D0C701-6FCA-E1DD-9F16-F3DB18822924}"/>
              </a:ext>
            </a:extLst>
          </p:cNvPr>
          <p:cNvSpPr/>
          <p:nvPr/>
        </p:nvSpPr>
        <p:spPr>
          <a:xfrm>
            <a:off x="2036137" y="5491287"/>
            <a:ext cx="648586" cy="64858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t>T</a:t>
            </a:r>
          </a:p>
        </p:txBody>
      </p:sp>
      <p:sp>
        <p:nvSpPr>
          <p:cNvPr id="16" name="Rectangle: Rounded Corners 15">
            <a:extLst>
              <a:ext uri="{FF2B5EF4-FFF2-40B4-BE49-F238E27FC236}">
                <a16:creationId xmlns:a16="http://schemas.microsoft.com/office/drawing/2014/main" id="{F6C3F459-4A3A-6FDF-198B-DBE74DC64366}"/>
              </a:ext>
            </a:extLst>
          </p:cNvPr>
          <p:cNvSpPr/>
          <p:nvPr/>
        </p:nvSpPr>
        <p:spPr>
          <a:xfrm>
            <a:off x="3270404" y="1221144"/>
            <a:ext cx="2099926" cy="365125"/>
          </a:xfrm>
          <a:prstGeom prst="roundRect">
            <a:avLst>
              <a:gd name="adj" fmla="val 50000"/>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1">
                    <a:lumMod val="50000"/>
                  </a:schemeClr>
                </a:solidFill>
              </a:rPr>
              <a:t>Desire</a:t>
            </a:r>
          </a:p>
        </p:txBody>
      </p:sp>
      <p:cxnSp>
        <p:nvCxnSpPr>
          <p:cNvPr id="18" name="Straight Connector 17">
            <a:extLst>
              <a:ext uri="{FF2B5EF4-FFF2-40B4-BE49-F238E27FC236}">
                <a16:creationId xmlns:a16="http://schemas.microsoft.com/office/drawing/2014/main" id="{E650B5DE-B8E7-610D-21B1-875A6E155E9B}"/>
              </a:ext>
            </a:extLst>
          </p:cNvPr>
          <p:cNvCxnSpPr>
            <a:cxnSpLocks/>
            <a:stCxn id="7" idx="3"/>
            <a:endCxn id="16" idx="1"/>
          </p:cNvCxnSpPr>
          <p:nvPr/>
        </p:nvCxnSpPr>
        <p:spPr>
          <a:xfrm>
            <a:off x="2684723" y="1403707"/>
            <a:ext cx="585681"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Rectangle: Rounded Corners 18">
            <a:extLst>
              <a:ext uri="{FF2B5EF4-FFF2-40B4-BE49-F238E27FC236}">
                <a16:creationId xmlns:a16="http://schemas.microsoft.com/office/drawing/2014/main" id="{068F7723-FEF4-2ABC-1CE8-601787D1E1A7}"/>
              </a:ext>
            </a:extLst>
          </p:cNvPr>
          <p:cNvSpPr/>
          <p:nvPr/>
        </p:nvSpPr>
        <p:spPr>
          <a:xfrm>
            <a:off x="3270404" y="1942864"/>
            <a:ext cx="2099926" cy="365125"/>
          </a:xfrm>
          <a:prstGeom prst="roundRect">
            <a:avLst>
              <a:gd name="adj" fmla="val 50000"/>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1">
                    <a:lumMod val="50000"/>
                  </a:schemeClr>
                </a:solidFill>
              </a:rPr>
              <a:t>Ability</a:t>
            </a:r>
          </a:p>
        </p:txBody>
      </p:sp>
      <p:cxnSp>
        <p:nvCxnSpPr>
          <p:cNvPr id="20" name="Straight Connector 19">
            <a:extLst>
              <a:ext uri="{FF2B5EF4-FFF2-40B4-BE49-F238E27FC236}">
                <a16:creationId xmlns:a16="http://schemas.microsoft.com/office/drawing/2014/main" id="{44F7CD28-BB17-5279-38A0-EFBD6365BA24}"/>
              </a:ext>
            </a:extLst>
          </p:cNvPr>
          <p:cNvCxnSpPr>
            <a:cxnSpLocks/>
            <a:endCxn id="19" idx="1"/>
          </p:cNvCxnSpPr>
          <p:nvPr/>
        </p:nvCxnSpPr>
        <p:spPr>
          <a:xfrm>
            <a:off x="2684723" y="2125427"/>
            <a:ext cx="585681"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D1CF1929-4A3C-2B0D-6952-5FC8497F1664}"/>
              </a:ext>
            </a:extLst>
          </p:cNvPr>
          <p:cNvSpPr/>
          <p:nvPr/>
        </p:nvSpPr>
        <p:spPr>
          <a:xfrm>
            <a:off x="3270404" y="2707919"/>
            <a:ext cx="2099926" cy="365125"/>
          </a:xfrm>
          <a:prstGeom prst="roundRect">
            <a:avLst>
              <a:gd name="adj" fmla="val 50000"/>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1">
                    <a:lumMod val="50000"/>
                  </a:schemeClr>
                </a:solidFill>
              </a:rPr>
              <a:t>Reason</a:t>
            </a:r>
          </a:p>
        </p:txBody>
      </p:sp>
      <p:cxnSp>
        <p:nvCxnSpPr>
          <p:cNvPr id="22" name="Straight Connector 21">
            <a:extLst>
              <a:ext uri="{FF2B5EF4-FFF2-40B4-BE49-F238E27FC236}">
                <a16:creationId xmlns:a16="http://schemas.microsoft.com/office/drawing/2014/main" id="{313D2CED-4C2D-7701-3F1D-91AF2247CAD4}"/>
              </a:ext>
            </a:extLst>
          </p:cNvPr>
          <p:cNvCxnSpPr>
            <a:cxnSpLocks/>
            <a:endCxn id="21" idx="1"/>
          </p:cNvCxnSpPr>
          <p:nvPr/>
        </p:nvCxnSpPr>
        <p:spPr>
          <a:xfrm>
            <a:off x="2684723" y="2890482"/>
            <a:ext cx="585681"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5DBDA4E2-1589-A061-F30A-580E5F69D89D}"/>
              </a:ext>
            </a:extLst>
          </p:cNvPr>
          <p:cNvSpPr/>
          <p:nvPr/>
        </p:nvSpPr>
        <p:spPr>
          <a:xfrm>
            <a:off x="3270404" y="3433188"/>
            <a:ext cx="2099926" cy="365125"/>
          </a:xfrm>
          <a:prstGeom prst="roundRect">
            <a:avLst>
              <a:gd name="adj" fmla="val 50000"/>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1">
                    <a:lumMod val="50000"/>
                  </a:schemeClr>
                </a:solidFill>
              </a:rPr>
              <a:t>Need</a:t>
            </a:r>
          </a:p>
        </p:txBody>
      </p:sp>
      <p:cxnSp>
        <p:nvCxnSpPr>
          <p:cNvPr id="24" name="Straight Connector 23">
            <a:extLst>
              <a:ext uri="{FF2B5EF4-FFF2-40B4-BE49-F238E27FC236}">
                <a16:creationId xmlns:a16="http://schemas.microsoft.com/office/drawing/2014/main" id="{42636792-5DAA-C2F7-FAE5-2493731A6B06}"/>
              </a:ext>
            </a:extLst>
          </p:cNvPr>
          <p:cNvCxnSpPr>
            <a:cxnSpLocks/>
            <a:endCxn id="23" idx="1"/>
          </p:cNvCxnSpPr>
          <p:nvPr/>
        </p:nvCxnSpPr>
        <p:spPr>
          <a:xfrm>
            <a:off x="2684723" y="3615751"/>
            <a:ext cx="585681"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4E25F63B-9FBC-A666-8DDF-2BFF6FE559F6}"/>
              </a:ext>
            </a:extLst>
          </p:cNvPr>
          <p:cNvSpPr/>
          <p:nvPr/>
        </p:nvSpPr>
        <p:spPr>
          <a:xfrm>
            <a:off x="3270404" y="4166565"/>
            <a:ext cx="2099926" cy="365125"/>
          </a:xfrm>
          <a:prstGeom prst="roundRect">
            <a:avLst>
              <a:gd name="adj" fmla="val 50000"/>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1">
                    <a:lumMod val="50000"/>
                  </a:schemeClr>
                </a:solidFill>
              </a:rPr>
              <a:t>Commitment</a:t>
            </a:r>
          </a:p>
        </p:txBody>
      </p:sp>
      <p:cxnSp>
        <p:nvCxnSpPr>
          <p:cNvPr id="26" name="Straight Connector 25">
            <a:extLst>
              <a:ext uri="{FF2B5EF4-FFF2-40B4-BE49-F238E27FC236}">
                <a16:creationId xmlns:a16="http://schemas.microsoft.com/office/drawing/2014/main" id="{2E40FFAF-B9D7-4367-7167-202166B7277A}"/>
              </a:ext>
            </a:extLst>
          </p:cNvPr>
          <p:cNvCxnSpPr>
            <a:cxnSpLocks/>
            <a:endCxn id="25" idx="1"/>
          </p:cNvCxnSpPr>
          <p:nvPr/>
        </p:nvCxnSpPr>
        <p:spPr>
          <a:xfrm>
            <a:off x="2684723" y="4349128"/>
            <a:ext cx="585681"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Rectangle: Rounded Corners 26">
            <a:extLst>
              <a:ext uri="{FF2B5EF4-FFF2-40B4-BE49-F238E27FC236}">
                <a16:creationId xmlns:a16="http://schemas.microsoft.com/office/drawing/2014/main" id="{FD638844-9B55-5AFE-E4A7-6311F5AE5AB3}"/>
              </a:ext>
            </a:extLst>
          </p:cNvPr>
          <p:cNvSpPr/>
          <p:nvPr/>
        </p:nvSpPr>
        <p:spPr>
          <a:xfrm>
            <a:off x="3270404" y="4885726"/>
            <a:ext cx="2099926" cy="365125"/>
          </a:xfrm>
          <a:prstGeom prst="roundRect">
            <a:avLst>
              <a:gd name="adj" fmla="val 50000"/>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1">
                    <a:lumMod val="50000"/>
                  </a:schemeClr>
                </a:solidFill>
              </a:rPr>
              <a:t>Activation</a:t>
            </a:r>
          </a:p>
        </p:txBody>
      </p:sp>
      <p:cxnSp>
        <p:nvCxnSpPr>
          <p:cNvPr id="28" name="Straight Connector 27">
            <a:extLst>
              <a:ext uri="{FF2B5EF4-FFF2-40B4-BE49-F238E27FC236}">
                <a16:creationId xmlns:a16="http://schemas.microsoft.com/office/drawing/2014/main" id="{06960623-A2C8-F342-2736-A0D9D1092417}"/>
              </a:ext>
            </a:extLst>
          </p:cNvPr>
          <p:cNvCxnSpPr>
            <a:cxnSpLocks/>
            <a:endCxn id="27" idx="1"/>
          </p:cNvCxnSpPr>
          <p:nvPr/>
        </p:nvCxnSpPr>
        <p:spPr>
          <a:xfrm>
            <a:off x="2684723" y="5068289"/>
            <a:ext cx="585681"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Rectangle: Rounded Corners 28">
            <a:extLst>
              <a:ext uri="{FF2B5EF4-FFF2-40B4-BE49-F238E27FC236}">
                <a16:creationId xmlns:a16="http://schemas.microsoft.com/office/drawing/2014/main" id="{B619BF6B-D78A-05F0-D86D-8C287E86FFE0}"/>
              </a:ext>
            </a:extLst>
          </p:cNvPr>
          <p:cNvSpPr/>
          <p:nvPr/>
        </p:nvSpPr>
        <p:spPr>
          <a:xfrm>
            <a:off x="3270404" y="5654865"/>
            <a:ext cx="2099926" cy="365125"/>
          </a:xfrm>
          <a:prstGeom prst="roundRect">
            <a:avLst>
              <a:gd name="adj" fmla="val 50000"/>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1">
                    <a:lumMod val="50000"/>
                  </a:schemeClr>
                </a:solidFill>
              </a:rPr>
              <a:t>Taking steps</a:t>
            </a:r>
          </a:p>
        </p:txBody>
      </p:sp>
      <p:cxnSp>
        <p:nvCxnSpPr>
          <p:cNvPr id="30" name="Straight Connector 29">
            <a:extLst>
              <a:ext uri="{FF2B5EF4-FFF2-40B4-BE49-F238E27FC236}">
                <a16:creationId xmlns:a16="http://schemas.microsoft.com/office/drawing/2014/main" id="{CA0B27AD-9BB4-F127-9D4E-AF2FF939E49B}"/>
              </a:ext>
            </a:extLst>
          </p:cNvPr>
          <p:cNvCxnSpPr>
            <a:cxnSpLocks/>
            <a:endCxn id="29" idx="1"/>
          </p:cNvCxnSpPr>
          <p:nvPr/>
        </p:nvCxnSpPr>
        <p:spPr>
          <a:xfrm>
            <a:off x="2684723" y="5837428"/>
            <a:ext cx="585681"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4FF57187-8F18-EAED-E61A-EB28E19D15BF}"/>
              </a:ext>
            </a:extLst>
          </p:cNvPr>
          <p:cNvSpPr/>
          <p:nvPr/>
        </p:nvSpPr>
        <p:spPr>
          <a:xfrm>
            <a:off x="1898240" y="3235059"/>
            <a:ext cx="204395" cy="294282"/>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32" name="Picture 31">
            <a:extLst>
              <a:ext uri="{FF2B5EF4-FFF2-40B4-BE49-F238E27FC236}">
                <a16:creationId xmlns:a16="http://schemas.microsoft.com/office/drawing/2014/main" id="{C8CF6FC6-2C42-92BC-4D8C-3E26ACD966C1}"/>
              </a:ext>
            </a:extLst>
          </p:cNvPr>
          <p:cNvPicPr>
            <a:picLocks noChangeAspect="1"/>
          </p:cNvPicPr>
          <p:nvPr/>
        </p:nvPicPr>
        <p:blipFill>
          <a:blip r:embed="rId2"/>
          <a:stretch>
            <a:fillRect/>
          </a:stretch>
        </p:blipFill>
        <p:spPr>
          <a:xfrm>
            <a:off x="-95419" y="2509769"/>
            <a:ext cx="2262309" cy="2414228"/>
          </a:xfrm>
          <a:prstGeom prst="rect">
            <a:avLst/>
          </a:prstGeom>
        </p:spPr>
      </p:pic>
    </p:spTree>
    <p:extLst>
      <p:ext uri="{BB962C8B-B14F-4D97-AF65-F5344CB8AC3E}">
        <p14:creationId xmlns:p14="http://schemas.microsoft.com/office/powerpoint/2010/main" val="355608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56491-0E6B-A980-9BDB-A5EE724169E7}"/>
              </a:ext>
            </a:extLst>
          </p:cNvPr>
          <p:cNvSpPr>
            <a:spLocks noGrp="1"/>
          </p:cNvSpPr>
          <p:nvPr>
            <p:ph type="title"/>
          </p:nvPr>
        </p:nvSpPr>
        <p:spPr/>
        <p:txBody>
          <a:bodyPr/>
          <a:lstStyle/>
          <a:p>
            <a:r>
              <a:rPr lang="en-US" dirty="0"/>
              <a:t>PRAISE, PROCESS PRAISE AND AFFIRMATIONS</a:t>
            </a:r>
          </a:p>
        </p:txBody>
      </p:sp>
      <p:sp>
        <p:nvSpPr>
          <p:cNvPr id="4" name="Footer Placeholder 3">
            <a:extLst>
              <a:ext uri="{FF2B5EF4-FFF2-40B4-BE49-F238E27FC236}">
                <a16:creationId xmlns:a16="http://schemas.microsoft.com/office/drawing/2014/main" id="{8012E4E2-FD61-D0EE-9512-038A6890D9D9}"/>
              </a:ext>
            </a:extLst>
          </p:cNvPr>
          <p:cNvSpPr>
            <a:spLocks noGrp="1"/>
          </p:cNvSpPr>
          <p:nvPr>
            <p:ph type="ftr" sz="quarter" idx="11"/>
          </p:nvPr>
        </p:nvSpPr>
        <p:spPr/>
        <p:txBody>
          <a:bodyPr/>
          <a:lstStyle/>
          <a:p>
            <a:r>
              <a:rPr lang="en-US"/>
              <a:t>©JusticePoint Inc. 2026. All rights reserved.</a:t>
            </a:r>
            <a:endParaRPr lang="en-US" dirty="0"/>
          </a:p>
        </p:txBody>
      </p:sp>
      <p:sp>
        <p:nvSpPr>
          <p:cNvPr id="5" name="Slide Number Placeholder 4">
            <a:extLst>
              <a:ext uri="{FF2B5EF4-FFF2-40B4-BE49-F238E27FC236}">
                <a16:creationId xmlns:a16="http://schemas.microsoft.com/office/drawing/2014/main" id="{5D4290BD-7438-892A-A616-C8FB9998237B}"/>
              </a:ext>
            </a:extLst>
          </p:cNvPr>
          <p:cNvSpPr>
            <a:spLocks noGrp="1"/>
          </p:cNvSpPr>
          <p:nvPr>
            <p:ph type="sldNum" sz="quarter" idx="12"/>
          </p:nvPr>
        </p:nvSpPr>
        <p:spPr/>
        <p:txBody>
          <a:bodyPr/>
          <a:lstStyle/>
          <a:p>
            <a:fld id="{3F121B19-703E-FA47-A0E4-3C8806D92B9E}" type="slidenum">
              <a:rPr lang="en-US" smtClean="0"/>
              <a:t>36</a:t>
            </a:fld>
            <a:endParaRPr lang="en-US" dirty="0"/>
          </a:p>
        </p:txBody>
      </p:sp>
      <p:sp>
        <p:nvSpPr>
          <p:cNvPr id="7" name="TextBox 6">
            <a:extLst>
              <a:ext uri="{FF2B5EF4-FFF2-40B4-BE49-F238E27FC236}">
                <a16:creationId xmlns:a16="http://schemas.microsoft.com/office/drawing/2014/main" id="{8B3A38B1-CF86-78C6-EC89-2C1A481F02BC}"/>
              </a:ext>
            </a:extLst>
          </p:cNvPr>
          <p:cNvSpPr txBox="1"/>
          <p:nvPr/>
        </p:nvSpPr>
        <p:spPr>
          <a:xfrm>
            <a:off x="707010" y="735856"/>
            <a:ext cx="11484990" cy="1015663"/>
          </a:xfrm>
          <a:prstGeom prst="rect">
            <a:avLst/>
          </a:prstGeom>
          <a:noFill/>
        </p:spPr>
        <p:txBody>
          <a:bodyPr wrap="square" rtlCol="0">
            <a:spAutoFit/>
          </a:bodyPr>
          <a:lstStyle/>
          <a:p>
            <a:pPr algn="ctr"/>
            <a:r>
              <a:rPr lang="en-US" sz="2000" dirty="0">
                <a:solidFill>
                  <a:srgbClr val="4198B9"/>
                </a:solidFill>
                <a:latin typeface="+mj-lt"/>
              </a:rPr>
              <a:t>“The wrong kind of praise creates self-defeating behavior. The right kind motivates students to learn.”– Carol S. Dweck</a:t>
            </a:r>
            <a:endParaRPr lang="en-US" sz="2000" b="1" dirty="0">
              <a:solidFill>
                <a:srgbClr val="4198B9"/>
              </a:solidFill>
              <a:latin typeface="+mj-lt"/>
            </a:endParaRPr>
          </a:p>
          <a:p>
            <a:endParaRPr lang="en-US" sz="2000" dirty="0"/>
          </a:p>
        </p:txBody>
      </p:sp>
      <p:sp>
        <p:nvSpPr>
          <p:cNvPr id="8" name="TextBox 7">
            <a:extLst>
              <a:ext uri="{FF2B5EF4-FFF2-40B4-BE49-F238E27FC236}">
                <a16:creationId xmlns:a16="http://schemas.microsoft.com/office/drawing/2014/main" id="{DFED61FF-053D-A25C-9FFB-6996828C6478}"/>
              </a:ext>
            </a:extLst>
          </p:cNvPr>
          <p:cNvSpPr txBox="1"/>
          <p:nvPr/>
        </p:nvSpPr>
        <p:spPr>
          <a:xfrm>
            <a:off x="611562" y="2162756"/>
            <a:ext cx="2271860" cy="2308324"/>
          </a:xfrm>
          <a:prstGeom prst="rect">
            <a:avLst/>
          </a:prstGeom>
          <a:noFill/>
        </p:spPr>
        <p:txBody>
          <a:bodyPr wrap="square" rtlCol="0">
            <a:spAutoFit/>
          </a:bodyPr>
          <a:lstStyle/>
          <a:p>
            <a:pPr algn="ctr"/>
            <a:r>
              <a:rPr lang="en-US" b="1" dirty="0"/>
              <a:t>Praise</a:t>
            </a:r>
          </a:p>
          <a:p>
            <a:pPr algn="ctr"/>
            <a:endParaRPr lang="en-US" b="1" dirty="0"/>
          </a:p>
          <a:p>
            <a:r>
              <a:rPr lang="en-US" dirty="0"/>
              <a:t>Our expression of approval about a behavior or outcome.</a:t>
            </a:r>
          </a:p>
          <a:p>
            <a:endParaRPr lang="en-US" dirty="0"/>
          </a:p>
          <a:p>
            <a:r>
              <a:rPr lang="en-US" dirty="0"/>
              <a:t>“I’m so happy you made it on time.”</a:t>
            </a:r>
          </a:p>
        </p:txBody>
      </p:sp>
      <p:sp>
        <p:nvSpPr>
          <p:cNvPr id="14" name="TextBox 13">
            <a:extLst>
              <a:ext uri="{FF2B5EF4-FFF2-40B4-BE49-F238E27FC236}">
                <a16:creationId xmlns:a16="http://schemas.microsoft.com/office/drawing/2014/main" id="{36FCE8A6-7F0C-B602-E61C-99A00FF97F7B}"/>
              </a:ext>
            </a:extLst>
          </p:cNvPr>
          <p:cNvSpPr txBox="1"/>
          <p:nvPr/>
        </p:nvSpPr>
        <p:spPr>
          <a:xfrm>
            <a:off x="2954821" y="1412460"/>
            <a:ext cx="4183929" cy="2585323"/>
          </a:xfrm>
          <a:prstGeom prst="rect">
            <a:avLst/>
          </a:prstGeom>
          <a:noFill/>
        </p:spPr>
        <p:txBody>
          <a:bodyPr wrap="square" rtlCol="0">
            <a:spAutoFit/>
          </a:bodyPr>
          <a:lstStyle/>
          <a:p>
            <a:pPr algn="ctr"/>
            <a:r>
              <a:rPr lang="en-US" b="1" dirty="0"/>
              <a:t>Process Praise</a:t>
            </a:r>
          </a:p>
          <a:p>
            <a:pPr algn="ctr"/>
            <a:endParaRPr lang="en-US" b="1" dirty="0"/>
          </a:p>
          <a:p>
            <a:r>
              <a:rPr lang="en-US" dirty="0"/>
              <a:t>Identifies effort, strategy, persistence, preparation of choices that contributed to the outcome.</a:t>
            </a:r>
          </a:p>
          <a:p>
            <a:endParaRPr lang="en-US" dirty="0"/>
          </a:p>
          <a:p>
            <a:r>
              <a:rPr lang="en-US" dirty="0"/>
              <a:t>“You planned ahead today and overcame the previous obstacles to get here on time.”</a:t>
            </a:r>
          </a:p>
        </p:txBody>
      </p:sp>
      <p:sp>
        <p:nvSpPr>
          <p:cNvPr id="15" name="TextBox 14">
            <a:extLst>
              <a:ext uri="{FF2B5EF4-FFF2-40B4-BE49-F238E27FC236}">
                <a16:creationId xmlns:a16="http://schemas.microsoft.com/office/drawing/2014/main" id="{AC8D846A-E430-70E7-8988-C381BED94660}"/>
              </a:ext>
            </a:extLst>
          </p:cNvPr>
          <p:cNvSpPr txBox="1"/>
          <p:nvPr/>
        </p:nvSpPr>
        <p:spPr>
          <a:xfrm>
            <a:off x="4687484" y="3813117"/>
            <a:ext cx="527901" cy="369332"/>
          </a:xfrm>
          <a:prstGeom prst="rect">
            <a:avLst/>
          </a:prstGeom>
          <a:noFill/>
        </p:spPr>
        <p:txBody>
          <a:bodyPr wrap="square" rtlCol="0">
            <a:spAutoFit/>
          </a:bodyPr>
          <a:lstStyle/>
          <a:p>
            <a:r>
              <a:rPr lang="en-US" dirty="0"/>
              <a:t>OR</a:t>
            </a:r>
          </a:p>
        </p:txBody>
      </p:sp>
      <p:sp>
        <p:nvSpPr>
          <p:cNvPr id="17" name="TextBox 16">
            <a:extLst>
              <a:ext uri="{FF2B5EF4-FFF2-40B4-BE49-F238E27FC236}">
                <a16:creationId xmlns:a16="http://schemas.microsoft.com/office/drawing/2014/main" id="{1039218F-A62D-C957-AA85-85F7E924507C}"/>
              </a:ext>
            </a:extLst>
          </p:cNvPr>
          <p:cNvSpPr txBox="1"/>
          <p:nvPr/>
        </p:nvSpPr>
        <p:spPr>
          <a:xfrm>
            <a:off x="2971804" y="4045187"/>
            <a:ext cx="3959260" cy="1477328"/>
          </a:xfrm>
          <a:prstGeom prst="rect">
            <a:avLst/>
          </a:prstGeom>
          <a:noFill/>
        </p:spPr>
        <p:txBody>
          <a:bodyPr wrap="square" rtlCol="0">
            <a:spAutoFit/>
          </a:bodyPr>
          <a:lstStyle/>
          <a:p>
            <a:endParaRPr lang="en-US" dirty="0"/>
          </a:p>
          <a:p>
            <a:r>
              <a:rPr lang="en-US" dirty="0"/>
              <a:t>“I’m so happy you made it on time. What did you do differently today to overcome the prior transportation challenges?”</a:t>
            </a:r>
          </a:p>
        </p:txBody>
      </p:sp>
      <p:sp>
        <p:nvSpPr>
          <p:cNvPr id="19" name="TextBox 18">
            <a:extLst>
              <a:ext uri="{FF2B5EF4-FFF2-40B4-BE49-F238E27FC236}">
                <a16:creationId xmlns:a16="http://schemas.microsoft.com/office/drawing/2014/main" id="{107FBC0A-34C2-64F4-0B01-F55E4ABD11D3}"/>
              </a:ext>
            </a:extLst>
          </p:cNvPr>
          <p:cNvSpPr txBox="1"/>
          <p:nvPr/>
        </p:nvSpPr>
        <p:spPr>
          <a:xfrm>
            <a:off x="7449528" y="1271316"/>
            <a:ext cx="4183929" cy="4493538"/>
          </a:xfrm>
          <a:prstGeom prst="rect">
            <a:avLst/>
          </a:prstGeom>
          <a:noFill/>
        </p:spPr>
        <p:txBody>
          <a:bodyPr wrap="square" rtlCol="0">
            <a:spAutoFit/>
          </a:bodyPr>
          <a:lstStyle/>
          <a:p>
            <a:pPr algn="ctr"/>
            <a:r>
              <a:rPr lang="en-US" b="1" dirty="0"/>
              <a:t>Affirmation</a:t>
            </a:r>
          </a:p>
          <a:p>
            <a:pPr algn="ctr"/>
            <a:endParaRPr lang="en-US" b="1" dirty="0"/>
          </a:p>
          <a:p>
            <a:r>
              <a:rPr lang="en-US" dirty="0"/>
              <a:t>A statement that recognizes and values a person’s strengths, effort, skills, or values that say something meaningful about who they are. </a:t>
            </a:r>
          </a:p>
          <a:p>
            <a:endParaRPr lang="en-US" dirty="0"/>
          </a:p>
          <a:p>
            <a:r>
              <a:rPr lang="en-US" dirty="0"/>
              <a:t>“No matter how hard it was to get here, you always made it in eventually. You are persistent and dedicated to this process. I see someone who won’t give up on themselves or the program.” </a:t>
            </a:r>
          </a:p>
          <a:p>
            <a:endParaRPr lang="en-US" sz="800" dirty="0"/>
          </a:p>
          <a:p>
            <a:pPr algn="ctr"/>
            <a:r>
              <a:rPr lang="en-US" dirty="0"/>
              <a:t>OR</a:t>
            </a:r>
          </a:p>
          <a:p>
            <a:pPr algn="ctr"/>
            <a:endParaRPr lang="en-US" sz="800" dirty="0"/>
          </a:p>
          <a:p>
            <a:r>
              <a:rPr lang="en-US" dirty="0"/>
              <a:t>“Arriving on time shows off some good planning skills.</a:t>
            </a:r>
          </a:p>
        </p:txBody>
      </p:sp>
      <p:sp>
        <p:nvSpPr>
          <p:cNvPr id="21" name="TextBox 20">
            <a:extLst>
              <a:ext uri="{FF2B5EF4-FFF2-40B4-BE49-F238E27FC236}">
                <a16:creationId xmlns:a16="http://schemas.microsoft.com/office/drawing/2014/main" id="{C87C1048-22F1-9D84-03D6-ECACBCB06013}"/>
              </a:ext>
            </a:extLst>
          </p:cNvPr>
          <p:cNvSpPr txBox="1"/>
          <p:nvPr/>
        </p:nvSpPr>
        <p:spPr>
          <a:xfrm>
            <a:off x="-825022" y="5768201"/>
            <a:ext cx="13878924" cy="707886"/>
          </a:xfrm>
          <a:prstGeom prst="rect">
            <a:avLst/>
          </a:prstGeom>
          <a:noFill/>
        </p:spPr>
        <p:txBody>
          <a:bodyPr wrap="square" rtlCol="0">
            <a:spAutoFit/>
          </a:bodyPr>
          <a:lstStyle/>
          <a:p>
            <a:pPr algn="ctr"/>
            <a:r>
              <a:rPr lang="en-US" sz="2000" dirty="0">
                <a:solidFill>
                  <a:srgbClr val="4198B9"/>
                </a:solidFill>
                <a:latin typeface="+mj-lt"/>
              </a:rPr>
              <a:t>The participants who are failing are the ones who need it the most Catch every good behavior and every small step</a:t>
            </a:r>
          </a:p>
          <a:p>
            <a:endParaRPr lang="en-US" sz="2000" dirty="0"/>
          </a:p>
        </p:txBody>
      </p:sp>
    </p:spTree>
    <p:extLst>
      <p:ext uri="{BB962C8B-B14F-4D97-AF65-F5344CB8AC3E}">
        <p14:creationId xmlns:p14="http://schemas.microsoft.com/office/powerpoint/2010/main" val="10644925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 clipart&#10;&#10;Description automatically generated">
            <a:extLst>
              <a:ext uri="{FF2B5EF4-FFF2-40B4-BE49-F238E27FC236}">
                <a16:creationId xmlns:a16="http://schemas.microsoft.com/office/drawing/2014/main" id="{B5EAD6ED-0C14-D743-87C8-1F7EFFDCA1B2}"/>
              </a:ext>
            </a:extLst>
          </p:cNvPr>
          <p:cNvPicPr>
            <a:picLocks noChangeAspect="1"/>
          </p:cNvPicPr>
          <p:nvPr/>
        </p:nvPicPr>
        <p:blipFill rotWithShape="1">
          <a:blip r:embed="rId2">
            <a:alphaModFix amt="21000"/>
          </a:blip>
          <a:srcRect l="36567" r="27834"/>
          <a:stretch/>
        </p:blipFill>
        <p:spPr>
          <a:xfrm>
            <a:off x="1" y="533399"/>
            <a:ext cx="12192000" cy="4584768"/>
          </a:xfrm>
          <a:prstGeom prst="rect">
            <a:avLst/>
          </a:prstGeom>
        </p:spPr>
      </p:pic>
      <p:sp>
        <p:nvSpPr>
          <p:cNvPr id="10" name="Text Placeholder 2">
            <a:extLst>
              <a:ext uri="{FF2B5EF4-FFF2-40B4-BE49-F238E27FC236}">
                <a16:creationId xmlns:a16="http://schemas.microsoft.com/office/drawing/2014/main" id="{CB1B63A3-E5E5-8246-BE6A-985353CEF7B6}"/>
              </a:ext>
            </a:extLst>
          </p:cNvPr>
          <p:cNvSpPr>
            <a:spLocks noGrp="1"/>
          </p:cNvSpPr>
          <p:nvPr>
            <p:ph type="body" idx="1"/>
          </p:nvPr>
        </p:nvSpPr>
        <p:spPr>
          <a:xfrm>
            <a:off x="990600" y="3581400"/>
            <a:ext cx="10356850" cy="3048000"/>
          </a:xfrm>
        </p:spPr>
        <p:txBody>
          <a:bodyPr>
            <a:normAutofit fontScale="92500"/>
          </a:bodyPr>
          <a:lstStyle/>
          <a:p>
            <a:r>
              <a:rPr lang="en-US" sz="3200" dirty="0">
                <a:solidFill>
                  <a:schemeClr val="tx1"/>
                </a:solidFill>
              </a:rPr>
              <a:t>“The tragedy story and the hero story are the exact same story. It just depends on how you listen. . . Our responsibility is to listen, with a very specific ear to the hero in the trauma story. If you can train yourself to hear heroes whenever you hear tragedy, now you are doing solution-focused brief therapy at a very high level.” – Elliot Connie</a:t>
            </a:r>
          </a:p>
          <a:p>
            <a:endParaRPr lang="en-US" dirty="0">
              <a:solidFill>
                <a:schemeClr val="bg1"/>
              </a:solidFill>
              <a:latin typeface="Source Sans Pro" panose="020B0503030403020204" pitchFamily="34" charset="77"/>
            </a:endParaRPr>
          </a:p>
        </p:txBody>
      </p:sp>
      <p:pic>
        <p:nvPicPr>
          <p:cNvPr id="8" name="Picture 7" descr="Logo&#10;&#10;Description automatically generated with medium confidence">
            <a:extLst>
              <a:ext uri="{FF2B5EF4-FFF2-40B4-BE49-F238E27FC236}">
                <a16:creationId xmlns:a16="http://schemas.microsoft.com/office/drawing/2014/main" id="{F17C3CD1-6872-0044-A5E8-C9E921BFA228}"/>
              </a:ext>
            </a:extLst>
          </p:cNvPr>
          <p:cNvPicPr>
            <a:picLocks noChangeAspect="1"/>
          </p:cNvPicPr>
          <p:nvPr/>
        </p:nvPicPr>
        <p:blipFill rotWithShape="1">
          <a:blip r:embed="rId3"/>
          <a:srcRect l="20697" t="38452" r="19507"/>
          <a:stretch/>
        </p:blipFill>
        <p:spPr>
          <a:xfrm>
            <a:off x="10287000" y="6477000"/>
            <a:ext cx="1676400" cy="386862"/>
          </a:xfrm>
          <a:prstGeom prst="rect">
            <a:avLst/>
          </a:prstGeom>
        </p:spPr>
      </p:pic>
    </p:spTree>
    <p:extLst>
      <p:ext uri="{BB962C8B-B14F-4D97-AF65-F5344CB8AC3E}">
        <p14:creationId xmlns:p14="http://schemas.microsoft.com/office/powerpoint/2010/main" val="1327505844"/>
      </p:ext>
    </p:extLst>
  </p:cSld>
  <p:clrMapOvr>
    <a:masterClrMapping/>
  </p:clrMapOvr>
</p:sld>
</file>

<file path=ppt/theme/theme1.xml><?xml version="1.0" encoding="utf-8"?>
<a:theme xmlns:a="http://schemas.openxmlformats.org/drawingml/2006/main" name="The Difference Principal: JusticePoint">
  <a:themeElements>
    <a:clrScheme name="The Difference Principle">
      <a:dk1>
        <a:sysClr val="windowText" lastClr="000000"/>
      </a:dk1>
      <a:lt1>
        <a:sysClr val="window" lastClr="FFFFFF"/>
      </a:lt1>
      <a:dk2>
        <a:srgbClr val="71645B"/>
      </a:dk2>
      <a:lt2>
        <a:srgbClr val="FAF5E3"/>
      </a:lt2>
      <a:accent1>
        <a:srgbClr val="7CBAD1"/>
      </a:accent1>
      <a:accent2>
        <a:srgbClr val="FF9350"/>
      </a:accent2>
      <a:accent3>
        <a:srgbClr val="40B87B"/>
      </a:accent3>
      <a:accent4>
        <a:srgbClr val="837E7A"/>
      </a:accent4>
      <a:accent5>
        <a:srgbClr val="BBD7E5"/>
      </a:accent5>
      <a:accent6>
        <a:srgbClr val="DCEEDF"/>
      </a:accent6>
      <a:hlink>
        <a:srgbClr val="467886"/>
      </a:hlink>
      <a:folHlink>
        <a:srgbClr val="71645B"/>
      </a:folHlink>
    </a:clrScheme>
    <a:fontScheme name="The Difference Principle">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25398</TotalTime>
  <Words>5802</Words>
  <Application>Microsoft Office PowerPoint</Application>
  <PresentationFormat>Widescreen</PresentationFormat>
  <Paragraphs>624</Paragraphs>
  <Slides>37</Slides>
  <Notes>7</Notes>
  <HiddenSlides>6</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Source Sans Pro</vt:lpstr>
      <vt:lpstr>Times New Roman</vt:lpstr>
      <vt:lpstr>The Difference Principal: JusticePoint</vt:lpstr>
      <vt:lpstr> MAKING THE MOST OF YOUR THREE MINUTES </vt:lpstr>
      <vt:lpstr>PURPOSE</vt:lpstr>
      <vt:lpstr>WHY 3 MINUTES</vt:lpstr>
      <vt:lpstr>UNDERLYING PRINCIPLES</vt:lpstr>
      <vt:lpstr>UNCONDITIONAL POSITIVE REGARD</vt:lpstr>
      <vt:lpstr>WORKING ALLIANCE</vt:lpstr>
      <vt:lpstr>PROCEDURAL JUSTICE</vt:lpstr>
      <vt:lpstr>COURT AS THEATER / COURTROOM AS CLASSROOM</vt:lpstr>
      <vt:lpstr>JUDICIAL ROLE IN BEHAVIOR CHANGE</vt:lpstr>
      <vt:lpstr>PROCESS</vt:lpstr>
      <vt:lpstr>PREPARATION</vt:lpstr>
      <vt:lpstr>GREETING</vt:lpstr>
      <vt:lpstr>CONVERSATION ARC</vt:lpstr>
      <vt:lpstr>TEMPLATE: FOCUS, UNDERSTAND, ADDRESS, CONNECT, PLAN</vt:lpstr>
      <vt:lpstr>RESPONDING WITH FOCUS-UNDERSTAND-ADDRESS-CONNECT-PLAN </vt:lpstr>
      <vt:lpstr>COMPLIANCE TEMPLATE</vt:lpstr>
      <vt:lpstr>PROGRESS / ACHIEVEMENT TEMPLATE</vt:lpstr>
      <vt:lpstr>SETBACK TEMPLATE</vt:lpstr>
      <vt:lpstr>SETBACK TEMPLATE</vt:lpstr>
      <vt:lpstr>COMPLIANCE TEMPLATE</vt:lpstr>
      <vt:lpstr>SETBACK TEMPLATE - FOCUS</vt:lpstr>
      <vt:lpstr>SETBACK TEMPLATE - LISTEN</vt:lpstr>
      <vt:lpstr>SETBACK TEMPLATE - RESPOND</vt:lpstr>
      <vt:lpstr>SETBACK TEMPLATE - LINK</vt:lpstr>
      <vt:lpstr>SETBACK TEMPLATE - PLAN</vt:lpstr>
      <vt:lpstr>CONSIDERATIONS – HOW YOU SHOW UP</vt:lpstr>
      <vt:lpstr>SETTING THE TONE</vt:lpstr>
      <vt:lpstr>CALL IN, DON’T CALL OUT</vt:lpstr>
      <vt:lpstr>CONSIDERATIONS – HOW YOU MANAGE YOUR 3 MINUTES </vt:lpstr>
      <vt:lpstr>SHAPE THE CONVERSATIONS</vt:lpstr>
      <vt:lpstr>GOLDILOCKS - PARTICIPANTS </vt:lpstr>
      <vt:lpstr>GOLDILOCKS - SELF </vt:lpstr>
      <vt:lpstr>CONSIDERATIONS – SUPPORTING BEHAVIOR CHANGE</vt:lpstr>
      <vt:lpstr>NAME THE THING</vt:lpstr>
      <vt:lpstr>IDENITFY PERSONAL AND MEANINGFUL MOTIVATION</vt:lpstr>
      <vt:lpstr>PRAISE, PROCESS PRAISE AND AFFIRMATIONS</vt:lpstr>
      <vt:lpstr>PowerPoint Presentation</vt:lpstr>
    </vt:vector>
  </TitlesOfParts>
  <Company>JuticePoint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Jason Chapman</dc:creator>
  <cp:lastModifiedBy>Jason Chapman</cp:lastModifiedBy>
  <cp:revision>43</cp:revision>
  <dcterms:created xsi:type="dcterms:W3CDTF">2021-09-13T21:09:51Z</dcterms:created>
  <dcterms:modified xsi:type="dcterms:W3CDTF">2026-10-08T14:27:18Z</dcterms:modified>
</cp:coreProperties>
</file>